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C9C9D-3DFA-4D83-94DF-A1DC923095CB}" v="6" dt="2022-01-08T17:38:55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BECC9C9D-3DFA-4D83-94DF-A1DC923095CB}"/>
    <pc:docChg chg="undo custSel modSld sldOrd">
      <pc:chgData name="Sarah Burney" userId="3ff1fe9c-ec4d-4417-af83-dbc6e1aa8c41" providerId="ADAL" clId="{BECC9C9D-3DFA-4D83-94DF-A1DC923095CB}" dt="2022-01-08T17:43:52.423" v="392" actId="27636"/>
      <pc:docMkLst>
        <pc:docMk/>
      </pc:docMkLst>
      <pc:sldChg chg="addSp delSp modSp mod ord">
        <pc:chgData name="Sarah Burney" userId="3ff1fe9c-ec4d-4417-af83-dbc6e1aa8c41" providerId="ADAL" clId="{BECC9C9D-3DFA-4D83-94DF-A1DC923095CB}" dt="2022-01-08T17:43:52.423" v="392" actId="27636"/>
        <pc:sldMkLst>
          <pc:docMk/>
          <pc:sldMk cId="2610408838" sldId="258"/>
        </pc:sldMkLst>
        <pc:spChg chg="mod">
          <ac:chgData name="Sarah Burney" userId="3ff1fe9c-ec4d-4417-af83-dbc6e1aa8c41" providerId="ADAL" clId="{BECC9C9D-3DFA-4D83-94DF-A1DC923095CB}" dt="2022-01-08T17:38:36.942" v="7" actId="26606"/>
          <ac:spMkLst>
            <pc:docMk/>
            <pc:sldMk cId="2610408838" sldId="258"/>
            <ac:spMk id="2" creationId="{ACD059F2-38BC-4537-A11E-02E4B9E3CEA3}"/>
          </ac:spMkLst>
        </pc:spChg>
        <pc:spChg chg="mod ord">
          <ac:chgData name="Sarah Burney" userId="3ff1fe9c-ec4d-4417-af83-dbc6e1aa8c41" providerId="ADAL" clId="{BECC9C9D-3DFA-4D83-94DF-A1DC923095CB}" dt="2022-01-08T17:43:52.423" v="392" actId="27636"/>
          <ac:spMkLst>
            <pc:docMk/>
            <pc:sldMk cId="2610408838" sldId="258"/>
            <ac:spMk id="3" creationId="{FA9EECCA-B17C-4A77-A652-201325B9117D}"/>
          </ac:spMkLst>
        </pc:spChg>
        <pc:spChg chg="add del">
          <ac:chgData name="Sarah Burney" userId="3ff1fe9c-ec4d-4417-af83-dbc6e1aa8c41" providerId="ADAL" clId="{BECC9C9D-3DFA-4D83-94DF-A1DC923095CB}" dt="2022-01-08T17:38:36.918" v="6" actId="26606"/>
          <ac:spMkLst>
            <pc:docMk/>
            <pc:sldMk cId="2610408838" sldId="258"/>
            <ac:spMk id="175" creationId="{969239DF-EAA4-47C3-B4E3-79C6BCB243F5}"/>
          </ac:spMkLst>
        </pc:spChg>
        <pc:spChg chg="add del">
          <ac:chgData name="Sarah Burney" userId="3ff1fe9c-ec4d-4417-af83-dbc6e1aa8c41" providerId="ADAL" clId="{BECC9C9D-3DFA-4D83-94DF-A1DC923095CB}" dt="2022-01-08T17:38:36.942" v="7" actId="26606"/>
          <ac:spMkLst>
            <pc:docMk/>
            <pc:sldMk cId="2610408838" sldId="258"/>
            <ac:spMk id="260" creationId="{95697D25-3D98-4690-9E3D-C65732E5D818}"/>
          </ac:spMkLst>
        </pc:spChg>
        <pc:spChg chg="add del">
          <ac:chgData name="Sarah Burney" userId="3ff1fe9c-ec4d-4417-af83-dbc6e1aa8c41" providerId="ADAL" clId="{BECC9C9D-3DFA-4D83-94DF-A1DC923095CB}" dt="2022-01-08T17:38:36.942" v="7" actId="26606"/>
          <ac:spMkLst>
            <pc:docMk/>
            <pc:sldMk cId="2610408838" sldId="258"/>
            <ac:spMk id="262" creationId="{401FD7FC-C76E-45D6-95A9-D630E182012F}"/>
          </ac:spMkLst>
        </pc:spChg>
        <pc:spChg chg="add del">
          <ac:chgData name="Sarah Burney" userId="3ff1fe9c-ec4d-4417-af83-dbc6e1aa8c41" providerId="ADAL" clId="{BECC9C9D-3DFA-4D83-94DF-A1DC923095CB}" dt="2022-01-08T17:38:36.918" v="6" actId="26606"/>
          <ac:spMkLst>
            <pc:docMk/>
            <pc:sldMk cId="2610408838" sldId="258"/>
            <ac:spMk id="1028" creationId="{11AC88F6-55CB-496B-8AD8-9ABD2E6E3BFA}"/>
          </ac:spMkLst>
        </pc:spChg>
        <pc:spChg chg="add">
          <ac:chgData name="Sarah Burney" userId="3ff1fe9c-ec4d-4417-af83-dbc6e1aa8c41" providerId="ADAL" clId="{BECC9C9D-3DFA-4D83-94DF-A1DC923095CB}" dt="2022-01-08T17:38:36.942" v="7" actId="26606"/>
          <ac:spMkLst>
            <pc:docMk/>
            <pc:sldMk cId="2610408838" sldId="258"/>
            <ac:spMk id="1030" creationId="{CFB03654-F8D1-4066-85B5-5BA57499B18A}"/>
          </ac:spMkLst>
        </pc:spChg>
        <pc:spChg chg="add">
          <ac:chgData name="Sarah Burney" userId="3ff1fe9c-ec4d-4417-af83-dbc6e1aa8c41" providerId="ADAL" clId="{BECC9C9D-3DFA-4D83-94DF-A1DC923095CB}" dt="2022-01-08T17:38:36.942" v="7" actId="26606"/>
          <ac:spMkLst>
            <pc:docMk/>
            <pc:sldMk cId="2610408838" sldId="258"/>
            <ac:spMk id="1031" creationId="{7615BC76-014D-4BD0-A843-994E2D759826}"/>
          </ac:spMkLst>
        </pc:spChg>
        <pc:spChg chg="add">
          <ac:chgData name="Sarah Burney" userId="3ff1fe9c-ec4d-4417-af83-dbc6e1aa8c41" providerId="ADAL" clId="{BECC9C9D-3DFA-4D83-94DF-A1DC923095CB}" dt="2022-01-08T17:38:36.942" v="7" actId="26606"/>
          <ac:spMkLst>
            <pc:docMk/>
            <pc:sldMk cId="2610408838" sldId="258"/>
            <ac:spMk id="1073" creationId="{B1A3BF1A-EF96-468A-B04F-AFDF6621DEFB}"/>
          </ac:spMkLst>
        </pc:spChg>
        <pc:spChg chg="del">
          <ac:chgData name="Sarah Burney" userId="3ff1fe9c-ec4d-4417-af83-dbc6e1aa8c41" providerId="ADAL" clId="{BECC9C9D-3DFA-4D83-94DF-A1DC923095CB}" dt="2022-01-08T17:38:04.288" v="2" actId="26606"/>
          <ac:spMkLst>
            <pc:docMk/>
            <pc:sldMk cId="2610408838" sldId="258"/>
            <ac:spMk id="2052" creationId="{95697D25-3D98-4690-9E3D-C65732E5D818}"/>
          </ac:spMkLst>
        </pc:spChg>
        <pc:spChg chg="del">
          <ac:chgData name="Sarah Burney" userId="3ff1fe9c-ec4d-4417-af83-dbc6e1aa8c41" providerId="ADAL" clId="{BECC9C9D-3DFA-4D83-94DF-A1DC923095CB}" dt="2022-01-08T17:38:04.288" v="2" actId="26606"/>
          <ac:spMkLst>
            <pc:docMk/>
            <pc:sldMk cId="2610408838" sldId="258"/>
            <ac:spMk id="2053" creationId="{401FD7FC-C76E-45D6-95A9-D630E182012F}"/>
          </ac:spMkLst>
        </pc:spChg>
        <pc:grpChg chg="add del">
          <ac:chgData name="Sarah Burney" userId="3ff1fe9c-ec4d-4417-af83-dbc6e1aa8c41" providerId="ADAL" clId="{BECC9C9D-3DFA-4D83-94DF-A1DC923095CB}" dt="2022-01-08T17:38:36.918" v="6" actId="26606"/>
          <ac:grpSpMkLst>
            <pc:docMk/>
            <pc:sldMk cId="2610408838" sldId="258"/>
            <ac:grpSpMk id="177" creationId="{3389B237-4CAB-4403-A95C-C04D71F4B420}"/>
          </ac:grpSpMkLst>
        </pc:grpChg>
        <pc:grpChg chg="add del">
          <ac:chgData name="Sarah Burney" userId="3ff1fe9c-ec4d-4417-af83-dbc6e1aa8c41" providerId="ADAL" clId="{BECC9C9D-3DFA-4D83-94DF-A1DC923095CB}" dt="2022-01-08T17:38:36.942" v="7" actId="26606"/>
          <ac:grpSpMkLst>
            <pc:docMk/>
            <pc:sldMk cId="2610408838" sldId="258"/>
            <ac:grpSpMk id="264" creationId="{6A85DAAA-4828-42AD-A20E-A69A6FAE0579}"/>
          </ac:grpSpMkLst>
        </pc:grpChg>
        <pc:grpChg chg="add">
          <ac:chgData name="Sarah Burney" userId="3ff1fe9c-ec4d-4417-af83-dbc6e1aa8c41" providerId="ADAL" clId="{BECC9C9D-3DFA-4D83-94DF-A1DC923095CB}" dt="2022-01-08T17:38:36.942" v="7" actId="26606"/>
          <ac:grpSpMkLst>
            <pc:docMk/>
            <pc:sldMk cId="2610408838" sldId="258"/>
            <ac:grpSpMk id="1032" creationId="{39D2483B-7210-454A-B168-51DA3C1611E3}"/>
          </ac:grpSpMkLst>
        </pc:grpChg>
        <pc:grpChg chg="add">
          <ac:chgData name="Sarah Burney" userId="3ff1fe9c-ec4d-4417-af83-dbc6e1aa8c41" providerId="ADAL" clId="{BECC9C9D-3DFA-4D83-94DF-A1DC923095CB}" dt="2022-01-08T17:38:36.942" v="7" actId="26606"/>
          <ac:grpSpMkLst>
            <pc:docMk/>
            <pc:sldMk cId="2610408838" sldId="258"/>
            <ac:grpSpMk id="1074" creationId="{AC1582F5-FF93-46BF-A92F-D4490D6538CB}"/>
          </ac:grpSpMkLst>
        </pc:grpChg>
        <pc:grpChg chg="del">
          <ac:chgData name="Sarah Burney" userId="3ff1fe9c-ec4d-4417-af83-dbc6e1aa8c41" providerId="ADAL" clId="{BECC9C9D-3DFA-4D83-94DF-A1DC923095CB}" dt="2022-01-08T17:38:04.288" v="2" actId="26606"/>
          <ac:grpSpMkLst>
            <pc:docMk/>
            <pc:sldMk cId="2610408838" sldId="258"/>
            <ac:grpSpMk id="2054" creationId="{6A85DAAA-4828-42AD-A20E-A69A6FAE0579}"/>
          </ac:grpSpMkLst>
        </pc:grpChg>
        <pc:picChg chg="add mod ord">
          <ac:chgData name="Sarah Burney" userId="3ff1fe9c-ec4d-4417-af83-dbc6e1aa8c41" providerId="ADAL" clId="{BECC9C9D-3DFA-4D83-94DF-A1DC923095CB}" dt="2022-01-08T17:38:55.913" v="9" actId="18131"/>
          <ac:picMkLst>
            <pc:docMk/>
            <pc:sldMk cId="2610408838" sldId="258"/>
            <ac:picMk id="1026" creationId="{F26A1513-807B-4356-8329-D019BFF891DA}"/>
          </ac:picMkLst>
        </pc:picChg>
        <pc:picChg chg="del">
          <ac:chgData name="Sarah Burney" userId="3ff1fe9c-ec4d-4417-af83-dbc6e1aa8c41" providerId="ADAL" clId="{BECC9C9D-3DFA-4D83-94DF-A1DC923095CB}" dt="2022-01-08T17:37:54.905" v="0" actId="478"/>
          <ac:picMkLst>
            <pc:docMk/>
            <pc:sldMk cId="2610408838" sldId="258"/>
            <ac:picMk id="2050" creationId="{DBD9A3A1-3498-4809-AC96-427FFB28F438}"/>
          </ac:picMkLst>
        </pc:picChg>
      </pc:sldChg>
      <pc:sldChg chg="modSp mod">
        <pc:chgData name="Sarah Burney" userId="3ff1fe9c-ec4d-4417-af83-dbc6e1aa8c41" providerId="ADAL" clId="{BECC9C9D-3DFA-4D83-94DF-A1DC923095CB}" dt="2022-01-08T17:40:05.130" v="22" actId="20577"/>
        <pc:sldMkLst>
          <pc:docMk/>
          <pc:sldMk cId="3224353988" sldId="259"/>
        </pc:sldMkLst>
        <pc:spChg chg="mod">
          <ac:chgData name="Sarah Burney" userId="3ff1fe9c-ec4d-4417-af83-dbc6e1aa8c41" providerId="ADAL" clId="{BECC9C9D-3DFA-4D83-94DF-A1DC923095CB}" dt="2022-01-08T17:40:05.130" v="22" actId="20577"/>
          <ac:spMkLst>
            <pc:docMk/>
            <pc:sldMk cId="3224353988" sldId="259"/>
            <ac:spMk id="3" creationId="{58C169C1-E24F-43AE-A22A-C2C56AEC5391}"/>
          </ac:spMkLst>
        </pc:spChg>
      </pc:sldChg>
      <pc:sldChg chg="modSp mod">
        <pc:chgData name="Sarah Burney" userId="3ff1fe9c-ec4d-4417-af83-dbc6e1aa8c41" providerId="ADAL" clId="{BECC9C9D-3DFA-4D83-94DF-A1DC923095CB}" dt="2022-01-08T17:41:02.322" v="91" actId="6549"/>
        <pc:sldMkLst>
          <pc:docMk/>
          <pc:sldMk cId="3928080868" sldId="261"/>
        </pc:sldMkLst>
        <pc:spChg chg="mod">
          <ac:chgData name="Sarah Burney" userId="3ff1fe9c-ec4d-4417-af83-dbc6e1aa8c41" providerId="ADAL" clId="{BECC9C9D-3DFA-4D83-94DF-A1DC923095CB}" dt="2022-01-08T17:41:02.322" v="91" actId="6549"/>
          <ac:spMkLst>
            <pc:docMk/>
            <pc:sldMk cId="3928080868" sldId="261"/>
            <ac:spMk id="3" creationId="{210924AE-5CDA-454C-BE13-8D4478A0A415}"/>
          </ac:spMkLst>
        </pc:spChg>
      </pc:sldChg>
      <pc:sldChg chg="modSp mod">
        <pc:chgData name="Sarah Burney" userId="3ff1fe9c-ec4d-4417-af83-dbc6e1aa8c41" providerId="ADAL" clId="{BECC9C9D-3DFA-4D83-94DF-A1DC923095CB}" dt="2022-01-08T17:41:35.065" v="118" actId="20577"/>
        <pc:sldMkLst>
          <pc:docMk/>
          <pc:sldMk cId="4003764416" sldId="263"/>
        </pc:sldMkLst>
        <pc:spChg chg="mod">
          <ac:chgData name="Sarah Burney" userId="3ff1fe9c-ec4d-4417-af83-dbc6e1aa8c41" providerId="ADAL" clId="{BECC9C9D-3DFA-4D83-94DF-A1DC923095CB}" dt="2022-01-08T17:41:35.065" v="118" actId="20577"/>
          <ac:spMkLst>
            <pc:docMk/>
            <pc:sldMk cId="4003764416" sldId="263"/>
            <ac:spMk id="3" creationId="{5917C314-9162-47AC-84D0-6DDC1E16BCBE}"/>
          </ac:spMkLst>
        </pc:spChg>
      </pc:sldChg>
      <pc:sldChg chg="modSp mod ord">
        <pc:chgData name="Sarah Burney" userId="3ff1fe9c-ec4d-4417-af83-dbc6e1aa8c41" providerId="ADAL" clId="{BECC9C9D-3DFA-4D83-94DF-A1DC923095CB}" dt="2022-01-08T17:43:27.779" v="386" actId="115"/>
        <pc:sldMkLst>
          <pc:docMk/>
          <pc:sldMk cId="2054786721" sldId="265"/>
        </pc:sldMkLst>
        <pc:spChg chg="mod">
          <ac:chgData name="Sarah Burney" userId="3ff1fe9c-ec4d-4417-af83-dbc6e1aa8c41" providerId="ADAL" clId="{BECC9C9D-3DFA-4D83-94DF-A1DC923095CB}" dt="2022-01-08T17:43:27.779" v="386" actId="115"/>
          <ac:spMkLst>
            <pc:docMk/>
            <pc:sldMk cId="2054786721" sldId="265"/>
            <ac:spMk id="3" creationId="{0D37B378-1E7E-4238-9EB9-6A34F49C3CCD}"/>
          </ac:spMkLst>
        </pc:spChg>
      </pc:sldChg>
      <pc:sldChg chg="addSp delSp modSp mod ord">
        <pc:chgData name="Sarah Burney" userId="3ff1fe9c-ec4d-4417-af83-dbc6e1aa8c41" providerId="ADAL" clId="{BECC9C9D-3DFA-4D83-94DF-A1DC923095CB}" dt="2022-01-08T17:41:14.123" v="95"/>
        <pc:sldMkLst>
          <pc:docMk/>
          <pc:sldMk cId="3024778529" sldId="266"/>
        </pc:sldMkLst>
        <pc:spChg chg="mod">
          <ac:chgData name="Sarah Burney" userId="3ff1fe9c-ec4d-4417-af83-dbc6e1aa8c41" providerId="ADAL" clId="{BECC9C9D-3DFA-4D83-94DF-A1DC923095CB}" dt="2022-01-08T17:39:33.316" v="18" actId="26606"/>
          <ac:spMkLst>
            <pc:docMk/>
            <pc:sldMk cId="3024778529" sldId="266"/>
            <ac:spMk id="2" creationId="{8D028093-CEEB-42F8-B357-A2AB19CF63E5}"/>
          </ac:spMkLst>
        </pc:spChg>
        <pc:spChg chg="mod ord">
          <ac:chgData name="Sarah Burney" userId="3ff1fe9c-ec4d-4417-af83-dbc6e1aa8c41" providerId="ADAL" clId="{BECC9C9D-3DFA-4D83-94DF-A1DC923095CB}" dt="2022-01-08T17:39:33.316" v="18" actId="26606"/>
          <ac:spMkLst>
            <pc:docMk/>
            <pc:sldMk cId="3024778529" sldId="266"/>
            <ac:spMk id="3" creationId="{F55A3B3C-B113-4425-A803-23EE83C9ACCE}"/>
          </ac:spMkLst>
        </pc:spChg>
        <pc:spChg chg="add">
          <ac:chgData name="Sarah Burney" userId="3ff1fe9c-ec4d-4417-af83-dbc6e1aa8c41" providerId="ADAL" clId="{BECC9C9D-3DFA-4D83-94DF-A1DC923095CB}" dt="2022-01-08T17:39:33.316" v="18" actId="26606"/>
          <ac:spMkLst>
            <pc:docMk/>
            <pc:sldMk cId="3024778529" sldId="266"/>
            <ac:spMk id="194" creationId="{72CD369A-5284-45B1-B107-702483A8BD98}"/>
          </ac:spMkLst>
        </pc:spChg>
        <pc:spChg chg="del">
          <ac:chgData name="Sarah Burney" userId="3ff1fe9c-ec4d-4417-af83-dbc6e1aa8c41" providerId="ADAL" clId="{BECC9C9D-3DFA-4D83-94DF-A1DC923095CB}" dt="2022-01-08T17:39:33.316" v="18" actId="26606"/>
          <ac:spMkLst>
            <pc:docMk/>
            <pc:sldMk cId="3024778529" sldId="266"/>
            <ac:spMk id="10244" creationId="{11AC88F6-55CB-496B-8AD8-9ABD2E6E3BFA}"/>
          </ac:spMkLst>
        </pc:spChg>
        <pc:grpChg chg="add">
          <ac:chgData name="Sarah Burney" userId="3ff1fe9c-ec4d-4417-af83-dbc6e1aa8c41" providerId="ADAL" clId="{BECC9C9D-3DFA-4D83-94DF-A1DC923095CB}" dt="2022-01-08T17:39:33.316" v="18" actId="26606"/>
          <ac:grpSpMkLst>
            <pc:docMk/>
            <pc:sldMk cId="3024778529" sldId="266"/>
            <ac:grpSpMk id="196" creationId="{BC3EC256-5633-414E-89A7-4DF178057ED4}"/>
          </ac:grpSpMkLst>
        </pc:grpChg>
        <pc:grpChg chg="del">
          <ac:chgData name="Sarah Burney" userId="3ff1fe9c-ec4d-4417-af83-dbc6e1aa8c41" providerId="ADAL" clId="{BECC9C9D-3DFA-4D83-94DF-A1DC923095CB}" dt="2022-01-08T17:39:33.316" v="18" actId="26606"/>
          <ac:grpSpMkLst>
            <pc:docMk/>
            <pc:sldMk cId="3024778529" sldId="266"/>
            <ac:grpSpMk id="10245" creationId="{1EBB3E56-58E4-4241-80A5-0A3DEA1792FA}"/>
          </ac:grpSpMkLst>
        </pc:grpChg>
        <pc:picChg chg="mod">
          <ac:chgData name="Sarah Burney" userId="3ff1fe9c-ec4d-4417-af83-dbc6e1aa8c41" providerId="ADAL" clId="{BECC9C9D-3DFA-4D83-94DF-A1DC923095CB}" dt="2022-01-08T17:39:33.316" v="18" actId="26606"/>
          <ac:picMkLst>
            <pc:docMk/>
            <pc:sldMk cId="3024778529" sldId="266"/>
            <ac:picMk id="10242" creationId="{21CB7DC6-ECD7-4B29-9FA5-FC0A5FD23B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9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9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9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3D rendering of triangles as background">
            <a:extLst>
              <a:ext uri="{FF2B5EF4-FFF2-40B4-BE49-F238E27FC236}">
                <a16:creationId xmlns:a16="http://schemas.microsoft.com/office/drawing/2014/main" id="{E6C38F62-98D1-4AC2-8B9F-56BE98702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6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1991F-2D18-47ED-AFF3-A2583A0F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/>
          <a:p>
            <a:r>
              <a:rPr lang="en-AU" sz="4000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E0BEB-A8A0-4552-A4D8-2772DE562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/>
          <a:p>
            <a:r>
              <a:rPr lang="en-AU" dirty="0"/>
              <a:t>Term 1 Week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10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28093-CEEB-42F8-B357-A2AB19CF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AU"/>
              <a:t>VACILLATE</a:t>
            </a:r>
            <a:endParaRPr lang="en-AU" dirty="0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42" name="Picture 2" descr="Woman making decision. Illustration female girl thoughtful (1028318) |  Characters | Design Bundles in 2021 | Character design, Illustration, Female  girl">
            <a:extLst>
              <a:ext uri="{FF2B5EF4-FFF2-40B4-BE49-F238E27FC236}">
                <a16:creationId xmlns:a16="http://schemas.microsoft.com/office/drawing/2014/main" id="{21CB7DC6-ECD7-4B29-9FA5-FC0A5FD2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896" y="1331547"/>
            <a:ext cx="2985156" cy="44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3B3C-B113-4425-A803-23EE83C9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b="1"/>
              <a:t>Part of speech: </a:t>
            </a:r>
            <a:r>
              <a:rPr lang="en-AU" sz="1600"/>
              <a:t>verb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/>
          </a:p>
          <a:p>
            <a:pPr marL="0" indent="0">
              <a:lnSpc>
                <a:spcPct val="140000"/>
              </a:lnSpc>
              <a:buNone/>
            </a:pPr>
            <a:r>
              <a:rPr lang="en-AU" sz="1600" b="1"/>
              <a:t>Meaning: </a:t>
            </a:r>
            <a:r>
              <a:rPr lang="en-AU" sz="1600"/>
              <a:t>to waver between two opinions or choices; to be indecisive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/>
          </a:p>
          <a:p>
            <a:pPr>
              <a:lnSpc>
                <a:spcPct val="140000"/>
              </a:lnSpc>
            </a:pPr>
            <a:r>
              <a:rPr lang="en-AU" sz="1600" i="1"/>
              <a:t>Don’t let Bonnie pick the restaurant, she’ll </a:t>
            </a:r>
            <a:r>
              <a:rPr lang="en-AU" sz="1600" i="1" u="sng"/>
              <a:t>vacillate</a:t>
            </a:r>
            <a:r>
              <a:rPr lang="en-AU" sz="1600" i="1"/>
              <a:t> for hours.</a:t>
            </a:r>
          </a:p>
          <a:p>
            <a:pPr>
              <a:lnSpc>
                <a:spcPct val="140000"/>
              </a:lnSpc>
            </a:pPr>
            <a:r>
              <a:rPr lang="en-AU" sz="1600" i="1"/>
              <a:t>King Henry was normally a good leader but he tended to </a:t>
            </a:r>
            <a:r>
              <a:rPr lang="en-AU" sz="1600" i="1" u="sng"/>
              <a:t>vacillate</a:t>
            </a:r>
            <a:r>
              <a:rPr lang="en-AU" sz="1600" i="1"/>
              <a:t> when important decisions needed to be made.</a:t>
            </a:r>
          </a:p>
        </p:txBody>
      </p:sp>
    </p:spTree>
    <p:extLst>
      <p:ext uri="{BB962C8B-B14F-4D97-AF65-F5344CB8AC3E}">
        <p14:creationId xmlns:p14="http://schemas.microsoft.com/office/powerpoint/2010/main" val="302477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72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059F2-38BC-4537-A11E-02E4B9E3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en-AU"/>
              <a:t>CAPRICIOUS</a:t>
            </a:r>
            <a:endParaRPr lang="en-AU" dirty="0"/>
          </a:p>
        </p:txBody>
      </p:sp>
      <p:sp>
        <p:nvSpPr>
          <p:cNvPr id="1031" name="Rectangle 174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176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033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3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EECCA-B17C-4A77-A652-201325B9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237962"/>
            <a:ext cx="5009643" cy="342460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400" b="1" dirty="0"/>
              <a:t>Part of speech: </a:t>
            </a:r>
            <a:r>
              <a:rPr lang="en-AU" sz="1400" dirty="0"/>
              <a:t>adjective</a:t>
            </a:r>
            <a:endParaRPr lang="en-AU" sz="1400" b="1" dirty="0"/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400" b="1" dirty="0"/>
              <a:t>Meaning: </a:t>
            </a:r>
            <a:r>
              <a:rPr lang="en-AU" sz="1400" dirty="0"/>
              <a:t>not logical or reasonable; based on a sudden whim or mood; likely to change at any moment</a:t>
            </a:r>
            <a:endParaRPr lang="en-AU" sz="1400" b="1" dirty="0"/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  <a:p>
            <a:pPr>
              <a:lnSpc>
                <a:spcPct val="140000"/>
              </a:lnSpc>
            </a:pPr>
            <a:r>
              <a:rPr lang="en-AU" sz="1400" i="1" dirty="0"/>
              <a:t>The garden wedding was ruined by the </a:t>
            </a:r>
            <a:r>
              <a:rPr lang="en-AU" sz="1400" i="1" u="sng" dirty="0"/>
              <a:t>capricious</a:t>
            </a:r>
            <a:r>
              <a:rPr lang="en-AU" sz="1400" i="1" dirty="0"/>
              <a:t> weather.</a:t>
            </a:r>
          </a:p>
          <a:p>
            <a:pPr>
              <a:lnSpc>
                <a:spcPct val="140000"/>
              </a:lnSpc>
            </a:pPr>
            <a:r>
              <a:rPr lang="en-AU" sz="1400" i="1" dirty="0"/>
              <a:t>The King was known for his </a:t>
            </a:r>
            <a:r>
              <a:rPr lang="en-AU" sz="1400" i="1" u="sng" dirty="0"/>
              <a:t>capricious</a:t>
            </a:r>
            <a:r>
              <a:rPr lang="en-AU" sz="1400" i="1" dirty="0"/>
              <a:t> temper, so nobody wanted to tell him the news about his daughter.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300" dirty="0"/>
          </a:p>
        </p:txBody>
      </p:sp>
      <p:grpSp>
        <p:nvGrpSpPr>
          <p:cNvPr id="1074" name="Group 220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075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Wedding Planning Mistake: Rained-Out | WeddingMusicPlanning.net">
            <a:extLst>
              <a:ext uri="{FF2B5EF4-FFF2-40B4-BE49-F238E27FC236}">
                <a16:creationId xmlns:a16="http://schemas.microsoft.com/office/drawing/2014/main" id="{F26A1513-807B-4356-8329-D019BFF89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2881" r="15950" b="4087"/>
          <a:stretch/>
        </p:blipFill>
        <p:spPr bwMode="auto">
          <a:xfrm>
            <a:off x="6586071" y="1879643"/>
            <a:ext cx="5613519" cy="4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0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750+ Avocado Pictures [HD] | Download Free Images on Unsplash">
            <a:extLst>
              <a:ext uri="{FF2B5EF4-FFF2-40B4-BE49-F238E27FC236}">
                <a16:creationId xmlns:a16="http://schemas.microsoft.com/office/drawing/2014/main" id="{C4BF0769-43F7-42B0-B317-0C61F2E51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2" b="2"/>
          <a:stretch/>
        </p:blipFill>
        <p:spPr bwMode="auto">
          <a:xfrm>
            <a:off x="-1" y="1"/>
            <a:ext cx="5295331" cy="68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6515C-FCDE-48D1-8C2E-461580B0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FFFFFF"/>
                </a:solidFill>
              </a:rPr>
              <a:t>AVOCATION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6391-C117-4192-80FA-56292A2B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  <a:endParaRPr lang="en-AU" sz="1800" b="1" dirty="0"/>
          </a:p>
          <a:p>
            <a:pPr marL="0" indent="0">
              <a:lnSpc>
                <a:spcPct val="140000"/>
              </a:lnSpc>
              <a:buNone/>
            </a:pPr>
            <a:endParaRPr lang="en-AU" sz="18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a minor occupation; a hobby or activity that someone does as well as their regular job</a:t>
            </a:r>
            <a:endParaRPr lang="en-AU" sz="1800" b="1" dirty="0"/>
          </a:p>
          <a:p>
            <a:pPr marL="0" indent="0">
              <a:lnSpc>
                <a:spcPct val="140000"/>
              </a:lnSpc>
              <a:buNone/>
            </a:pPr>
            <a:endParaRPr lang="en-AU" sz="1800" dirty="0"/>
          </a:p>
          <a:p>
            <a:pPr>
              <a:lnSpc>
                <a:spcPct val="140000"/>
              </a:lnSpc>
            </a:pPr>
            <a:r>
              <a:rPr lang="en-AU" sz="1800" i="1" dirty="0"/>
              <a:t>Freya is a chemist by trade, but her </a:t>
            </a:r>
            <a:r>
              <a:rPr lang="en-AU" sz="1800" i="1" u="sng" dirty="0"/>
              <a:t>avocation</a:t>
            </a:r>
            <a:r>
              <a:rPr lang="en-AU" sz="1800" i="1" dirty="0"/>
              <a:t> is growing avocadoes.</a:t>
            </a:r>
          </a:p>
          <a:p>
            <a:pPr>
              <a:lnSpc>
                <a:spcPct val="140000"/>
              </a:lnSpc>
            </a:pPr>
            <a:r>
              <a:rPr lang="en-AU" sz="1800" i="1" dirty="0"/>
              <a:t>While he was at university, Harry didn’t have time for an </a:t>
            </a:r>
            <a:r>
              <a:rPr lang="en-AU" sz="1800" i="1" u="sng" dirty="0"/>
              <a:t>avocation</a:t>
            </a:r>
            <a:r>
              <a:rPr lang="en-AU" sz="1800" i="1" dirty="0"/>
              <a:t> - he was too busy studying to pursue any hobbies.</a:t>
            </a:r>
          </a:p>
        </p:txBody>
      </p:sp>
    </p:spTree>
    <p:extLst>
      <p:ext uri="{BB962C8B-B14F-4D97-AF65-F5344CB8AC3E}">
        <p14:creationId xmlns:p14="http://schemas.microsoft.com/office/powerpoint/2010/main" val="155240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F1090-9F09-4239-ACAD-1470697B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75133" cy="1372823"/>
          </a:xfrm>
        </p:spPr>
        <p:txBody>
          <a:bodyPr>
            <a:normAutofit/>
          </a:bodyPr>
          <a:lstStyle/>
          <a:p>
            <a:r>
              <a:rPr lang="en-AU" dirty="0"/>
              <a:t>DISPARITY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69C1-E24F-43AE-A22A-C2C56AEC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1871330"/>
            <a:ext cx="5849587" cy="441517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700" b="1" dirty="0"/>
              <a:t>Part of speech: </a:t>
            </a:r>
            <a:r>
              <a:rPr lang="en-AU" sz="1700" dirty="0"/>
              <a:t>noun</a:t>
            </a:r>
            <a:endParaRPr lang="en-AU" sz="1700" b="1" dirty="0"/>
          </a:p>
          <a:p>
            <a:pPr marL="0" indent="0">
              <a:lnSpc>
                <a:spcPct val="140000"/>
              </a:lnSpc>
              <a:buNone/>
            </a:pPr>
            <a:endParaRPr lang="en-AU" sz="17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700" b="1" dirty="0"/>
              <a:t>Meaning: </a:t>
            </a:r>
            <a:r>
              <a:rPr lang="en-AU" sz="1700" dirty="0"/>
              <a:t>a very noticeable difference; a situation in which two things are obviously not equal (often in a bad or unfair way)</a:t>
            </a:r>
          </a:p>
          <a:p>
            <a:pPr marL="0" indent="0">
              <a:lnSpc>
                <a:spcPct val="140000"/>
              </a:lnSpc>
              <a:buNone/>
            </a:pPr>
            <a:endParaRPr lang="en-GB" sz="1700" i="1" dirty="0"/>
          </a:p>
          <a:p>
            <a:pPr>
              <a:lnSpc>
                <a:spcPct val="140000"/>
              </a:lnSpc>
            </a:pPr>
            <a:r>
              <a:rPr lang="en-GB" sz="1700" i="1" dirty="0"/>
              <a:t>The study showed a huge </a:t>
            </a:r>
            <a:r>
              <a:rPr lang="en-GB" sz="1700" i="1" u="sng" dirty="0"/>
              <a:t>disparity</a:t>
            </a:r>
            <a:r>
              <a:rPr lang="en-GB" sz="1700" i="1" dirty="0"/>
              <a:t> between crime rates in urban cities and rural areas.</a:t>
            </a:r>
          </a:p>
          <a:p>
            <a:pPr>
              <a:lnSpc>
                <a:spcPct val="140000"/>
              </a:lnSpc>
            </a:pPr>
            <a:r>
              <a:rPr lang="en-GB" sz="1700" i="1" dirty="0"/>
              <a:t>Each earring is created from a unique flower, so there may be some </a:t>
            </a:r>
            <a:r>
              <a:rPr lang="en-GB" sz="1700" i="1" u="sng" dirty="0"/>
              <a:t>disparities</a:t>
            </a:r>
            <a:r>
              <a:rPr lang="en-GB" sz="1700" i="1" dirty="0"/>
              <a:t> between them.</a:t>
            </a:r>
            <a:endParaRPr lang="en-AU" sz="1700" i="1" dirty="0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188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9EBE5AC-691F-416E-9802-CB59C337F0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9533" y="1604798"/>
            <a:ext cx="4154439" cy="36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5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11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This Week&amp;#39;s Wednesday: Bank Robber Shot by Police, Sues County! - Kahane  Law Office">
            <a:extLst>
              <a:ext uri="{FF2B5EF4-FFF2-40B4-BE49-F238E27FC236}">
                <a16:creationId xmlns:a16="http://schemas.microsoft.com/office/drawing/2014/main" id="{EAD4C550-3D70-44C8-92B2-E4D76C68F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t="-8348" r="24368" b="-7885"/>
          <a:stretch/>
        </p:blipFill>
        <p:spPr bwMode="auto">
          <a:xfrm>
            <a:off x="-1" y="1"/>
            <a:ext cx="5295331" cy="68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6C953-D49E-45B2-B39C-0F0461B8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AU">
                <a:solidFill>
                  <a:srgbClr val="FFFFFF"/>
                </a:solidFill>
              </a:rPr>
              <a:t>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0A7-0894-43E5-BF17-6E8EAF86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  <a:endParaRPr lang="en-AU" b="1" dirty="0"/>
          </a:p>
          <a:p>
            <a:pPr marL="0" indent="0">
              <a:lnSpc>
                <a:spcPct val="140000"/>
              </a:lnSpc>
              <a:buNone/>
            </a:pPr>
            <a:endParaRPr lang="en-AU" dirty="0"/>
          </a:p>
          <a:p>
            <a:pPr marL="0" indent="0">
              <a:lnSpc>
                <a:spcPct val="140000"/>
              </a:lnSpc>
              <a:buNone/>
            </a:pPr>
            <a:r>
              <a:rPr lang="en-AU" b="1" dirty="0"/>
              <a:t>Meaning: </a:t>
            </a:r>
            <a:r>
              <a:rPr lang="en-AU" dirty="0"/>
              <a:t>effectiveness, usefulness. Ability to produce the right results.</a:t>
            </a:r>
          </a:p>
          <a:p>
            <a:pPr marL="0" indent="0">
              <a:lnSpc>
                <a:spcPct val="140000"/>
              </a:lnSpc>
              <a:buNone/>
            </a:pPr>
            <a:endParaRPr lang="en-AU" dirty="0"/>
          </a:p>
          <a:p>
            <a:pPr>
              <a:lnSpc>
                <a:spcPct val="140000"/>
              </a:lnSpc>
            </a:pPr>
            <a:r>
              <a:rPr lang="en-AU" i="1" dirty="0"/>
              <a:t>The </a:t>
            </a:r>
            <a:r>
              <a:rPr lang="en-AU" i="1" u="sng" dirty="0"/>
              <a:t>efficacy</a:t>
            </a:r>
            <a:r>
              <a:rPr lang="en-AU" i="1" dirty="0"/>
              <a:t> of the treatment is still uncertain.</a:t>
            </a:r>
          </a:p>
          <a:p>
            <a:pPr>
              <a:lnSpc>
                <a:spcPct val="140000"/>
              </a:lnSpc>
            </a:pPr>
            <a:r>
              <a:rPr lang="en-AU" i="1" dirty="0"/>
              <a:t>In order to test the </a:t>
            </a:r>
            <a:r>
              <a:rPr lang="en-AU" i="1" u="sng" dirty="0"/>
              <a:t>efficacy</a:t>
            </a:r>
            <a:r>
              <a:rPr lang="en-AU" i="1" dirty="0"/>
              <a:t> of their new security system, the bank staged a fake robbery.</a:t>
            </a:r>
          </a:p>
        </p:txBody>
      </p:sp>
    </p:spTree>
    <p:extLst>
      <p:ext uri="{BB962C8B-B14F-4D97-AF65-F5344CB8AC3E}">
        <p14:creationId xmlns:p14="http://schemas.microsoft.com/office/powerpoint/2010/main" val="62335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E4C22-5464-4794-A6E0-7FC1DC0F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en-AU" dirty="0"/>
              <a:t>HOSPICE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C750-690F-4B75-88E4-516D255B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Part of speech: </a:t>
            </a:r>
            <a:r>
              <a:rPr lang="en-AU" sz="1600" dirty="0"/>
              <a:t>noun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Meaning: </a:t>
            </a:r>
            <a:r>
              <a:rPr lang="en-AU" sz="1600" dirty="0"/>
              <a:t>a place where the terminally ill or dying are cared for and provided pain control and emotional support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>
              <a:lnSpc>
                <a:spcPct val="140000"/>
              </a:lnSpc>
            </a:pPr>
            <a:r>
              <a:rPr lang="en-AU" sz="1600" i="1" dirty="0"/>
              <a:t>After a long battle with cancer, Grandma was finally moved to the </a:t>
            </a:r>
            <a:r>
              <a:rPr lang="en-AU" sz="1600" i="1" u="sng" dirty="0"/>
              <a:t>hospice</a:t>
            </a:r>
            <a:r>
              <a:rPr lang="en-AU" sz="1600" i="1" dirty="0"/>
              <a:t> this week.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20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146" name="Picture 2" descr="Hospice Care Versus Palliative Care: What&amp;#39;s The Difference? - NurseBuff">
            <a:extLst>
              <a:ext uri="{FF2B5EF4-FFF2-40B4-BE49-F238E27FC236}">
                <a16:creationId xmlns:a16="http://schemas.microsoft.com/office/drawing/2014/main" id="{B128093E-E758-46D3-90A6-ADAA84992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r="-1" b="-1"/>
          <a:stretch/>
        </p:blipFill>
        <p:spPr bwMode="auto">
          <a:xfrm>
            <a:off x="6586071" y="1879643"/>
            <a:ext cx="5613519" cy="4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6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0D245-3450-4AB6-B6FE-4B2E5A37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AU"/>
              <a:t>EPISTLE</a:t>
            </a:r>
            <a:endParaRPr lang="en-AU" dirty="0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205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2" name="Picture 2" descr="The Prison Epistles | Prakash @ sabc">
            <a:extLst>
              <a:ext uri="{FF2B5EF4-FFF2-40B4-BE49-F238E27FC236}">
                <a16:creationId xmlns:a16="http://schemas.microsoft.com/office/drawing/2014/main" id="{4E81C8E7-4AFF-409F-88EB-C901E1971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r="-1" b="-1"/>
          <a:stretch/>
        </p:blipFill>
        <p:spPr bwMode="auto">
          <a:xfrm>
            <a:off x="735325" y="1331547"/>
            <a:ext cx="3556298" cy="44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924AE-5CDA-454C-BE13-8D4478A0A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a letter, usually one that is written to a group of people not an individual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Today’s reading is from Paul’s </a:t>
            </a:r>
            <a:r>
              <a:rPr lang="en-AU" i="1" u="sng" dirty="0"/>
              <a:t>epistle</a:t>
            </a:r>
            <a:r>
              <a:rPr lang="en-AU" i="1" dirty="0"/>
              <a:t> to the Colossians.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08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7D7D2-E4BA-4E89-B49C-7003DD49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en-AU"/>
              <a:t>IMPETUS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12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7C314-9162-47AC-84D0-6DDC1E16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3" y="2126348"/>
            <a:ext cx="5284237" cy="35933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Part of speech: </a:t>
            </a:r>
            <a:r>
              <a:rPr lang="en-AU" sz="1600" dirty="0"/>
              <a:t>noun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Meaning: </a:t>
            </a:r>
            <a:r>
              <a:rPr lang="en-AU" sz="1600" dirty="0"/>
              <a:t>a driving force; a thing that makes something happen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>
              <a:lnSpc>
                <a:spcPct val="140000"/>
              </a:lnSpc>
            </a:pPr>
            <a:r>
              <a:rPr lang="en-GB" sz="1600" i="1" dirty="0"/>
              <a:t>Marlin’s need to rescue his son is the </a:t>
            </a:r>
            <a:r>
              <a:rPr lang="en-GB" sz="1600" i="1" u="sng" dirty="0"/>
              <a:t>impetus</a:t>
            </a:r>
            <a:r>
              <a:rPr lang="en-GB" sz="1600" i="1" dirty="0"/>
              <a:t> that drives the plot of </a:t>
            </a:r>
            <a:r>
              <a:rPr lang="en-GB" sz="1600" dirty="0"/>
              <a:t>Finding Nemo</a:t>
            </a:r>
            <a:r>
              <a:rPr lang="en-GB" sz="1600" i="1" dirty="0"/>
              <a:t>.</a:t>
            </a:r>
          </a:p>
          <a:p>
            <a:pPr>
              <a:lnSpc>
                <a:spcPct val="140000"/>
              </a:lnSpc>
            </a:pPr>
            <a:r>
              <a:rPr lang="en-GB" sz="1600" i="1" dirty="0"/>
              <a:t>The high crime rate was the </a:t>
            </a:r>
            <a:r>
              <a:rPr lang="en-GB" sz="1600" i="1" u="sng" dirty="0"/>
              <a:t>impetus</a:t>
            </a:r>
            <a:r>
              <a:rPr lang="en-GB" sz="1600" i="1" dirty="0"/>
              <a:t> for hiring one hundred new police officers.</a:t>
            </a:r>
            <a:endParaRPr lang="en-AU" sz="1600" i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8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6" descr="Finding Dory Details Drop &amp;amp; Meet One New Character | Nerd Lowdown">
            <a:extLst>
              <a:ext uri="{FF2B5EF4-FFF2-40B4-BE49-F238E27FC236}">
                <a16:creationId xmlns:a16="http://schemas.microsoft.com/office/drawing/2014/main" id="{0BD02480-17B9-40C7-9F85-77D481EDA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8245"/>
          <a:stretch/>
        </p:blipFill>
        <p:spPr bwMode="auto">
          <a:xfrm>
            <a:off x="6586071" y="1879643"/>
            <a:ext cx="5613519" cy="4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6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2,405 Man Hand Over Mouth Stock Photos, Pictures &amp;amp; Royalty-Free Images -  iStock">
            <a:extLst>
              <a:ext uri="{FF2B5EF4-FFF2-40B4-BE49-F238E27FC236}">
                <a16:creationId xmlns:a16="http://schemas.microsoft.com/office/drawing/2014/main" id="{BAC93590-BAD5-4B31-985C-3A0478EF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21322" b="-1"/>
          <a:stretch/>
        </p:blipFill>
        <p:spPr bwMode="auto">
          <a:xfrm>
            <a:off x="-1" y="1"/>
            <a:ext cx="5295331" cy="68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105A1-DFD3-4D4C-93DA-20B91913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81" y="186986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FFFFFF"/>
                </a:solidFill>
              </a:rPr>
              <a:t>RETICENT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B378-1E7E-4238-9EB9-6A34F49C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reserved, keeping your thoughts and feelings to yourself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He was </a:t>
            </a:r>
            <a:r>
              <a:rPr lang="en-AU" i="1" u="sng" dirty="0"/>
              <a:t>reticent</a:t>
            </a:r>
            <a:r>
              <a:rPr lang="en-AU" i="1" dirty="0"/>
              <a:t> at first, but when I got to know him he opened up a bit more.</a:t>
            </a:r>
          </a:p>
          <a:p>
            <a:r>
              <a:rPr lang="en-AU" i="1" dirty="0"/>
              <a:t>Even the most </a:t>
            </a:r>
            <a:r>
              <a:rPr lang="en-AU" i="1" u="sng" dirty="0"/>
              <a:t>reticent</a:t>
            </a:r>
            <a:r>
              <a:rPr lang="en-AU" i="1" dirty="0"/>
              <a:t> members of the group participated enthusiastically.</a:t>
            </a:r>
          </a:p>
        </p:txBody>
      </p:sp>
    </p:spTree>
    <p:extLst>
      <p:ext uri="{BB962C8B-B14F-4D97-AF65-F5344CB8AC3E}">
        <p14:creationId xmlns:p14="http://schemas.microsoft.com/office/powerpoint/2010/main" val="205478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6A35E-139E-4B65-A85B-E1912FB2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1507"/>
            <a:ext cx="5823323" cy="1099670"/>
          </a:xfrm>
        </p:spPr>
        <p:txBody>
          <a:bodyPr>
            <a:normAutofit/>
          </a:bodyPr>
          <a:lstStyle/>
          <a:p>
            <a:r>
              <a:rPr lang="en-AU" dirty="0"/>
              <a:t>MORIBUND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84B6-3305-4B63-A85F-8F5319AE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699" y="2348753"/>
            <a:ext cx="5823323" cy="31990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Part of speech: </a:t>
            </a:r>
            <a:r>
              <a:rPr lang="en-AU" sz="1600" dirty="0"/>
              <a:t>adjective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Meaning: </a:t>
            </a:r>
            <a:r>
              <a:rPr lang="en-AU" sz="1600" dirty="0"/>
              <a:t>at the point of death; not progressing or improving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>
              <a:lnSpc>
                <a:spcPct val="140000"/>
              </a:lnSpc>
            </a:pPr>
            <a:r>
              <a:rPr lang="en-AU" sz="1600" i="1" dirty="0"/>
              <a:t>All that was left of the crop after the locust plague was a few </a:t>
            </a:r>
            <a:r>
              <a:rPr lang="en-AU" sz="1600" i="1" u="sng" dirty="0"/>
              <a:t>moribund</a:t>
            </a:r>
            <a:r>
              <a:rPr lang="en-AU" sz="1600" i="1" dirty="0"/>
              <a:t> stalks.</a:t>
            </a:r>
          </a:p>
          <a:p>
            <a:pPr>
              <a:lnSpc>
                <a:spcPct val="140000"/>
              </a:lnSpc>
            </a:pPr>
            <a:r>
              <a:rPr lang="en-GB" sz="1600" i="1" dirty="0"/>
              <a:t>Since the factory opened, our </a:t>
            </a:r>
            <a:r>
              <a:rPr lang="en-GB" sz="1600" i="1" u="sng" dirty="0"/>
              <a:t>moribund</a:t>
            </a:r>
            <a:r>
              <a:rPr lang="en-GB" sz="1600" i="1" dirty="0"/>
              <a:t> town has sprung to life again.</a:t>
            </a:r>
            <a:endParaRPr lang="en-AU" sz="1600" i="1" dirty="0"/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194" name="Picture 2" descr="EXPLAINED | What are locusts and how are they harmful? | Deccan Herald">
            <a:extLst>
              <a:ext uri="{FF2B5EF4-FFF2-40B4-BE49-F238E27FC236}">
                <a16:creationId xmlns:a16="http://schemas.microsoft.com/office/drawing/2014/main" id="{616DAD93-94E1-47EF-A933-C1B85A29E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r="20863" b="-1"/>
          <a:stretch/>
        </p:blipFill>
        <p:spPr bwMode="auto">
          <a:xfrm>
            <a:off x="8127999" y="871105"/>
            <a:ext cx="4064001" cy="511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9921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516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Modern Love</vt:lpstr>
      <vt:lpstr>BohemianVTI</vt:lpstr>
      <vt:lpstr>Year 9 Vocab</vt:lpstr>
      <vt:lpstr>AVOCATION</vt:lpstr>
      <vt:lpstr>DISPARITY</vt:lpstr>
      <vt:lpstr>EFFICACY</vt:lpstr>
      <vt:lpstr>HOSPICE</vt:lpstr>
      <vt:lpstr>EPISTLE</vt:lpstr>
      <vt:lpstr>IMPETUS</vt:lpstr>
      <vt:lpstr>RETICENT</vt:lpstr>
      <vt:lpstr>MORIBUND</vt:lpstr>
      <vt:lpstr>VACILLATE</vt:lpstr>
      <vt:lpstr>CAPRICIOUS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2022-01-05T17:33:08Z</dcterms:created>
  <dcterms:modified xsi:type="dcterms:W3CDTF">2022-01-08T17:43:56Z</dcterms:modified>
</cp:coreProperties>
</file>