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3" r:id="rId8"/>
    <p:sldId id="266" r:id="rId9"/>
    <p:sldId id="262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61FD6-CA47-44EC-90E4-B7370C0DFF2C}" v="26" dt="2022-01-08T19:23:05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4661FD6-CA47-44EC-90E4-B7370C0DFF2C}"/>
    <pc:docChg chg="undo custSel addSld modSld sldOrd">
      <pc:chgData name="Sarah Burney" userId="3ff1fe9c-ec4d-4417-af83-dbc6e1aa8c41" providerId="ADAL" clId="{C4661FD6-CA47-44EC-90E4-B7370C0DFF2C}" dt="2022-01-09T06:59:07.399" v="4841" actId="20577"/>
      <pc:docMkLst>
        <pc:docMk/>
      </pc:docMkLst>
      <pc:sldChg chg="ord">
        <pc:chgData name="Sarah Burney" userId="3ff1fe9c-ec4d-4417-af83-dbc6e1aa8c41" providerId="ADAL" clId="{C4661FD6-CA47-44EC-90E4-B7370C0DFF2C}" dt="2022-01-05T21:22:47.731" v="406"/>
        <pc:sldMkLst>
          <pc:docMk/>
          <pc:sldMk cId="2684307797" sldId="257"/>
        </pc:sldMkLst>
      </pc:sldChg>
      <pc:sldChg chg="modSp mod ord">
        <pc:chgData name="Sarah Burney" userId="3ff1fe9c-ec4d-4417-af83-dbc6e1aa8c41" providerId="ADAL" clId="{C4661FD6-CA47-44EC-90E4-B7370C0DFF2C}" dt="2022-01-08T17:44:17.817" v="580" actId="20577"/>
        <pc:sldMkLst>
          <pc:docMk/>
          <pc:sldMk cId="4241655118" sldId="258"/>
        </pc:sldMkLst>
        <pc:spChg chg="mod">
          <ac:chgData name="Sarah Burney" userId="3ff1fe9c-ec4d-4417-af83-dbc6e1aa8c41" providerId="ADAL" clId="{C4661FD6-CA47-44EC-90E4-B7370C0DFF2C}" dt="2022-01-08T17:44:17.817" v="580" actId="20577"/>
          <ac:spMkLst>
            <pc:docMk/>
            <pc:sldMk cId="4241655118" sldId="258"/>
            <ac:spMk id="3" creationId="{402BD3FE-D6B6-441A-BD2C-C0B0D6A47422}"/>
          </ac:spMkLst>
        </pc:spChg>
      </pc:sldChg>
      <pc:sldChg chg="addSp delSp modSp mod setBg">
        <pc:chgData name="Sarah Burney" userId="3ff1fe9c-ec4d-4417-af83-dbc6e1aa8c41" providerId="ADAL" clId="{C4661FD6-CA47-44EC-90E4-B7370C0DFF2C}" dt="2022-01-05T21:23:59.257" v="423" actId="20578"/>
        <pc:sldMkLst>
          <pc:docMk/>
          <pc:sldMk cId="905564338" sldId="259"/>
        </pc:sldMkLst>
        <pc:spChg chg="mod">
          <ac:chgData name="Sarah Burney" userId="3ff1fe9c-ec4d-4417-af83-dbc6e1aa8c41" providerId="ADAL" clId="{C4661FD6-CA47-44EC-90E4-B7370C0DFF2C}" dt="2022-01-05T21:15:41.213" v="48" actId="26606"/>
          <ac:spMkLst>
            <pc:docMk/>
            <pc:sldMk cId="905564338" sldId="259"/>
            <ac:spMk id="2" creationId="{0DF93FFA-73F2-4AE2-A73B-57DD34DF3921}"/>
          </ac:spMkLst>
        </pc:spChg>
        <pc:spChg chg="mod ord">
          <ac:chgData name="Sarah Burney" userId="3ff1fe9c-ec4d-4417-af83-dbc6e1aa8c41" providerId="ADAL" clId="{C4661FD6-CA47-44EC-90E4-B7370C0DFF2C}" dt="2022-01-05T21:23:59.257" v="423" actId="20578"/>
          <ac:spMkLst>
            <pc:docMk/>
            <pc:sldMk cId="905564338" sldId="259"/>
            <ac:spMk id="3" creationId="{E4865624-F3A0-4A79-A542-4FACD7529ECE}"/>
          </ac:spMkLst>
        </pc:spChg>
        <pc:spChg chg="add del">
          <ac:chgData name="Sarah Burney" userId="3ff1fe9c-ec4d-4417-af83-dbc6e1aa8c41" providerId="ADAL" clId="{C4661FD6-CA47-44EC-90E4-B7370C0DFF2C}" dt="2022-01-05T21:15:31.247" v="45" actId="26606"/>
          <ac:spMkLst>
            <pc:docMk/>
            <pc:sldMk cId="905564338" sldId="259"/>
            <ac:spMk id="73" creationId="{DA27A5CA-8322-4584-B42A-F269165282DA}"/>
          </ac:spMkLst>
        </pc:spChg>
        <pc:spChg chg="add del">
          <ac:chgData name="Sarah Burney" userId="3ff1fe9c-ec4d-4417-af83-dbc6e1aa8c41" providerId="ADAL" clId="{C4661FD6-CA47-44EC-90E4-B7370C0DFF2C}" dt="2022-01-05T21:15:31.247" v="45" actId="26606"/>
          <ac:spMkLst>
            <pc:docMk/>
            <pc:sldMk cId="905564338" sldId="259"/>
            <ac:spMk id="75" creationId="{75660551-9FDE-4500-BEA5-DF82DC00D1EE}"/>
          </ac:spMkLst>
        </pc:spChg>
        <pc:spChg chg="add del">
          <ac:chgData name="Sarah Burney" userId="3ff1fe9c-ec4d-4417-af83-dbc6e1aa8c41" providerId="ADAL" clId="{C4661FD6-CA47-44EC-90E4-B7370C0DFF2C}" dt="2022-01-05T21:15:31.247" v="45" actId="26606"/>
          <ac:spMkLst>
            <pc:docMk/>
            <pc:sldMk cId="905564338" sldId="259"/>
            <ac:spMk id="77" creationId="{58E37D5E-2F40-4CD5-A0F2-04001FB75C37}"/>
          </ac:spMkLst>
        </pc:spChg>
        <pc:spChg chg="add">
          <ac:chgData name="Sarah Burney" userId="3ff1fe9c-ec4d-4417-af83-dbc6e1aa8c41" providerId="ADAL" clId="{C4661FD6-CA47-44EC-90E4-B7370C0DFF2C}" dt="2022-01-05T21:15:41.213" v="48" actId="26606"/>
          <ac:spMkLst>
            <pc:docMk/>
            <pc:sldMk cId="905564338" sldId="259"/>
            <ac:spMk id="4104" creationId="{DA27A5CA-8322-4584-B42A-F269165282DA}"/>
          </ac:spMkLst>
        </pc:spChg>
        <pc:spChg chg="add">
          <ac:chgData name="Sarah Burney" userId="3ff1fe9c-ec4d-4417-af83-dbc6e1aa8c41" providerId="ADAL" clId="{C4661FD6-CA47-44EC-90E4-B7370C0DFF2C}" dt="2022-01-05T21:15:41.213" v="48" actId="26606"/>
          <ac:spMkLst>
            <pc:docMk/>
            <pc:sldMk cId="905564338" sldId="259"/>
            <ac:spMk id="4105" creationId="{75660551-9FDE-4500-BEA5-DF82DC00D1EE}"/>
          </ac:spMkLst>
        </pc:spChg>
        <pc:spChg chg="add">
          <ac:chgData name="Sarah Burney" userId="3ff1fe9c-ec4d-4417-af83-dbc6e1aa8c41" providerId="ADAL" clId="{C4661FD6-CA47-44EC-90E4-B7370C0DFF2C}" dt="2022-01-05T21:15:41.213" v="48" actId="26606"/>
          <ac:spMkLst>
            <pc:docMk/>
            <pc:sldMk cId="905564338" sldId="259"/>
            <ac:spMk id="4106" creationId="{58E37D5E-2F40-4CD5-A0F2-04001FB75C37}"/>
          </ac:spMkLst>
        </pc:spChg>
        <pc:grpChg chg="add del">
          <ac:chgData name="Sarah Burney" userId="3ff1fe9c-ec4d-4417-af83-dbc6e1aa8c41" providerId="ADAL" clId="{C4661FD6-CA47-44EC-90E4-B7370C0DFF2C}" dt="2022-01-05T21:15:31.247" v="45" actId="26606"/>
          <ac:grpSpMkLst>
            <pc:docMk/>
            <pc:sldMk cId="905564338" sldId="259"/>
            <ac:grpSpMk id="79" creationId="{393D07FD-8A77-486D-A79A-92CAD7BBAB00}"/>
          </ac:grpSpMkLst>
        </pc:grpChg>
        <pc:grpChg chg="add">
          <ac:chgData name="Sarah Burney" userId="3ff1fe9c-ec4d-4417-af83-dbc6e1aa8c41" providerId="ADAL" clId="{C4661FD6-CA47-44EC-90E4-B7370C0DFF2C}" dt="2022-01-05T21:15:41.213" v="48" actId="26606"/>
          <ac:grpSpMkLst>
            <pc:docMk/>
            <pc:sldMk cId="905564338" sldId="259"/>
            <ac:grpSpMk id="81" creationId="{393D07FD-8A77-486D-A79A-92CAD7BBAB00}"/>
          </ac:grpSpMkLst>
        </pc:grpChg>
        <pc:picChg chg="add del">
          <ac:chgData name="Sarah Burney" userId="3ff1fe9c-ec4d-4417-af83-dbc6e1aa8c41" providerId="ADAL" clId="{C4661FD6-CA47-44EC-90E4-B7370C0DFF2C}" dt="2022-01-05T21:14:58.005" v="42"/>
          <ac:picMkLst>
            <pc:docMk/>
            <pc:sldMk cId="905564338" sldId="259"/>
            <ac:picMk id="4098" creationId="{4D7A3162-54BF-492E-B491-BB21CF41CA6A}"/>
          </ac:picMkLst>
        </pc:picChg>
        <pc:picChg chg="add del mod">
          <ac:chgData name="Sarah Burney" userId="3ff1fe9c-ec4d-4417-af83-dbc6e1aa8c41" providerId="ADAL" clId="{C4661FD6-CA47-44EC-90E4-B7370C0DFF2C}" dt="2022-01-05T21:15:34.301" v="46"/>
          <ac:picMkLst>
            <pc:docMk/>
            <pc:sldMk cId="905564338" sldId="259"/>
            <ac:picMk id="4100" creationId="{1C14899E-09CF-4CEC-936D-33A27133AC40}"/>
          </ac:picMkLst>
        </pc:picChg>
        <pc:picChg chg="add mod">
          <ac:chgData name="Sarah Burney" userId="3ff1fe9c-ec4d-4417-af83-dbc6e1aa8c41" providerId="ADAL" clId="{C4661FD6-CA47-44EC-90E4-B7370C0DFF2C}" dt="2022-01-05T21:15:41.213" v="48" actId="26606"/>
          <ac:picMkLst>
            <pc:docMk/>
            <pc:sldMk cId="905564338" sldId="259"/>
            <ac:picMk id="4102" creationId="{E667A7CF-6FCB-4156-97A9-5BEECD2C4E96}"/>
          </ac:picMkLst>
        </pc:picChg>
      </pc:sldChg>
      <pc:sldChg chg="addSp delSp modSp new mod ord setBg">
        <pc:chgData name="Sarah Burney" userId="3ff1fe9c-ec4d-4417-af83-dbc6e1aa8c41" providerId="ADAL" clId="{C4661FD6-CA47-44EC-90E4-B7370C0DFF2C}" dt="2022-01-08T17:44:45.802" v="606" actId="20577"/>
        <pc:sldMkLst>
          <pc:docMk/>
          <pc:sldMk cId="1756454355" sldId="261"/>
        </pc:sldMkLst>
        <pc:spChg chg="mod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2" creationId="{E9726283-1A48-4E04-ABF7-8BDC5E9AE1F2}"/>
          </ac:spMkLst>
        </pc:spChg>
        <pc:spChg chg="mod ord">
          <ac:chgData name="Sarah Burney" userId="3ff1fe9c-ec4d-4417-af83-dbc6e1aa8c41" providerId="ADAL" clId="{C4661FD6-CA47-44EC-90E4-B7370C0DFF2C}" dt="2022-01-08T17:44:45.802" v="606" actId="20577"/>
          <ac:spMkLst>
            <pc:docMk/>
            <pc:sldMk cId="1756454355" sldId="261"/>
            <ac:spMk id="3" creationId="{5762DFC9-6419-4B51-B4D6-B43C92448985}"/>
          </ac:spMkLst>
        </pc:spChg>
        <pc:spChg chg="add del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71" creationId="{DA27A5CA-8322-4584-B42A-F269165282DA}"/>
          </ac:spMkLst>
        </pc:spChg>
        <pc:spChg chg="add del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73" creationId="{75660551-9FDE-4500-BEA5-DF82DC00D1EE}"/>
          </ac:spMkLst>
        </pc:spChg>
        <pc:spChg chg="add del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75" creationId="{58E37D5E-2F40-4CD5-A0F2-04001FB75C37}"/>
          </ac:spMkLst>
        </pc:spChg>
        <pc:spChg chg="add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199" creationId="{11AC88F6-55CB-496B-8AD8-9ABD2E6E3BFA}"/>
          </ac:spMkLst>
        </pc:spChg>
        <pc:spChg chg="add">
          <ac:chgData name="Sarah Burney" userId="3ff1fe9c-ec4d-4417-af83-dbc6e1aa8c41" providerId="ADAL" clId="{C4661FD6-CA47-44EC-90E4-B7370C0DFF2C}" dt="2022-01-05T21:20:27.306" v="287" actId="26606"/>
          <ac:spMkLst>
            <pc:docMk/>
            <pc:sldMk cId="1756454355" sldId="261"/>
            <ac:spMk id="201" creationId="{969239DF-EAA4-47C3-B4E3-79C6BCB243F5}"/>
          </ac:spMkLst>
        </pc:spChg>
        <pc:grpChg chg="add del">
          <ac:chgData name="Sarah Burney" userId="3ff1fe9c-ec4d-4417-af83-dbc6e1aa8c41" providerId="ADAL" clId="{C4661FD6-CA47-44EC-90E4-B7370C0DFF2C}" dt="2022-01-05T21:20:27.306" v="287" actId="26606"/>
          <ac:grpSpMkLst>
            <pc:docMk/>
            <pc:sldMk cId="1756454355" sldId="261"/>
            <ac:grpSpMk id="77" creationId="{393D07FD-8A77-486D-A79A-92CAD7BBAB00}"/>
          </ac:grpSpMkLst>
        </pc:grpChg>
        <pc:grpChg chg="add">
          <ac:chgData name="Sarah Burney" userId="3ff1fe9c-ec4d-4417-af83-dbc6e1aa8c41" providerId="ADAL" clId="{C4661FD6-CA47-44EC-90E4-B7370C0DFF2C}" dt="2022-01-05T21:20:27.306" v="287" actId="26606"/>
          <ac:grpSpMkLst>
            <pc:docMk/>
            <pc:sldMk cId="1756454355" sldId="261"/>
            <ac:grpSpMk id="203" creationId="{3389B237-4CAB-4403-A95C-C04D71F4B420}"/>
          </ac:grpSpMkLst>
        </pc:grpChg>
        <pc:picChg chg="add mod ord">
          <ac:chgData name="Sarah Burney" userId="3ff1fe9c-ec4d-4417-af83-dbc6e1aa8c41" providerId="ADAL" clId="{C4661FD6-CA47-44EC-90E4-B7370C0DFF2C}" dt="2022-01-05T21:20:27.306" v="287" actId="26606"/>
          <ac:picMkLst>
            <pc:docMk/>
            <pc:sldMk cId="1756454355" sldId="261"/>
            <ac:picMk id="5122" creationId="{6CB7C6E5-E971-4952-8940-D898FEDE057C}"/>
          </ac:picMkLst>
        </pc:picChg>
      </pc:sldChg>
      <pc:sldChg chg="addSp delSp modSp new mod ord setBg">
        <pc:chgData name="Sarah Burney" userId="3ff1fe9c-ec4d-4417-af83-dbc6e1aa8c41" providerId="ADAL" clId="{C4661FD6-CA47-44EC-90E4-B7370C0DFF2C}" dt="2022-01-08T18:33:09.212" v="2019" actId="27636"/>
        <pc:sldMkLst>
          <pc:docMk/>
          <pc:sldMk cId="966614115" sldId="262"/>
        </pc:sldMkLst>
        <pc:spChg chg="mod">
          <ac:chgData name="Sarah Burney" userId="3ff1fe9c-ec4d-4417-af83-dbc6e1aa8c41" providerId="ADAL" clId="{C4661FD6-CA47-44EC-90E4-B7370C0DFF2C}" dt="2022-01-08T18:22:53.605" v="1659" actId="26606"/>
          <ac:spMkLst>
            <pc:docMk/>
            <pc:sldMk cId="966614115" sldId="262"/>
            <ac:spMk id="2" creationId="{26DCAC54-F144-435C-9399-B73BD7B6A9BB}"/>
          </ac:spMkLst>
        </pc:spChg>
        <pc:spChg chg="mod">
          <ac:chgData name="Sarah Burney" userId="3ff1fe9c-ec4d-4417-af83-dbc6e1aa8c41" providerId="ADAL" clId="{C4661FD6-CA47-44EC-90E4-B7370C0DFF2C}" dt="2022-01-08T18:33:09.212" v="2019" actId="27636"/>
          <ac:spMkLst>
            <pc:docMk/>
            <pc:sldMk cId="966614115" sldId="262"/>
            <ac:spMk id="3" creationId="{EBE00566-04DE-4DC8-9081-D51467FFA9A7}"/>
          </ac:spMkLst>
        </pc:spChg>
        <pc:spChg chg="add del">
          <ac:chgData name="Sarah Burney" userId="3ff1fe9c-ec4d-4417-af83-dbc6e1aa8c41" providerId="ADAL" clId="{C4661FD6-CA47-44EC-90E4-B7370C0DFF2C}" dt="2022-01-08T18:19:31.466" v="1567" actId="26606"/>
          <ac:spMkLst>
            <pc:docMk/>
            <pc:sldMk cId="966614115" sldId="262"/>
            <ac:spMk id="71" creationId="{DA27A5CA-8322-4584-B42A-F269165282DA}"/>
          </ac:spMkLst>
        </pc:spChg>
        <pc:spChg chg="add del">
          <ac:chgData name="Sarah Burney" userId="3ff1fe9c-ec4d-4417-af83-dbc6e1aa8c41" providerId="ADAL" clId="{C4661FD6-CA47-44EC-90E4-B7370C0DFF2C}" dt="2022-01-08T18:19:31.466" v="1567" actId="26606"/>
          <ac:spMkLst>
            <pc:docMk/>
            <pc:sldMk cId="966614115" sldId="262"/>
            <ac:spMk id="73" creationId="{FC989A5E-D171-4BB1-ACFF-6D1503FE576C}"/>
          </ac:spMkLst>
        </pc:spChg>
        <pc:spChg chg="add del">
          <ac:chgData name="Sarah Burney" userId="3ff1fe9c-ec4d-4417-af83-dbc6e1aa8c41" providerId="ADAL" clId="{C4661FD6-CA47-44EC-90E4-B7370C0DFF2C}" dt="2022-01-08T18:19:31.466" v="1567" actId="26606"/>
          <ac:spMkLst>
            <pc:docMk/>
            <pc:sldMk cId="966614115" sldId="262"/>
            <ac:spMk id="75" creationId="{58E37D5E-2F40-4CD5-A0F2-04001FB75C37}"/>
          </ac:spMkLst>
        </pc:spChg>
        <pc:spChg chg="add del">
          <ac:chgData name="Sarah Burney" userId="3ff1fe9c-ec4d-4417-af83-dbc6e1aa8c41" providerId="ADAL" clId="{C4661FD6-CA47-44EC-90E4-B7370C0DFF2C}" dt="2022-01-08T18:22:42.470" v="1655" actId="26606"/>
          <ac:spMkLst>
            <pc:docMk/>
            <pc:sldMk cId="966614115" sldId="262"/>
            <ac:spMk id="262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8:22:42.470" v="1655" actId="26606"/>
          <ac:spMkLst>
            <pc:docMk/>
            <pc:sldMk cId="966614115" sldId="262"/>
            <ac:spMk id="264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8:22:42.470" v="1655" actId="26606"/>
          <ac:spMkLst>
            <pc:docMk/>
            <pc:sldMk cId="966614115" sldId="262"/>
            <ac:spMk id="308" creationId="{B1A3BF1A-EF96-468A-B04F-AFDF6621DEFB}"/>
          </ac:spMkLst>
        </pc:spChg>
        <pc:spChg chg="add del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052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053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094" creationId="{B1A3BF1A-EF96-468A-B04F-AFDF6621DEFB}"/>
          </ac:spMkLst>
        </pc:spChg>
        <pc:spChg chg="add del">
          <ac:chgData name="Sarah Burney" userId="3ff1fe9c-ec4d-4417-af83-dbc6e1aa8c41" providerId="ADAL" clId="{C4661FD6-CA47-44EC-90E4-B7370C0DFF2C}" dt="2022-01-08T18:22:49.415" v="1657" actId="26606"/>
          <ac:spMkLst>
            <pc:docMk/>
            <pc:sldMk cId="966614115" sldId="262"/>
            <ac:spMk id="2115" creationId="{95697D25-3D98-4690-9E3D-C65732E5D818}"/>
          </ac:spMkLst>
        </pc:spChg>
        <pc:spChg chg="add del">
          <ac:chgData name="Sarah Burney" userId="3ff1fe9c-ec4d-4417-af83-dbc6e1aa8c41" providerId="ADAL" clId="{C4661FD6-CA47-44EC-90E4-B7370C0DFF2C}" dt="2022-01-08T18:22:49.415" v="1657" actId="26606"/>
          <ac:spMkLst>
            <pc:docMk/>
            <pc:sldMk cId="966614115" sldId="262"/>
            <ac:spMk id="2116" creationId="{56C634FA-4936-4EA7-9BFB-F34843C0F050}"/>
          </ac:spMkLst>
        </pc:spChg>
        <pc:spChg chg="add del">
          <ac:chgData name="Sarah Burney" userId="3ff1fe9c-ec4d-4417-af83-dbc6e1aa8c41" providerId="ADAL" clId="{C4661FD6-CA47-44EC-90E4-B7370C0DFF2C}" dt="2022-01-08T18:22:53.605" v="1659" actId="26606"/>
          <ac:spMkLst>
            <pc:docMk/>
            <pc:sldMk cId="966614115" sldId="262"/>
            <ac:spMk id="2183" creationId="{11AC88F6-55CB-496B-8AD8-9ABD2E6E3BFA}"/>
          </ac:spMkLst>
        </pc:spChg>
        <pc:spChg chg="add del">
          <ac:chgData name="Sarah Burney" userId="3ff1fe9c-ec4d-4417-af83-dbc6e1aa8c41" providerId="ADAL" clId="{C4661FD6-CA47-44EC-90E4-B7370C0DFF2C}" dt="2022-01-08T18:22:53.605" v="1659" actId="26606"/>
          <ac:spMkLst>
            <pc:docMk/>
            <pc:sldMk cId="966614115" sldId="262"/>
            <ac:spMk id="2184" creationId="{969239DF-EAA4-47C3-B4E3-79C6BCB243F5}"/>
          </ac:spMkLst>
        </pc:spChg>
        <pc:spChg chg="add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191" creationId="{CFB03654-F8D1-4066-85B5-5BA57499B18A}"/>
          </ac:spMkLst>
        </pc:spChg>
        <pc:spChg chg="add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192" creationId="{7615BC76-014D-4BD0-A843-994E2D759826}"/>
          </ac:spMkLst>
        </pc:spChg>
        <pc:spChg chg="add">
          <ac:chgData name="Sarah Burney" userId="3ff1fe9c-ec4d-4417-af83-dbc6e1aa8c41" providerId="ADAL" clId="{C4661FD6-CA47-44EC-90E4-B7370C0DFF2C}" dt="2022-01-08T18:22:53.629" v="1660" actId="26606"/>
          <ac:spMkLst>
            <pc:docMk/>
            <pc:sldMk cId="966614115" sldId="262"/>
            <ac:spMk id="2234" creationId="{B1A3BF1A-EF96-468A-B04F-AFDF6621DEFB}"/>
          </ac:spMkLst>
        </pc:spChg>
        <pc:grpChg chg="add del">
          <ac:chgData name="Sarah Burney" userId="3ff1fe9c-ec4d-4417-af83-dbc6e1aa8c41" providerId="ADAL" clId="{C4661FD6-CA47-44EC-90E4-B7370C0DFF2C}" dt="2022-01-08T18:19:31.466" v="1567" actId="26606"/>
          <ac:grpSpMkLst>
            <pc:docMk/>
            <pc:sldMk cId="966614115" sldId="262"/>
            <ac:grpSpMk id="77" creationId="{2DDC3E08-72B7-412C-A277-9F3CF8EB3A8E}"/>
          </ac:grpSpMkLst>
        </pc:grpChg>
        <pc:grpChg chg="add del">
          <ac:chgData name="Sarah Burney" userId="3ff1fe9c-ec4d-4417-af83-dbc6e1aa8c41" providerId="ADAL" clId="{C4661FD6-CA47-44EC-90E4-B7370C0DFF2C}" dt="2022-01-08T18:22:42.470" v="1655" actId="26606"/>
          <ac:grpSpMkLst>
            <pc:docMk/>
            <pc:sldMk cId="966614115" sldId="262"/>
            <ac:grpSpMk id="266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8:22:42.470" v="1655" actId="26606"/>
          <ac:grpSpMkLst>
            <pc:docMk/>
            <pc:sldMk cId="966614115" sldId="262"/>
            <ac:grpSpMk id="310" creationId="{AC1582F5-FF93-46BF-A92F-D4490D6538CB}"/>
          </ac:grpSpMkLst>
        </pc:grpChg>
        <pc:grpChg chg="add del">
          <ac:chgData name="Sarah Burney" userId="3ff1fe9c-ec4d-4417-af83-dbc6e1aa8c41" providerId="ADAL" clId="{C4661FD6-CA47-44EC-90E4-B7370C0DFF2C}" dt="2022-01-08T18:22:53.629" v="1660" actId="26606"/>
          <ac:grpSpMkLst>
            <pc:docMk/>
            <pc:sldMk cId="966614115" sldId="262"/>
            <ac:grpSpMk id="2054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8:22:53.629" v="1660" actId="26606"/>
          <ac:grpSpMkLst>
            <pc:docMk/>
            <pc:sldMk cId="966614115" sldId="262"/>
            <ac:grpSpMk id="2095" creationId="{AC1582F5-FF93-46BF-A92F-D4490D6538CB}"/>
          </ac:grpSpMkLst>
        </pc:grpChg>
        <pc:grpChg chg="add del">
          <ac:chgData name="Sarah Burney" userId="3ff1fe9c-ec4d-4417-af83-dbc6e1aa8c41" providerId="ADAL" clId="{C4661FD6-CA47-44EC-90E4-B7370C0DFF2C}" dt="2022-01-08T18:22:49.415" v="1657" actId="26606"/>
          <ac:grpSpMkLst>
            <pc:docMk/>
            <pc:sldMk cId="966614115" sldId="262"/>
            <ac:grpSpMk id="2117" creationId="{A9A3B735-54E2-4D95-A245-5BA856818C0F}"/>
          </ac:grpSpMkLst>
        </pc:grpChg>
        <pc:grpChg chg="add del">
          <ac:chgData name="Sarah Burney" userId="3ff1fe9c-ec4d-4417-af83-dbc6e1aa8c41" providerId="ADAL" clId="{C4661FD6-CA47-44EC-90E4-B7370C0DFF2C}" dt="2022-01-08T18:22:53.605" v="1659" actId="26606"/>
          <ac:grpSpMkLst>
            <pc:docMk/>
            <pc:sldMk cId="966614115" sldId="262"/>
            <ac:grpSpMk id="2185" creationId="{3389B237-4CAB-4403-A95C-C04D71F4B420}"/>
          </ac:grpSpMkLst>
        </pc:grpChg>
        <pc:grpChg chg="add">
          <ac:chgData name="Sarah Burney" userId="3ff1fe9c-ec4d-4417-af83-dbc6e1aa8c41" providerId="ADAL" clId="{C4661FD6-CA47-44EC-90E4-B7370C0DFF2C}" dt="2022-01-08T18:22:53.629" v="1660" actId="26606"/>
          <ac:grpSpMkLst>
            <pc:docMk/>
            <pc:sldMk cId="966614115" sldId="262"/>
            <ac:grpSpMk id="2193" creationId="{39D2483B-7210-454A-B168-51DA3C1611E3}"/>
          </ac:grpSpMkLst>
        </pc:grpChg>
        <pc:grpChg chg="add">
          <ac:chgData name="Sarah Burney" userId="3ff1fe9c-ec4d-4417-af83-dbc6e1aa8c41" providerId="ADAL" clId="{C4661FD6-CA47-44EC-90E4-B7370C0DFF2C}" dt="2022-01-08T18:22:53.629" v="1660" actId="26606"/>
          <ac:grpSpMkLst>
            <pc:docMk/>
            <pc:sldMk cId="966614115" sldId="262"/>
            <ac:grpSpMk id="2235" creationId="{AC1582F5-FF93-46BF-A92F-D4490D6538CB}"/>
          </ac:grpSpMkLst>
        </pc:grpChg>
        <pc:picChg chg="add mod">
          <ac:chgData name="Sarah Burney" userId="3ff1fe9c-ec4d-4417-af83-dbc6e1aa8c41" providerId="ADAL" clId="{C4661FD6-CA47-44EC-90E4-B7370C0DFF2C}" dt="2022-01-08T18:22:53.629" v="1660" actId="26606"/>
          <ac:picMkLst>
            <pc:docMk/>
            <pc:sldMk cId="966614115" sldId="262"/>
            <ac:picMk id="4" creationId="{534B9669-B753-4075-BEB5-CB81C06B35E8}"/>
          </ac:picMkLst>
        </pc:picChg>
        <pc:picChg chg="add del mod">
          <ac:chgData name="Sarah Burney" userId="3ff1fe9c-ec4d-4417-af83-dbc6e1aa8c41" providerId="ADAL" clId="{C4661FD6-CA47-44EC-90E4-B7370C0DFF2C}" dt="2022-01-08T18:22:34.653" v="1652" actId="478"/>
          <ac:picMkLst>
            <pc:docMk/>
            <pc:sldMk cId="966614115" sldId="262"/>
            <ac:picMk id="2050" creationId="{21C3A7F4-6A53-4447-9AE1-2281B85501CD}"/>
          </ac:picMkLst>
        </pc:picChg>
      </pc:sldChg>
      <pc:sldChg chg="addSp delSp modSp new mod setBg">
        <pc:chgData name="Sarah Burney" userId="3ff1fe9c-ec4d-4417-af83-dbc6e1aa8c41" providerId="ADAL" clId="{C4661FD6-CA47-44EC-90E4-B7370C0DFF2C}" dt="2022-01-08T18:11:38.460" v="1330" actId="20578"/>
        <pc:sldMkLst>
          <pc:docMk/>
          <pc:sldMk cId="3085851778" sldId="263"/>
        </pc:sldMkLst>
        <pc:spChg chg="mod">
          <ac:chgData name="Sarah Burney" userId="3ff1fe9c-ec4d-4417-af83-dbc6e1aa8c41" providerId="ADAL" clId="{C4661FD6-CA47-44EC-90E4-B7370C0DFF2C}" dt="2022-01-08T18:11:31.417" v="1329" actId="26606"/>
          <ac:spMkLst>
            <pc:docMk/>
            <pc:sldMk cId="3085851778" sldId="263"/>
            <ac:spMk id="2" creationId="{42F2EBEF-0DFF-47CE-BDFE-05FA64D17D35}"/>
          </ac:spMkLst>
        </pc:spChg>
        <pc:spChg chg="mod">
          <ac:chgData name="Sarah Burney" userId="3ff1fe9c-ec4d-4417-af83-dbc6e1aa8c41" providerId="ADAL" clId="{C4661FD6-CA47-44EC-90E4-B7370C0DFF2C}" dt="2022-01-08T18:11:38.460" v="1330" actId="20578"/>
          <ac:spMkLst>
            <pc:docMk/>
            <pc:sldMk cId="3085851778" sldId="263"/>
            <ac:spMk id="3" creationId="{DDF4B659-1D4F-4B30-92CC-F56B7A2940CA}"/>
          </ac:spMkLst>
        </pc:spChg>
        <pc:spChg chg="add del">
          <ac:chgData name="Sarah Burney" userId="3ff1fe9c-ec4d-4417-af83-dbc6e1aa8c41" providerId="ADAL" clId="{C4661FD6-CA47-44EC-90E4-B7370C0DFF2C}" dt="2022-01-08T18:11:29.061" v="1326" actId="26606"/>
          <ac:spMkLst>
            <pc:docMk/>
            <pc:sldMk cId="3085851778" sldId="263"/>
            <ac:spMk id="73" creationId="{11AC88F6-55CB-496B-8AD8-9ABD2E6E3BFA}"/>
          </ac:spMkLst>
        </pc:spChg>
        <pc:spChg chg="add del">
          <ac:chgData name="Sarah Burney" userId="3ff1fe9c-ec4d-4417-af83-dbc6e1aa8c41" providerId="ADAL" clId="{C4661FD6-CA47-44EC-90E4-B7370C0DFF2C}" dt="2022-01-08T18:11:29.061" v="1326" actId="26606"/>
          <ac:spMkLst>
            <pc:docMk/>
            <pc:sldMk cId="3085851778" sldId="263"/>
            <ac:spMk id="75" creationId="{969239DF-EAA4-47C3-B4E3-79C6BCB243F5}"/>
          </ac:spMkLst>
        </pc:spChg>
        <pc:spChg chg="add del">
          <ac:chgData name="Sarah Burney" userId="3ff1fe9c-ec4d-4417-af83-dbc6e1aa8c41" providerId="ADAL" clId="{C4661FD6-CA47-44EC-90E4-B7370C0DFF2C}" dt="2022-01-08T18:11:31.392" v="1328" actId="26606"/>
          <ac:spMkLst>
            <pc:docMk/>
            <pc:sldMk cId="3085851778" sldId="263"/>
            <ac:spMk id="1030" creationId="{11AC88F6-55CB-496B-8AD8-9ABD2E6E3BFA}"/>
          </ac:spMkLst>
        </pc:spChg>
        <pc:spChg chg="add del">
          <ac:chgData name="Sarah Burney" userId="3ff1fe9c-ec4d-4417-af83-dbc6e1aa8c41" providerId="ADAL" clId="{C4661FD6-CA47-44EC-90E4-B7370C0DFF2C}" dt="2022-01-08T18:11:31.392" v="1328" actId="26606"/>
          <ac:spMkLst>
            <pc:docMk/>
            <pc:sldMk cId="3085851778" sldId="263"/>
            <ac:spMk id="1031" creationId="{6F53D3C3-F24F-4317-98B6-A05ECD30445C}"/>
          </ac:spMkLst>
        </pc:spChg>
        <pc:spChg chg="add">
          <ac:chgData name="Sarah Burney" userId="3ff1fe9c-ec4d-4417-af83-dbc6e1aa8c41" providerId="ADAL" clId="{C4661FD6-CA47-44EC-90E4-B7370C0DFF2C}" dt="2022-01-08T18:11:31.417" v="1329" actId="26606"/>
          <ac:spMkLst>
            <pc:docMk/>
            <pc:sldMk cId="3085851778" sldId="263"/>
            <ac:spMk id="1033" creationId="{DA27A5CA-8322-4584-B42A-F269165282DA}"/>
          </ac:spMkLst>
        </pc:spChg>
        <pc:spChg chg="add">
          <ac:chgData name="Sarah Burney" userId="3ff1fe9c-ec4d-4417-af83-dbc6e1aa8c41" providerId="ADAL" clId="{C4661FD6-CA47-44EC-90E4-B7370C0DFF2C}" dt="2022-01-08T18:11:31.417" v="1329" actId="26606"/>
          <ac:spMkLst>
            <pc:docMk/>
            <pc:sldMk cId="3085851778" sldId="263"/>
            <ac:spMk id="1034" creationId="{FC989A5E-D171-4BB1-ACFF-6D1503FE576C}"/>
          </ac:spMkLst>
        </pc:spChg>
        <pc:spChg chg="add">
          <ac:chgData name="Sarah Burney" userId="3ff1fe9c-ec4d-4417-af83-dbc6e1aa8c41" providerId="ADAL" clId="{C4661FD6-CA47-44EC-90E4-B7370C0DFF2C}" dt="2022-01-08T18:11:31.417" v="1329" actId="26606"/>
          <ac:spMkLst>
            <pc:docMk/>
            <pc:sldMk cId="3085851778" sldId="263"/>
            <ac:spMk id="1035" creationId="{58E37D5E-2F40-4CD5-A0F2-04001FB75C37}"/>
          </ac:spMkLst>
        </pc:spChg>
        <pc:grpChg chg="add del">
          <ac:chgData name="Sarah Burney" userId="3ff1fe9c-ec4d-4417-af83-dbc6e1aa8c41" providerId="ADAL" clId="{C4661FD6-CA47-44EC-90E4-B7370C0DFF2C}" dt="2022-01-08T18:11:29.061" v="1326" actId="26606"/>
          <ac:grpSpMkLst>
            <pc:docMk/>
            <pc:sldMk cId="3085851778" sldId="263"/>
            <ac:grpSpMk id="77" creationId="{3389B237-4CAB-4403-A95C-C04D71F4B420}"/>
          </ac:grpSpMkLst>
        </pc:grpChg>
        <pc:grpChg chg="add">
          <ac:chgData name="Sarah Burney" userId="3ff1fe9c-ec4d-4417-af83-dbc6e1aa8c41" providerId="ADAL" clId="{C4661FD6-CA47-44EC-90E4-B7370C0DFF2C}" dt="2022-01-08T18:11:31.417" v="1329" actId="26606"/>
          <ac:grpSpMkLst>
            <pc:docMk/>
            <pc:sldMk cId="3085851778" sldId="263"/>
            <ac:grpSpMk id="79" creationId="{2DDC3E08-72B7-412C-A277-9F3CF8EB3A8E}"/>
          </ac:grpSpMkLst>
        </pc:grpChg>
        <pc:picChg chg="add del">
          <ac:chgData name="Sarah Burney" userId="3ff1fe9c-ec4d-4417-af83-dbc6e1aa8c41" providerId="ADAL" clId="{C4661FD6-CA47-44EC-90E4-B7370C0DFF2C}" dt="2022-01-08T17:53:44.736" v="1323"/>
          <ac:picMkLst>
            <pc:docMk/>
            <pc:sldMk cId="3085851778" sldId="263"/>
            <ac:picMk id="1026" creationId="{B2A58C2C-9AF5-402D-BD65-6E87E1EA0AC0}"/>
          </ac:picMkLst>
        </pc:picChg>
        <pc:picChg chg="add mod ord">
          <ac:chgData name="Sarah Burney" userId="3ff1fe9c-ec4d-4417-af83-dbc6e1aa8c41" providerId="ADAL" clId="{C4661FD6-CA47-44EC-90E4-B7370C0DFF2C}" dt="2022-01-08T18:11:31.417" v="1329" actId="26606"/>
          <ac:picMkLst>
            <pc:docMk/>
            <pc:sldMk cId="3085851778" sldId="263"/>
            <ac:picMk id="1028" creationId="{881E6C79-50CC-424A-AD0E-23D393407D8B}"/>
          </ac:picMkLst>
        </pc:picChg>
      </pc:sldChg>
      <pc:sldChg chg="addSp delSp modSp new mod ord setBg">
        <pc:chgData name="Sarah Burney" userId="3ff1fe9c-ec4d-4417-af83-dbc6e1aa8c41" providerId="ADAL" clId="{C4661FD6-CA47-44EC-90E4-B7370C0DFF2C}" dt="2022-01-09T06:54:22.196" v="4642" actId="20577"/>
        <pc:sldMkLst>
          <pc:docMk/>
          <pc:sldMk cId="3425596665" sldId="264"/>
        </pc:sldMkLst>
        <pc:spChg chg="mod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2" creationId="{4551F52B-A84D-496F-9D0D-CCF0AD452A1E}"/>
          </ac:spMkLst>
        </pc:spChg>
        <pc:spChg chg="mod">
          <ac:chgData name="Sarah Burney" userId="3ff1fe9c-ec4d-4417-af83-dbc6e1aa8c41" providerId="ADAL" clId="{C4661FD6-CA47-44EC-90E4-B7370C0DFF2C}" dt="2022-01-09T06:54:22.196" v="4642" actId="20577"/>
          <ac:spMkLst>
            <pc:docMk/>
            <pc:sldMk cId="3425596665" sldId="264"/>
            <ac:spMk id="3" creationId="{3412F190-CBA6-4EA5-BD9F-151AC6E7B112}"/>
          </ac:spMkLst>
        </pc:spChg>
        <pc:spChg chg="add del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71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73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117" creationId="{B1A3BF1A-EF96-468A-B04F-AFDF6621DEFB}"/>
          </ac:spMkLst>
        </pc:spChg>
        <pc:spChg chg="add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199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9:23:03.872" v="4554" actId="26606"/>
          <ac:spMkLst>
            <pc:docMk/>
            <pc:sldMk cId="3425596665" sldId="264"/>
            <ac:spMk id="201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9:23:03.872" v="4554" actId="26606"/>
          <ac:spMkLst>
            <pc:docMk/>
            <pc:sldMk cId="3425596665" sldId="264"/>
            <ac:spMk id="203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9:23:03.872" v="4554" actId="26606"/>
          <ac:spMkLst>
            <pc:docMk/>
            <pc:sldMk cId="3425596665" sldId="264"/>
            <ac:spMk id="247" creationId="{B1A3BF1A-EF96-468A-B04F-AFDF6621DEFB}"/>
          </ac:spMkLst>
        </pc:spChg>
        <pc:spChg chg="add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5125" creationId="{EF061512-DEB6-4638-9292-91DD254630D0}"/>
          </ac:spMkLst>
        </pc:spChg>
        <pc:spChg chg="add">
          <ac:chgData name="Sarah Burney" userId="3ff1fe9c-ec4d-4417-af83-dbc6e1aa8c41" providerId="ADAL" clId="{C4661FD6-CA47-44EC-90E4-B7370C0DFF2C}" dt="2022-01-08T19:23:13.763" v="4557" actId="26606"/>
          <ac:spMkLst>
            <pc:docMk/>
            <pc:sldMk cId="3425596665" sldId="264"/>
            <ac:spMk id="5126" creationId="{7615BC76-014D-4BD0-A843-994E2D759826}"/>
          </ac:spMkLst>
        </pc:spChg>
        <pc:grpChg chg="add del">
          <ac:chgData name="Sarah Burney" userId="3ff1fe9c-ec4d-4417-af83-dbc6e1aa8c41" providerId="ADAL" clId="{C4661FD6-CA47-44EC-90E4-B7370C0DFF2C}" dt="2022-01-08T19:23:13.763" v="4557" actId="26606"/>
          <ac:grpSpMkLst>
            <pc:docMk/>
            <pc:sldMk cId="3425596665" sldId="264"/>
            <ac:grpSpMk id="75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9:23:13.763" v="4557" actId="26606"/>
          <ac:grpSpMkLst>
            <pc:docMk/>
            <pc:sldMk cId="3425596665" sldId="264"/>
            <ac:grpSpMk id="119" creationId="{AC1582F5-FF93-46BF-A92F-D4490D6538CB}"/>
          </ac:grpSpMkLst>
        </pc:grpChg>
        <pc:grpChg chg="add del">
          <ac:chgData name="Sarah Burney" userId="3ff1fe9c-ec4d-4417-af83-dbc6e1aa8c41" providerId="ADAL" clId="{C4661FD6-CA47-44EC-90E4-B7370C0DFF2C}" dt="2022-01-08T19:23:03.872" v="4554" actId="26606"/>
          <ac:grpSpMkLst>
            <pc:docMk/>
            <pc:sldMk cId="3425596665" sldId="264"/>
            <ac:grpSpMk id="205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9:23:03.872" v="4554" actId="26606"/>
          <ac:grpSpMkLst>
            <pc:docMk/>
            <pc:sldMk cId="3425596665" sldId="264"/>
            <ac:grpSpMk id="249" creationId="{AC1582F5-FF93-46BF-A92F-D4490D6538CB}"/>
          </ac:grpSpMkLst>
        </pc:grpChg>
        <pc:grpChg chg="add">
          <ac:chgData name="Sarah Burney" userId="3ff1fe9c-ec4d-4417-af83-dbc6e1aa8c41" providerId="ADAL" clId="{C4661FD6-CA47-44EC-90E4-B7370C0DFF2C}" dt="2022-01-08T19:23:13.763" v="4557" actId="26606"/>
          <ac:grpSpMkLst>
            <pc:docMk/>
            <pc:sldMk cId="3425596665" sldId="264"/>
            <ac:grpSpMk id="5127" creationId="{86B666D3-7550-4348-AD73-27B831A5E488}"/>
          </ac:grpSpMkLst>
        </pc:grpChg>
        <pc:picChg chg="add del mod">
          <ac:chgData name="Sarah Burney" userId="3ff1fe9c-ec4d-4417-af83-dbc6e1aa8c41" providerId="ADAL" clId="{C4661FD6-CA47-44EC-90E4-B7370C0DFF2C}" dt="2022-01-08T19:23:13.763" v="4557" actId="26606"/>
          <ac:picMkLst>
            <pc:docMk/>
            <pc:sldMk cId="3425596665" sldId="264"/>
            <ac:picMk id="5122" creationId="{088D9CB1-05D8-418C-8790-8612133F68EC}"/>
          </ac:picMkLst>
        </pc:picChg>
        <pc:picChg chg="add del mod">
          <ac:chgData name="Sarah Burney" userId="3ff1fe9c-ec4d-4417-af83-dbc6e1aa8c41" providerId="ADAL" clId="{C4661FD6-CA47-44EC-90E4-B7370C0DFF2C}" dt="2022-01-08T19:23:04.474" v="4555"/>
          <ac:picMkLst>
            <pc:docMk/>
            <pc:sldMk cId="3425596665" sldId="264"/>
            <ac:picMk id="5124" creationId="{CB5567D1-FC91-460A-9DCD-30D1E21AAC92}"/>
          </ac:picMkLst>
        </pc:picChg>
      </pc:sldChg>
      <pc:sldChg chg="addSp delSp modSp new mod setBg">
        <pc:chgData name="Sarah Burney" userId="3ff1fe9c-ec4d-4417-af83-dbc6e1aa8c41" providerId="ADAL" clId="{C4661FD6-CA47-44EC-90E4-B7370C0DFF2C}" dt="2022-01-08T19:02:21.251" v="3140" actId="20577"/>
        <pc:sldMkLst>
          <pc:docMk/>
          <pc:sldMk cId="2185724987" sldId="265"/>
        </pc:sldMkLst>
        <pc:spChg chg="mod">
          <ac:chgData name="Sarah Burney" userId="3ff1fe9c-ec4d-4417-af83-dbc6e1aa8c41" providerId="ADAL" clId="{C4661FD6-CA47-44EC-90E4-B7370C0DFF2C}" dt="2022-01-08T19:02:13.713" v="3139" actId="26606"/>
          <ac:spMkLst>
            <pc:docMk/>
            <pc:sldMk cId="2185724987" sldId="265"/>
            <ac:spMk id="2" creationId="{0E8D4ED3-8797-4613-BF79-2F6AC1FAAD72}"/>
          </ac:spMkLst>
        </pc:spChg>
        <pc:spChg chg="mod ord">
          <ac:chgData name="Sarah Burney" userId="3ff1fe9c-ec4d-4417-af83-dbc6e1aa8c41" providerId="ADAL" clId="{C4661FD6-CA47-44EC-90E4-B7370C0DFF2C}" dt="2022-01-08T19:02:21.251" v="3140" actId="20577"/>
          <ac:spMkLst>
            <pc:docMk/>
            <pc:sldMk cId="2185724987" sldId="265"/>
            <ac:spMk id="3" creationId="{2DB51D95-6D2B-4EDE-80EE-F93048006C21}"/>
          </ac:spMkLst>
        </pc:spChg>
        <pc:spChg chg="add del">
          <ac:chgData name="Sarah Burney" userId="3ff1fe9c-ec4d-4417-af83-dbc6e1aa8c41" providerId="ADAL" clId="{C4661FD6-CA47-44EC-90E4-B7370C0DFF2C}" dt="2022-01-08T19:02:08.639" v="3136" actId="26606"/>
          <ac:spMkLst>
            <pc:docMk/>
            <pc:sldMk cId="2185724987" sldId="265"/>
            <ac:spMk id="71" creationId="{11AC88F6-55CB-496B-8AD8-9ABD2E6E3BFA}"/>
          </ac:spMkLst>
        </pc:spChg>
        <pc:spChg chg="add del">
          <ac:chgData name="Sarah Burney" userId="3ff1fe9c-ec4d-4417-af83-dbc6e1aa8c41" providerId="ADAL" clId="{C4661FD6-CA47-44EC-90E4-B7370C0DFF2C}" dt="2022-01-08T19:02:08.639" v="3136" actId="26606"/>
          <ac:spMkLst>
            <pc:docMk/>
            <pc:sldMk cId="2185724987" sldId="265"/>
            <ac:spMk id="73" creationId="{969239DF-EAA4-47C3-B4E3-79C6BCB243F5}"/>
          </ac:spMkLst>
        </pc:spChg>
        <pc:spChg chg="add del">
          <ac:chgData name="Sarah Burney" userId="3ff1fe9c-ec4d-4417-af83-dbc6e1aa8c41" providerId="ADAL" clId="{C4661FD6-CA47-44EC-90E4-B7370C0DFF2C}" dt="2022-01-08T19:02:13.689" v="3138" actId="26606"/>
          <ac:spMkLst>
            <pc:docMk/>
            <pc:sldMk cId="2185724987" sldId="265"/>
            <ac:spMk id="4100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9:02:13.689" v="3138" actId="26606"/>
          <ac:spMkLst>
            <pc:docMk/>
            <pc:sldMk cId="2185724987" sldId="265"/>
            <ac:spMk id="4101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9:02:13.689" v="3138" actId="26606"/>
          <ac:spMkLst>
            <pc:docMk/>
            <pc:sldMk cId="2185724987" sldId="265"/>
            <ac:spMk id="4143" creationId="{B1A3BF1A-EF96-468A-B04F-AFDF6621DEFB}"/>
          </ac:spMkLst>
        </pc:spChg>
        <pc:spChg chg="add">
          <ac:chgData name="Sarah Burney" userId="3ff1fe9c-ec4d-4417-af83-dbc6e1aa8c41" providerId="ADAL" clId="{C4661FD6-CA47-44EC-90E4-B7370C0DFF2C}" dt="2022-01-08T19:02:13.713" v="3139" actId="26606"/>
          <ac:spMkLst>
            <pc:docMk/>
            <pc:sldMk cId="2185724987" sldId="265"/>
            <ac:spMk id="4159" creationId="{DA27A5CA-8322-4584-B42A-F269165282DA}"/>
          </ac:spMkLst>
        </pc:spChg>
        <pc:spChg chg="add">
          <ac:chgData name="Sarah Burney" userId="3ff1fe9c-ec4d-4417-af83-dbc6e1aa8c41" providerId="ADAL" clId="{C4661FD6-CA47-44EC-90E4-B7370C0DFF2C}" dt="2022-01-08T19:02:13.713" v="3139" actId="26606"/>
          <ac:spMkLst>
            <pc:docMk/>
            <pc:sldMk cId="2185724987" sldId="265"/>
            <ac:spMk id="4160" creationId="{75660551-9FDE-4500-BEA5-DF82DC00D1EE}"/>
          </ac:spMkLst>
        </pc:spChg>
        <pc:spChg chg="add">
          <ac:chgData name="Sarah Burney" userId="3ff1fe9c-ec4d-4417-af83-dbc6e1aa8c41" providerId="ADAL" clId="{C4661FD6-CA47-44EC-90E4-B7370C0DFF2C}" dt="2022-01-08T19:02:13.713" v="3139" actId="26606"/>
          <ac:spMkLst>
            <pc:docMk/>
            <pc:sldMk cId="2185724987" sldId="265"/>
            <ac:spMk id="4161" creationId="{58E37D5E-2F40-4CD5-A0F2-04001FB75C37}"/>
          </ac:spMkLst>
        </pc:spChg>
        <pc:grpChg chg="add del">
          <ac:chgData name="Sarah Burney" userId="3ff1fe9c-ec4d-4417-af83-dbc6e1aa8c41" providerId="ADAL" clId="{C4661FD6-CA47-44EC-90E4-B7370C0DFF2C}" dt="2022-01-08T19:02:08.639" v="3136" actId="26606"/>
          <ac:grpSpMkLst>
            <pc:docMk/>
            <pc:sldMk cId="2185724987" sldId="265"/>
            <ac:grpSpMk id="75" creationId="{3389B237-4CAB-4403-A95C-C04D71F4B420}"/>
          </ac:grpSpMkLst>
        </pc:grpChg>
        <pc:grpChg chg="add">
          <ac:chgData name="Sarah Burney" userId="3ff1fe9c-ec4d-4417-af83-dbc6e1aa8c41" providerId="ADAL" clId="{C4661FD6-CA47-44EC-90E4-B7370C0DFF2C}" dt="2022-01-08T19:02:13.713" v="3139" actId="26606"/>
          <ac:grpSpMkLst>
            <pc:docMk/>
            <pc:sldMk cId="2185724987" sldId="265"/>
            <ac:grpSpMk id="77" creationId="{393D07FD-8A77-486D-A79A-92CAD7BBAB00}"/>
          </ac:grpSpMkLst>
        </pc:grpChg>
        <pc:grpChg chg="add del">
          <ac:chgData name="Sarah Burney" userId="3ff1fe9c-ec4d-4417-af83-dbc6e1aa8c41" providerId="ADAL" clId="{C4661FD6-CA47-44EC-90E4-B7370C0DFF2C}" dt="2022-01-08T19:02:13.689" v="3138" actId="26606"/>
          <ac:grpSpMkLst>
            <pc:docMk/>
            <pc:sldMk cId="2185724987" sldId="265"/>
            <ac:grpSpMk id="4102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9:02:13.689" v="3138" actId="26606"/>
          <ac:grpSpMkLst>
            <pc:docMk/>
            <pc:sldMk cId="2185724987" sldId="265"/>
            <ac:grpSpMk id="4144" creationId="{AC1582F5-FF93-46BF-A92F-D4490D6538CB}"/>
          </ac:grpSpMkLst>
        </pc:grpChg>
        <pc:picChg chg="add mod">
          <ac:chgData name="Sarah Burney" userId="3ff1fe9c-ec4d-4417-af83-dbc6e1aa8c41" providerId="ADAL" clId="{C4661FD6-CA47-44EC-90E4-B7370C0DFF2C}" dt="2022-01-08T19:02:13.713" v="3139" actId="26606"/>
          <ac:picMkLst>
            <pc:docMk/>
            <pc:sldMk cId="2185724987" sldId="265"/>
            <ac:picMk id="4098" creationId="{BC459FBE-9187-4F97-9A09-F1EC9C5DF59C}"/>
          </ac:picMkLst>
        </pc:picChg>
      </pc:sldChg>
      <pc:sldChg chg="addSp delSp modSp new mod ord setBg">
        <pc:chgData name="Sarah Burney" userId="3ff1fe9c-ec4d-4417-af83-dbc6e1aa8c41" providerId="ADAL" clId="{C4661FD6-CA47-44EC-90E4-B7370C0DFF2C}" dt="2022-01-09T06:59:07.399" v="4841" actId="20577"/>
        <pc:sldMkLst>
          <pc:docMk/>
          <pc:sldMk cId="2000616619" sldId="266"/>
        </pc:sldMkLst>
        <pc:spChg chg="mod">
          <ac:chgData name="Sarah Burney" userId="3ff1fe9c-ec4d-4417-af83-dbc6e1aa8c41" providerId="ADAL" clId="{C4661FD6-CA47-44EC-90E4-B7370C0DFF2C}" dt="2022-01-08T18:32:57.674" v="2016" actId="26606"/>
          <ac:spMkLst>
            <pc:docMk/>
            <pc:sldMk cId="2000616619" sldId="266"/>
            <ac:spMk id="2" creationId="{0E110FD1-E0C9-424E-9B57-D9158FF6FCE9}"/>
          </ac:spMkLst>
        </pc:spChg>
        <pc:spChg chg="mod ord">
          <ac:chgData name="Sarah Burney" userId="3ff1fe9c-ec4d-4417-af83-dbc6e1aa8c41" providerId="ADAL" clId="{C4661FD6-CA47-44EC-90E4-B7370C0DFF2C}" dt="2022-01-09T06:59:07.399" v="4841" actId="20577"/>
          <ac:spMkLst>
            <pc:docMk/>
            <pc:sldMk cId="2000616619" sldId="266"/>
            <ac:spMk id="3" creationId="{FCFE1152-1056-4EBD-827F-4054692CCCF0}"/>
          </ac:spMkLst>
        </pc:spChg>
        <pc:spChg chg="add del">
          <ac:chgData name="Sarah Burney" userId="3ff1fe9c-ec4d-4417-af83-dbc6e1aa8c41" providerId="ADAL" clId="{C4661FD6-CA47-44EC-90E4-B7370C0DFF2C}" dt="2022-01-08T18:32:57.674" v="2016" actId="26606"/>
          <ac:spMkLst>
            <pc:docMk/>
            <pc:sldMk cId="2000616619" sldId="266"/>
            <ac:spMk id="71" creationId="{CFB03654-F8D1-4066-85B5-5BA57499B18A}"/>
          </ac:spMkLst>
        </pc:spChg>
        <pc:spChg chg="add del">
          <ac:chgData name="Sarah Burney" userId="3ff1fe9c-ec4d-4417-af83-dbc6e1aa8c41" providerId="ADAL" clId="{C4661FD6-CA47-44EC-90E4-B7370C0DFF2C}" dt="2022-01-08T18:32:57.674" v="2016" actId="26606"/>
          <ac:spMkLst>
            <pc:docMk/>
            <pc:sldMk cId="2000616619" sldId="266"/>
            <ac:spMk id="73" creationId="{7615BC76-014D-4BD0-A843-994E2D759826}"/>
          </ac:spMkLst>
        </pc:spChg>
        <pc:spChg chg="add del">
          <ac:chgData name="Sarah Burney" userId="3ff1fe9c-ec4d-4417-af83-dbc6e1aa8c41" providerId="ADAL" clId="{C4661FD6-CA47-44EC-90E4-B7370C0DFF2C}" dt="2022-01-08T18:32:57.674" v="2016" actId="26606"/>
          <ac:spMkLst>
            <pc:docMk/>
            <pc:sldMk cId="2000616619" sldId="266"/>
            <ac:spMk id="117" creationId="{B1A3BF1A-EF96-468A-B04F-AFDF6621DEFB}"/>
          </ac:spMkLst>
        </pc:spChg>
        <pc:spChg chg="add">
          <ac:chgData name="Sarah Burney" userId="3ff1fe9c-ec4d-4417-af83-dbc6e1aa8c41" providerId="ADAL" clId="{C4661FD6-CA47-44EC-90E4-B7370C0DFF2C}" dt="2022-01-08T18:32:57.674" v="2016" actId="26606"/>
          <ac:spMkLst>
            <pc:docMk/>
            <pc:sldMk cId="2000616619" sldId="266"/>
            <ac:spMk id="199" creationId="{72CD369A-5284-45B1-B107-702483A8BD98}"/>
          </ac:spMkLst>
        </pc:spChg>
        <pc:grpChg chg="add del">
          <ac:chgData name="Sarah Burney" userId="3ff1fe9c-ec4d-4417-af83-dbc6e1aa8c41" providerId="ADAL" clId="{C4661FD6-CA47-44EC-90E4-B7370C0DFF2C}" dt="2022-01-08T18:32:57.674" v="2016" actId="26606"/>
          <ac:grpSpMkLst>
            <pc:docMk/>
            <pc:sldMk cId="2000616619" sldId="266"/>
            <ac:grpSpMk id="75" creationId="{39D2483B-7210-454A-B168-51DA3C1611E3}"/>
          </ac:grpSpMkLst>
        </pc:grpChg>
        <pc:grpChg chg="add del">
          <ac:chgData name="Sarah Burney" userId="3ff1fe9c-ec4d-4417-af83-dbc6e1aa8c41" providerId="ADAL" clId="{C4661FD6-CA47-44EC-90E4-B7370C0DFF2C}" dt="2022-01-08T18:32:57.674" v="2016" actId="26606"/>
          <ac:grpSpMkLst>
            <pc:docMk/>
            <pc:sldMk cId="2000616619" sldId="266"/>
            <ac:grpSpMk id="119" creationId="{AC1582F5-FF93-46BF-A92F-D4490D6538CB}"/>
          </ac:grpSpMkLst>
        </pc:grpChg>
        <pc:grpChg chg="add">
          <ac:chgData name="Sarah Burney" userId="3ff1fe9c-ec4d-4417-af83-dbc6e1aa8c41" providerId="ADAL" clId="{C4661FD6-CA47-44EC-90E4-B7370C0DFF2C}" dt="2022-01-08T18:32:57.674" v="2016" actId="26606"/>
          <ac:grpSpMkLst>
            <pc:docMk/>
            <pc:sldMk cId="2000616619" sldId="266"/>
            <ac:grpSpMk id="201" creationId="{BC3EC256-5633-414E-89A7-4DF178057ED4}"/>
          </ac:grpSpMkLst>
        </pc:grpChg>
        <pc:picChg chg="add mod">
          <ac:chgData name="Sarah Burney" userId="3ff1fe9c-ec4d-4417-af83-dbc6e1aa8c41" providerId="ADAL" clId="{C4661FD6-CA47-44EC-90E4-B7370C0DFF2C}" dt="2022-01-08T18:32:57.674" v="2016" actId="26606"/>
          <ac:picMkLst>
            <pc:docMk/>
            <pc:sldMk cId="2000616619" sldId="266"/>
            <ac:picMk id="3074" creationId="{04E30CEE-1C77-4B24-855C-8A49D1FB37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3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4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1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1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fern leaves">
            <a:extLst>
              <a:ext uri="{FF2B5EF4-FFF2-40B4-BE49-F238E27FC236}">
                <a16:creationId xmlns:a16="http://schemas.microsoft.com/office/drawing/2014/main" id="{6CCBC400-7D3F-487E-B1E0-B93D17958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4" b="9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DF819-A778-48C5-BAEE-B06D66F5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96741-E20B-43FD-A123-91B54260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Term 1 Week 4</a:t>
            </a:r>
          </a:p>
        </p:txBody>
      </p:sp>
    </p:spTree>
    <p:extLst>
      <p:ext uri="{BB962C8B-B14F-4D97-AF65-F5344CB8AC3E}">
        <p14:creationId xmlns:p14="http://schemas.microsoft.com/office/powerpoint/2010/main" val="329211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9" name="Rectangle 70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0" name="Rectangle 72">
            <a:extLst>
              <a:ext uri="{FF2B5EF4-FFF2-40B4-BE49-F238E27FC236}">
                <a16:creationId xmlns:a16="http://schemas.microsoft.com/office/drawing/2014/main" id="{75660551-9FDE-4500-BEA5-DF82DC0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1" name="Rectangle 74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D4ED3-8797-4613-BF79-2F6AC1FA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11" y="1133783"/>
            <a:ext cx="6229088" cy="1124142"/>
          </a:xfrm>
        </p:spPr>
        <p:txBody>
          <a:bodyPr>
            <a:normAutofit/>
          </a:bodyPr>
          <a:lstStyle/>
          <a:p>
            <a:r>
              <a:rPr lang="en-AU"/>
              <a:t>Cynical</a:t>
            </a:r>
            <a:endParaRPr lang="en-AU" dirty="0"/>
          </a:p>
        </p:txBody>
      </p:sp>
      <p:pic>
        <p:nvPicPr>
          <p:cNvPr id="4098" name="Picture 2" descr="Unnamed car salesman shares 10 tips to follow each time you buy a vehicle |  This is Money">
            <a:extLst>
              <a:ext uri="{FF2B5EF4-FFF2-40B4-BE49-F238E27FC236}">
                <a16:creationId xmlns:a16="http://schemas.microsoft.com/office/drawing/2014/main" id="{BC459FBE-9187-4F97-9A09-F1EC9C5DF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r="17646" b="2"/>
          <a:stretch/>
        </p:blipFill>
        <p:spPr bwMode="auto">
          <a:xfrm>
            <a:off x="1066799" y="887715"/>
            <a:ext cx="3657401" cy="51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1D95-6D2B-4EDE-80EE-F9304800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0" y="2374091"/>
            <a:ext cx="6229088" cy="31879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700" b="1" dirty="0"/>
              <a:t>Part of speech: </a:t>
            </a:r>
            <a:r>
              <a:rPr lang="en-AU" sz="17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700" b="1" dirty="0"/>
              <a:t>Meaning: </a:t>
            </a:r>
            <a:r>
              <a:rPr lang="en-AU" sz="1700" dirty="0"/>
              <a:t>doubting the goodness of people; believing that others are always selfish and dishonest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700" dirty="0"/>
          </a:p>
          <a:p>
            <a:pPr>
              <a:lnSpc>
                <a:spcPct val="100000"/>
              </a:lnSpc>
            </a:pPr>
            <a:r>
              <a:rPr lang="en-AU" sz="1700" i="1" dirty="0"/>
              <a:t>I couldn't help feeling </a:t>
            </a:r>
            <a:r>
              <a:rPr lang="en-AU" sz="1700" i="1" u="sng" dirty="0"/>
              <a:t>cynical</a:t>
            </a:r>
            <a:r>
              <a:rPr lang="en-AU" sz="1700" i="1" dirty="0"/>
              <a:t> about the promises that the car salesman made.</a:t>
            </a:r>
            <a:endParaRPr lang="en-AU" sz="1700" dirty="0"/>
          </a:p>
          <a:p>
            <a:pPr>
              <a:lnSpc>
                <a:spcPct val="100000"/>
              </a:lnSpc>
            </a:pPr>
            <a:r>
              <a:rPr lang="en-AU" sz="1700" i="1" dirty="0"/>
              <a:t>Helen has become very bitter and </a:t>
            </a:r>
            <a:r>
              <a:rPr lang="en-AU" sz="1700" i="1" u="sng" dirty="0"/>
              <a:t>cynical</a:t>
            </a:r>
            <a:r>
              <a:rPr lang="en-AU" sz="1700" i="1" dirty="0"/>
              <a:t> since her shop was burgled and vandalised.</a:t>
            </a:r>
          </a:p>
          <a:p>
            <a:pPr>
              <a:lnSpc>
                <a:spcPct val="100000"/>
              </a:lnSpc>
            </a:pPr>
            <a:endParaRPr lang="en-AU" sz="17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3D07FD-8A77-486D-A79A-92CAD7BB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1675" y="-37765"/>
            <a:ext cx="1800806" cy="6890619"/>
            <a:chOff x="9641675" y="-37765"/>
            <a:chExt cx="1800806" cy="6890619"/>
          </a:xfrm>
        </p:grpSpPr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36B184DD-523D-4294-AF51-AA45922C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5835" y="67469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0949" y="622188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321" y="645292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7980" y="669072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439" y="601729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107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264" y="671706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6533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908" y="602128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4582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1921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631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1364" y="634024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0957" y="607107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4238" y="672775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485" y="658521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6511" y="654040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9480" y="669481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FCF406CD-6197-4FC8-A53E-E4AE9A2C4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6485" y="613038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63413" y="629401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841FF123-0600-4ED0-B72B-1704ED1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31" y="655428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23791" y="644863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6163" y="66796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5281" y="624405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5429" y="599307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0540" y="636484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1854" y="603292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9759" y="656660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278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3650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309" y="75182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768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4532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9403" y="70037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256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2958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7189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007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8346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3754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7684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98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8419" y="17433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8805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839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2831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20EB19B9-57B7-4434-BB0A-07330B446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4710" y="78168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441" y="302042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9733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1688" y="1072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30111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1712" y="80244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1601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1570" y="2197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7269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993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695" y="70781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7385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572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200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1F52B-A84D-496F-9D0D-CCF0AD45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41808"/>
            <a:ext cx="8206812" cy="1073862"/>
          </a:xfrm>
        </p:spPr>
        <p:txBody>
          <a:bodyPr>
            <a:normAutofit/>
          </a:bodyPr>
          <a:lstStyle/>
          <a:p>
            <a:r>
              <a:rPr lang="en-AU" dirty="0"/>
              <a:t>Supplicant</a:t>
            </a:r>
          </a:p>
        </p:txBody>
      </p:sp>
      <p:sp>
        <p:nvSpPr>
          <p:cNvPr id="5126" name="Rectangle 202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F190-CBA6-4EA5-BD9F-151AC6E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1" y="2406037"/>
            <a:ext cx="5799130" cy="31192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500" b="1" dirty="0"/>
              <a:t>Part of speech: </a:t>
            </a:r>
            <a:r>
              <a:rPr lang="en-AU" sz="1500" dirty="0"/>
              <a:t>noun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500" b="1" dirty="0"/>
              <a:t>Meaning: </a:t>
            </a:r>
            <a:r>
              <a:rPr lang="en-AU" sz="1500" dirty="0"/>
              <a:t>a person who humbly and respectfully asks for something from a powerful person or from God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500" dirty="0"/>
          </a:p>
          <a:p>
            <a:pPr>
              <a:lnSpc>
                <a:spcPct val="100000"/>
              </a:lnSpc>
            </a:pPr>
            <a:r>
              <a:rPr lang="en-GB" sz="1500" i="1" dirty="0"/>
              <a:t>Geraldine hated having to go to her boss like a </a:t>
            </a:r>
            <a:r>
              <a:rPr lang="en-GB" sz="1500" i="1" u="sng" dirty="0"/>
              <a:t>supplicant</a:t>
            </a:r>
            <a:r>
              <a:rPr lang="en-GB" sz="1500" i="1" dirty="0"/>
              <a:t> every time she wanted some time off. </a:t>
            </a:r>
          </a:p>
          <a:p>
            <a:pPr>
              <a:lnSpc>
                <a:spcPct val="100000"/>
              </a:lnSpc>
            </a:pPr>
            <a:r>
              <a:rPr lang="en-AU" sz="1500" i="1" dirty="0"/>
              <a:t>The governor dealt with long lines of </a:t>
            </a:r>
            <a:r>
              <a:rPr lang="en-AU" sz="1500" i="1" u="sng" dirty="0"/>
              <a:t>supplicants</a:t>
            </a:r>
            <a:r>
              <a:rPr lang="en-AU" sz="1500" i="1" dirty="0"/>
              <a:t> every day asking for political favours. </a:t>
            </a:r>
            <a:endParaRPr lang="en-AU" sz="1500" dirty="0"/>
          </a:p>
          <a:p>
            <a:pPr>
              <a:lnSpc>
                <a:spcPct val="100000"/>
              </a:lnSpc>
            </a:pPr>
            <a:endParaRPr lang="en-AU" sz="1500" dirty="0"/>
          </a:p>
        </p:txBody>
      </p:sp>
      <p:grpSp>
        <p:nvGrpSpPr>
          <p:cNvPr id="5127" name="Group 204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5128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 descr="Convince Your Boss 101: 5 Tips to Make Them Say">
            <a:extLst>
              <a:ext uri="{FF2B5EF4-FFF2-40B4-BE49-F238E27FC236}">
                <a16:creationId xmlns:a16="http://schemas.microsoft.com/office/drawing/2014/main" id="{088D9CB1-05D8-418C-8790-8612133F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5" b="-2"/>
          <a:stretch/>
        </p:blipFill>
        <p:spPr bwMode="auto">
          <a:xfrm>
            <a:off x="7485060" y="2429237"/>
            <a:ext cx="4135440" cy="30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9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5660551-9FDE-4500-BEA5-DF82DC0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F764F-B1A3-40F3-B762-6D7F97B7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11" y="1133783"/>
            <a:ext cx="6229088" cy="1124142"/>
          </a:xfrm>
        </p:spPr>
        <p:txBody>
          <a:bodyPr>
            <a:normAutofit/>
          </a:bodyPr>
          <a:lstStyle/>
          <a:p>
            <a:r>
              <a:rPr lang="en-AU"/>
              <a:t>Corroborate</a:t>
            </a: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26F742-C1C3-44E2-93BB-3F8E62032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20558" b="3"/>
          <a:stretch/>
        </p:blipFill>
        <p:spPr bwMode="auto">
          <a:xfrm>
            <a:off x="1066799" y="887715"/>
            <a:ext cx="3657401" cy="51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BD3FE-D6B6-441A-BD2C-C0B0D6A4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0" y="2374091"/>
            <a:ext cx="6229088" cy="31879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to confirm or make stronger; to provide evidence that helps prove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>
              <a:lnSpc>
                <a:spcPct val="100000"/>
              </a:lnSpc>
            </a:pPr>
            <a:r>
              <a:rPr lang="en-GB" sz="1800" i="1" dirty="0"/>
              <a:t>The sight of James’ face was enough to </a:t>
            </a:r>
            <a:r>
              <a:rPr lang="en-GB" sz="1800" i="1" u="sng" dirty="0"/>
              <a:t>corroborate</a:t>
            </a:r>
            <a:r>
              <a:rPr lang="en-GB" sz="1800" i="1" dirty="0"/>
              <a:t> my theory that he was the chocolate thief. </a:t>
            </a:r>
          </a:p>
          <a:p>
            <a:pPr>
              <a:lnSpc>
                <a:spcPct val="100000"/>
              </a:lnSpc>
            </a:pPr>
            <a:r>
              <a:rPr lang="en-AU" sz="1800" i="1" dirty="0"/>
              <a:t>Scientists have </a:t>
            </a:r>
            <a:r>
              <a:rPr lang="en-AU" sz="1800" i="1" u="sng" dirty="0"/>
              <a:t>corroborated</a:t>
            </a:r>
            <a:r>
              <a:rPr lang="en-AU" sz="1800" i="1" dirty="0"/>
              <a:t> the findings of the study.</a:t>
            </a:r>
          </a:p>
        </p:txBody>
      </p:sp>
      <p:grpSp>
        <p:nvGrpSpPr>
          <p:cNvPr id="2055" name="Group 76">
            <a:extLst>
              <a:ext uri="{FF2B5EF4-FFF2-40B4-BE49-F238E27FC236}">
                <a16:creationId xmlns:a16="http://schemas.microsoft.com/office/drawing/2014/main" id="{393D07FD-8A77-486D-A79A-92CAD7BB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1675" y="-37765"/>
            <a:ext cx="1800806" cy="6890619"/>
            <a:chOff x="9641675" y="-37765"/>
            <a:chExt cx="1800806" cy="6890619"/>
          </a:xfrm>
        </p:grpSpPr>
        <p:sp>
          <p:nvSpPr>
            <p:cNvPr id="2056" name="Freeform 53">
              <a:extLst>
                <a:ext uri="{FF2B5EF4-FFF2-40B4-BE49-F238E27FC236}">
                  <a16:creationId xmlns:a16="http://schemas.microsoft.com/office/drawing/2014/main" id="{36B184DD-523D-4294-AF51-AA45922C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5835" y="67469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0949" y="622188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321" y="645292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7980" y="669072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439" y="601729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107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264" y="671706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6533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908" y="602128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4582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1921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631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1364" y="634024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0957" y="607107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4238" y="672775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485" y="658521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6511" y="654040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9480" y="669481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52">
              <a:extLst>
                <a:ext uri="{FF2B5EF4-FFF2-40B4-BE49-F238E27FC236}">
                  <a16:creationId xmlns:a16="http://schemas.microsoft.com/office/drawing/2014/main" id="{FCF406CD-6197-4FC8-A53E-E4AE9A2C4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6485" y="613038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63413" y="629401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59">
              <a:extLst>
                <a:ext uri="{FF2B5EF4-FFF2-40B4-BE49-F238E27FC236}">
                  <a16:creationId xmlns:a16="http://schemas.microsoft.com/office/drawing/2014/main" id="{841FF123-0600-4ED0-B72B-1704ED1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31" y="655428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23791" y="644863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6163" y="66796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5281" y="624405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5429" y="599307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0540" y="636484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1854" y="603292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9759" y="656660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278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3650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309" y="75182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768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4532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9403" y="70037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256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2958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7189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007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8346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3754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7684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98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8419" y="17433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8805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839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2831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1">
              <a:extLst>
                <a:ext uri="{FF2B5EF4-FFF2-40B4-BE49-F238E27FC236}">
                  <a16:creationId xmlns:a16="http://schemas.microsoft.com/office/drawing/2014/main" id="{20EB19B9-57B7-4434-BB0A-07330B446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4710" y="78168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441" y="302042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9733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1688" y="1072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30111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1712" y="80244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1601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1570" y="2197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7269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993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695" y="70781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7385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65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970B-8532-46B0-B8A8-CFDFE540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AU"/>
              <a:t>Insipid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04D0-6DC0-4969-AC0A-3C2E80A6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5849587" cy="441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boring, bland; no flavour or interest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</a:t>
            </a:r>
            <a:r>
              <a:rPr lang="en-AU" i="1" u="sng" dirty="0"/>
              <a:t>insipid</a:t>
            </a:r>
            <a:r>
              <a:rPr lang="en-AU" i="1" dirty="0"/>
              <a:t> soup tasted like cardboard.</a:t>
            </a:r>
          </a:p>
          <a:p>
            <a:r>
              <a:rPr lang="en-AU" i="1" dirty="0"/>
              <a:t>Don’t waste your time watching that </a:t>
            </a:r>
            <a:r>
              <a:rPr lang="en-AU" i="1" u="sng" dirty="0"/>
              <a:t>insipid</a:t>
            </a:r>
            <a:r>
              <a:rPr lang="en-AU" i="1" dirty="0"/>
              <a:t> film.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Insipid - Meaning, Usage, Examples - WinEveryGame Lexicon">
            <a:extLst>
              <a:ext uri="{FF2B5EF4-FFF2-40B4-BE49-F238E27FC236}">
                <a16:creationId xmlns:a16="http://schemas.microsoft.com/office/drawing/2014/main" id="{2F6A6BAD-E37A-408D-AB0D-95590D0F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533" y="2041014"/>
            <a:ext cx="4154439" cy="27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0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60551-9FDE-4500-BEA5-DF82DC0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78A2E-1C7F-4BCD-B0F8-413229F4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11" y="1133783"/>
            <a:ext cx="6229088" cy="1124142"/>
          </a:xfrm>
        </p:spPr>
        <p:txBody>
          <a:bodyPr>
            <a:normAutofit/>
          </a:bodyPr>
          <a:lstStyle/>
          <a:p>
            <a:r>
              <a:rPr lang="en-AU" dirty="0"/>
              <a:t>Akin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AF4F9-5D16-47DD-872C-5AB2F0001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r="31963" b="-2"/>
          <a:stretch/>
        </p:blipFill>
        <p:spPr>
          <a:xfrm>
            <a:off x="1066799" y="887715"/>
            <a:ext cx="3657401" cy="51080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5AFB-EB3E-4C71-AAE7-F9AABEEB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0" y="2374091"/>
            <a:ext cx="6229088" cy="31879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200" b="1" dirty="0"/>
              <a:t>Part of speech: </a:t>
            </a:r>
            <a:r>
              <a:rPr lang="en-AU" sz="22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2200" b="1" dirty="0"/>
              <a:t>Meaning: </a:t>
            </a:r>
            <a:r>
              <a:rPr lang="en-AU" sz="2200" dirty="0"/>
              <a:t>similar, alike, related to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200" dirty="0"/>
          </a:p>
          <a:p>
            <a:pPr>
              <a:lnSpc>
                <a:spcPct val="100000"/>
              </a:lnSpc>
            </a:pPr>
            <a:r>
              <a:rPr lang="en-GB" sz="2200" i="1" dirty="0"/>
              <a:t>Anne believes her children’s artwork is </a:t>
            </a:r>
            <a:r>
              <a:rPr lang="en-GB" sz="2200" i="1" u="sng" dirty="0"/>
              <a:t>akin</a:t>
            </a:r>
            <a:r>
              <a:rPr lang="en-GB" sz="2200" i="1" dirty="0"/>
              <a:t> to museum masterpieces.</a:t>
            </a:r>
            <a:endParaRPr lang="en-AU" sz="2200" dirty="0"/>
          </a:p>
          <a:p>
            <a:pPr>
              <a:lnSpc>
                <a:spcPct val="100000"/>
              </a:lnSpc>
            </a:pPr>
            <a:r>
              <a:rPr lang="en-GB" sz="2200" i="1" dirty="0"/>
              <a:t>The game is somewhat </a:t>
            </a:r>
            <a:r>
              <a:rPr lang="en-GB" sz="2200" i="1" u="sng" dirty="0"/>
              <a:t>akin</a:t>
            </a:r>
            <a:r>
              <a:rPr lang="en-GB" sz="2200" i="1" dirty="0"/>
              <a:t> to rugby.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3D07FD-8A77-486D-A79A-92CAD7BB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1675" y="-37765"/>
            <a:ext cx="1800806" cy="6890619"/>
            <a:chOff x="9641675" y="-37765"/>
            <a:chExt cx="1800806" cy="6890619"/>
          </a:xfrm>
        </p:grpSpPr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36B184DD-523D-4294-AF51-AA45922C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5835" y="67469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0949" y="622188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321" y="645292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7980" y="669072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439" y="601729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107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264" y="671706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6533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908" y="602128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4582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1921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631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1364" y="634024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0957" y="607107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4238" y="672775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485" y="658521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6511" y="654040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9480" y="669481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FCF406CD-6197-4FC8-A53E-E4AE9A2C4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6485" y="613038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63413" y="629401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9">
              <a:extLst>
                <a:ext uri="{FF2B5EF4-FFF2-40B4-BE49-F238E27FC236}">
                  <a16:creationId xmlns:a16="http://schemas.microsoft.com/office/drawing/2014/main" id="{841FF123-0600-4ED0-B72B-1704ED1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31" y="655428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23791" y="644863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6163" y="66796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5281" y="624405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5429" y="599307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0540" y="636484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1854" y="603292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9759" y="656660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278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3650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309" y="75182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768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4532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9403" y="70037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256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2958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7189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007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8346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3754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7684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98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8419" y="17433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8805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839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2831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20EB19B9-57B7-4434-BB0A-07330B446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4710" y="78168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441" y="302042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9733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1688" y="1072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30111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1712" y="80244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1601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1570" y="2197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7269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993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695" y="70781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7385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430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26283-1A48-4E04-ABF7-8BDC5E9A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Nefarious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DFC9-6419-4B51-B4D6-B43C9244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415379"/>
            <a:ext cx="4539129" cy="36997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evil, wicked, or criminal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/>
          </a:p>
          <a:p>
            <a:pPr>
              <a:lnSpc>
                <a:spcPct val="100000"/>
              </a:lnSpc>
            </a:pPr>
            <a:r>
              <a:rPr lang="en-AU" sz="2000" i="1" dirty="0"/>
              <a:t>In the movie, Maleficent is not as </a:t>
            </a:r>
            <a:r>
              <a:rPr lang="en-AU" sz="2000" i="1" u="sng" dirty="0"/>
              <a:t>nefarious</a:t>
            </a:r>
            <a:r>
              <a:rPr lang="en-AU" sz="2000" i="1" dirty="0"/>
              <a:t> as the fairy-tale makes her out to be.</a:t>
            </a:r>
            <a:endParaRPr lang="en-GB" sz="2000" i="1" dirty="0"/>
          </a:p>
          <a:p>
            <a:pPr>
              <a:lnSpc>
                <a:spcPct val="100000"/>
              </a:lnSpc>
            </a:pPr>
            <a:r>
              <a:rPr lang="en-AU" sz="2000" i="1" dirty="0"/>
              <a:t>Your </a:t>
            </a:r>
            <a:r>
              <a:rPr lang="en-AU" sz="2000" i="1" u="sng" dirty="0"/>
              <a:t>nefarious</a:t>
            </a:r>
            <a:r>
              <a:rPr lang="en-AU" sz="2000" i="1" dirty="0"/>
              <a:t> plan will never succeed, Dr. Horrible!</a:t>
            </a:r>
          </a:p>
          <a:p>
            <a:pPr>
              <a:lnSpc>
                <a:spcPct val="100000"/>
              </a:lnSpc>
            </a:pPr>
            <a:endParaRPr lang="en-AU" sz="2000" dirty="0"/>
          </a:p>
        </p:txBody>
      </p:sp>
      <p:pic>
        <p:nvPicPr>
          <p:cNvPr id="5122" name="Picture 2" descr="20 Villain Costumes for Halloween 2021 - Villain Halloween Costumes">
            <a:extLst>
              <a:ext uri="{FF2B5EF4-FFF2-40B4-BE49-F238E27FC236}">
                <a16:creationId xmlns:a16="http://schemas.microsoft.com/office/drawing/2014/main" id="{6CB7C6E5-E971-4952-8940-D898FEDE0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r="32362"/>
          <a:stretch/>
        </p:blipFill>
        <p:spPr bwMode="auto">
          <a:xfrm>
            <a:off x="6645834" y="1"/>
            <a:ext cx="5546166" cy="68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20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4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4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76">
            <a:extLst>
              <a:ext uri="{FF2B5EF4-FFF2-40B4-BE49-F238E27FC236}">
                <a16:creationId xmlns:a16="http://schemas.microsoft.com/office/drawing/2014/main" id="{75660551-9FDE-4500-BEA5-DF82DC0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 78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93FFA-73F2-4AE2-A73B-57DD34DF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11" y="1133783"/>
            <a:ext cx="6229088" cy="1124142"/>
          </a:xfrm>
        </p:spPr>
        <p:txBody>
          <a:bodyPr>
            <a:normAutofit/>
          </a:bodyPr>
          <a:lstStyle/>
          <a:p>
            <a:r>
              <a:rPr lang="en-AU" dirty="0"/>
              <a:t>Inexorable</a:t>
            </a:r>
          </a:p>
        </p:txBody>
      </p:sp>
      <p:pic>
        <p:nvPicPr>
          <p:cNvPr id="4102" name="Picture 6" descr="Best Anti Aging Treatment in Pakistan, Anti Aging Doctors Pakistan">
            <a:extLst>
              <a:ext uri="{FF2B5EF4-FFF2-40B4-BE49-F238E27FC236}">
                <a16:creationId xmlns:a16="http://schemas.microsoft.com/office/drawing/2014/main" id="{E667A7CF-6FCB-4156-97A9-5BEECD2C4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r="28384"/>
          <a:stretch/>
        </p:blipFill>
        <p:spPr bwMode="auto">
          <a:xfrm>
            <a:off x="1066799" y="887715"/>
            <a:ext cx="3657401" cy="51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5624-F3A0-4A79-A542-4FACD752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0" y="2374091"/>
            <a:ext cx="6229088" cy="31879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900" b="1" dirty="0"/>
              <a:t>Part of speech: </a:t>
            </a:r>
            <a:r>
              <a:rPr lang="en-AU" sz="19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900" b="1" dirty="0"/>
              <a:t>Meaning: </a:t>
            </a:r>
            <a:r>
              <a:rPr lang="en-AU" sz="1900" dirty="0"/>
              <a:t>impossible to stop or prevent; unable to be persuaded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900" dirty="0"/>
          </a:p>
          <a:p>
            <a:pPr>
              <a:lnSpc>
                <a:spcPct val="100000"/>
              </a:lnSpc>
            </a:pPr>
            <a:r>
              <a:rPr lang="en-GB" sz="1900" i="1" dirty="0"/>
              <a:t>Ageing is an </a:t>
            </a:r>
            <a:r>
              <a:rPr lang="en-GB" sz="1900" i="1" u="sng" dirty="0"/>
              <a:t>inexorable</a:t>
            </a:r>
            <a:r>
              <a:rPr lang="en-GB" sz="1900" i="1" dirty="0"/>
              <a:t> process.</a:t>
            </a:r>
          </a:p>
          <a:p>
            <a:pPr>
              <a:lnSpc>
                <a:spcPct val="100000"/>
              </a:lnSpc>
            </a:pPr>
            <a:r>
              <a:rPr lang="en-AU" sz="1900" i="1" dirty="0"/>
              <a:t>I tried to convince my mother to let me go to the party, but she was </a:t>
            </a:r>
            <a:r>
              <a:rPr lang="en-AU" sz="1900" i="1" u="sng" dirty="0"/>
              <a:t>inexorable</a:t>
            </a:r>
            <a:r>
              <a:rPr lang="en-AU" sz="1900" i="1" dirty="0"/>
              <a:t>.</a:t>
            </a:r>
            <a:endParaRPr lang="en-AU" sz="1900" dirty="0"/>
          </a:p>
          <a:p>
            <a:pPr>
              <a:lnSpc>
                <a:spcPct val="100000"/>
              </a:lnSpc>
            </a:pPr>
            <a:endParaRPr lang="en-AU" sz="19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3D07FD-8A77-486D-A79A-92CAD7BB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1675" y="-37765"/>
            <a:ext cx="1800806" cy="6890619"/>
            <a:chOff x="9641675" y="-37765"/>
            <a:chExt cx="1800806" cy="6890619"/>
          </a:xfrm>
        </p:grpSpPr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36B184DD-523D-4294-AF51-AA45922C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5835" y="67469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0949" y="622188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321" y="645292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7980" y="669072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439" y="601729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107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264" y="671706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6533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908" y="602128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4582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1921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631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1364" y="634024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0957" y="607107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4238" y="672775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485" y="658521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6511" y="654040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9480" y="669481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FCF406CD-6197-4FC8-A53E-E4AE9A2C4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6485" y="613038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63413" y="629401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841FF123-0600-4ED0-B72B-1704ED1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31" y="655428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23791" y="644863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6163" y="66796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5281" y="624405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5429" y="599307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0540" y="636484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1854" y="603292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9759" y="656660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278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3650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309" y="75182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768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4532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9403" y="70037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256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2958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7189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007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8346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3754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7684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98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8419" y="17433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8805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839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2831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0EB19B9-57B7-4434-BB0A-07330B446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4710" y="78168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441" y="302042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9733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1688" y="1072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30111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1712" y="80244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1601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1570" y="2197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7269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993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695" y="70781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7385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56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72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74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6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2EBEF-0DFF-47CE-BDFE-05FA64D1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r>
              <a:rPr lang="en-AU"/>
              <a:t>Retinue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B659-1D4F-4B30-92CC-F56B7A29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348753"/>
            <a:ext cx="5823323" cy="31990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700" b="1" dirty="0"/>
              <a:t>Part of speech: </a:t>
            </a:r>
            <a:r>
              <a:rPr lang="en-AU" sz="1700" dirty="0"/>
              <a:t>noun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700" b="1" dirty="0"/>
              <a:t>Meaning: </a:t>
            </a:r>
            <a:r>
              <a:rPr lang="en-AU" sz="1700" dirty="0"/>
              <a:t>a group of people that assist or advise someone famous or important, often travelling around with them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700" dirty="0"/>
          </a:p>
          <a:p>
            <a:pPr>
              <a:lnSpc>
                <a:spcPct val="100000"/>
              </a:lnSpc>
            </a:pPr>
            <a:r>
              <a:rPr lang="en-GB" sz="1700" i="1" dirty="0"/>
              <a:t>The arrogant queen insisted that members of her</a:t>
            </a:r>
            <a:r>
              <a:rPr lang="en-GB" sz="1700" i="1" u="sng" dirty="0"/>
              <a:t> retinue </a:t>
            </a:r>
            <a:r>
              <a:rPr lang="en-GB" sz="1700" i="1" dirty="0"/>
              <a:t>never make eye contact with her.</a:t>
            </a:r>
            <a:endParaRPr lang="en-AU" sz="1700" i="1" dirty="0"/>
          </a:p>
          <a:p>
            <a:pPr>
              <a:lnSpc>
                <a:spcPct val="100000"/>
              </a:lnSpc>
            </a:pPr>
            <a:r>
              <a:rPr lang="en-AU" sz="1700" i="1" dirty="0"/>
              <a:t>The President’s </a:t>
            </a:r>
            <a:r>
              <a:rPr lang="en-AU" sz="1700" i="1" u="sng" dirty="0"/>
              <a:t>retinue</a:t>
            </a:r>
            <a:r>
              <a:rPr lang="en-AU" sz="1700" i="1" dirty="0"/>
              <a:t> includes a publicist, an assistant and eight bodyguards.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The White Princess (2017)">
            <a:extLst>
              <a:ext uri="{FF2B5EF4-FFF2-40B4-BE49-F238E27FC236}">
                <a16:creationId xmlns:a16="http://schemas.microsoft.com/office/drawing/2014/main" id="{881E6C79-50CC-424A-AD0E-23D393407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39770" b="1"/>
          <a:stretch/>
        </p:blipFill>
        <p:spPr bwMode="auto">
          <a:xfrm>
            <a:off x="8127999" y="871105"/>
            <a:ext cx="4064001" cy="51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5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0FD1-E0C9-424E-9B57-D9158FF6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AU" dirty="0"/>
              <a:t>Torrid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Why do a camel&amp;#39;s feet not penetrate into the sand while walking in the  desert? - Quora">
            <a:extLst>
              <a:ext uri="{FF2B5EF4-FFF2-40B4-BE49-F238E27FC236}">
                <a16:creationId xmlns:a16="http://schemas.microsoft.com/office/drawing/2014/main" id="{04E30CEE-1C77-4B24-855C-8A49D1FB3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4195"/>
          <a:stretch/>
        </p:blipFill>
        <p:spPr bwMode="auto">
          <a:xfrm>
            <a:off x="584590" y="2155370"/>
            <a:ext cx="3857768" cy="28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1152-1056-4EBD-827F-4054692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very hot and dry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Camel’s feet are perfectly designed to allow them to walk comfortably on </a:t>
            </a:r>
            <a:r>
              <a:rPr lang="en-AU" i="1" u="sng" dirty="0"/>
              <a:t>torrid</a:t>
            </a:r>
            <a:r>
              <a:rPr lang="en-AU" i="1" dirty="0"/>
              <a:t> desert sands.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61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91" name="Rectangle 261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CAC54-F144-435C-9399-B73BD7B6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AU"/>
              <a:t>Jeopardise</a:t>
            </a:r>
            <a:endParaRPr lang="en-AU" dirty="0"/>
          </a:p>
        </p:txBody>
      </p:sp>
      <p:sp>
        <p:nvSpPr>
          <p:cNvPr id="2192" name="Rectangle 263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3" name="Group 265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2194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4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0566-04DE-4DC8-9081-D51467FF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verb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to put in danger; to pose a threat or a risk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/>
          </a:p>
          <a:p>
            <a:pPr>
              <a:lnSpc>
                <a:spcPct val="100000"/>
              </a:lnSpc>
            </a:pPr>
            <a:r>
              <a:rPr lang="en-AU" sz="2000" i="1" dirty="0"/>
              <a:t>If we lose this game it might </a:t>
            </a:r>
            <a:r>
              <a:rPr lang="en-AU" sz="2000" i="1" u="sng" dirty="0"/>
              <a:t>jeopardise</a:t>
            </a:r>
            <a:r>
              <a:rPr lang="en-AU" sz="2000" i="1" dirty="0"/>
              <a:t> our chances of getting through to the finals.</a:t>
            </a:r>
            <a:endParaRPr lang="en-AU" sz="2000" dirty="0"/>
          </a:p>
          <a:p>
            <a:pPr>
              <a:lnSpc>
                <a:spcPct val="100000"/>
              </a:lnSpc>
            </a:pPr>
            <a:r>
              <a:rPr lang="en-GB" sz="2000" i="1" dirty="0"/>
              <a:t>How dare you </a:t>
            </a:r>
            <a:r>
              <a:rPr lang="en-GB" sz="2000" i="1" u="sng" dirty="0"/>
              <a:t>jeopardise</a:t>
            </a:r>
            <a:r>
              <a:rPr lang="en-GB" sz="2000" i="1" dirty="0"/>
              <a:t> the lives of others by driving dangerously!</a:t>
            </a:r>
            <a:endParaRPr lang="en-AU" sz="2000" dirty="0"/>
          </a:p>
        </p:txBody>
      </p:sp>
      <p:grpSp>
        <p:nvGrpSpPr>
          <p:cNvPr id="2235" name="Group 309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2236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Active Sports Wear for Basketball Players - TEXTILE VALUE CHAIN">
            <a:extLst>
              <a:ext uri="{FF2B5EF4-FFF2-40B4-BE49-F238E27FC236}">
                <a16:creationId xmlns:a16="http://schemas.microsoft.com/office/drawing/2014/main" id="{534B9669-B753-4075-BEB5-CB81C06B3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15879" b="3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4115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RightStep">
      <a:dk1>
        <a:srgbClr val="000000"/>
      </a:dk1>
      <a:lt1>
        <a:srgbClr val="FFFFFF"/>
      </a:lt1>
      <a:dk2>
        <a:srgbClr val="1B302A"/>
      </a:dk2>
      <a:lt2>
        <a:srgbClr val="F3F0F1"/>
      </a:lt2>
      <a:accent1>
        <a:srgbClr val="20B68F"/>
      </a:accent1>
      <a:accent2>
        <a:srgbClr val="16AFCC"/>
      </a:accent2>
      <a:accent3>
        <a:srgbClr val="297AE7"/>
      </a:accent3>
      <a:accent4>
        <a:srgbClr val="4041DC"/>
      </a:accent4>
      <a:accent5>
        <a:srgbClr val="7629E7"/>
      </a:accent5>
      <a:accent6>
        <a:srgbClr val="B317D5"/>
      </a:accent6>
      <a:hlink>
        <a:srgbClr val="7B9331"/>
      </a:hlink>
      <a:folHlink>
        <a:srgbClr val="7F7F7F"/>
      </a:folHlink>
    </a:clrScheme>
    <a:fontScheme name="modern love avenir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447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BohemianVTI</vt:lpstr>
      <vt:lpstr>Year 9 Vocab</vt:lpstr>
      <vt:lpstr>Corroborate</vt:lpstr>
      <vt:lpstr>Insipid</vt:lpstr>
      <vt:lpstr>Akin</vt:lpstr>
      <vt:lpstr>Nefarious</vt:lpstr>
      <vt:lpstr>Inexorable</vt:lpstr>
      <vt:lpstr>Retinue</vt:lpstr>
      <vt:lpstr>Torrid</vt:lpstr>
      <vt:lpstr>Jeopardise</vt:lpstr>
      <vt:lpstr>Cynical</vt:lpstr>
      <vt:lpstr>Supplicant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2022-01-05T17:34:13Z</dcterms:created>
  <dcterms:modified xsi:type="dcterms:W3CDTF">2022-01-09T06:59:33Z</dcterms:modified>
</cp:coreProperties>
</file>