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3AB5A-3EA1-4E3F-A092-9A1DC3617676}" v="36" dt="2022-01-09T09:00:03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72E3AB5A-3EA1-4E3F-A092-9A1DC3617676}"/>
    <pc:docChg chg="undo custSel modSld sldOrd">
      <pc:chgData name="Sarah Burney" userId="3ff1fe9c-ec4d-4417-af83-dbc6e1aa8c41" providerId="ADAL" clId="{72E3AB5A-3EA1-4E3F-A092-9A1DC3617676}" dt="2022-01-09T09:03:10.646" v="7072" actId="20577"/>
      <pc:docMkLst>
        <pc:docMk/>
      </pc:docMkLst>
      <pc:sldChg chg="addSp delSp modSp mod setBg">
        <pc:chgData name="Sarah Burney" userId="3ff1fe9c-ec4d-4417-af83-dbc6e1aa8c41" providerId="ADAL" clId="{72E3AB5A-3EA1-4E3F-A092-9A1DC3617676}" dt="2022-01-09T07:52:23.825" v="3631" actId="26606"/>
        <pc:sldMkLst>
          <pc:docMk/>
          <pc:sldMk cId="2380882138" sldId="257"/>
        </pc:sldMkLst>
        <pc:spChg chg="mod">
          <ac:chgData name="Sarah Burney" userId="3ff1fe9c-ec4d-4417-af83-dbc6e1aa8c41" providerId="ADAL" clId="{72E3AB5A-3EA1-4E3F-A092-9A1DC3617676}" dt="2022-01-09T07:52:23.825" v="3631" actId="26606"/>
          <ac:spMkLst>
            <pc:docMk/>
            <pc:sldMk cId="2380882138" sldId="257"/>
            <ac:spMk id="2" creationId="{23FAE73F-064B-4461-A3CC-DAA9ADE124E6}"/>
          </ac:spMkLst>
        </pc:spChg>
        <pc:spChg chg="mod ord">
          <ac:chgData name="Sarah Burney" userId="3ff1fe9c-ec4d-4417-af83-dbc6e1aa8c41" providerId="ADAL" clId="{72E3AB5A-3EA1-4E3F-A092-9A1DC3617676}" dt="2022-01-09T07:52:23.825" v="3631" actId="26606"/>
          <ac:spMkLst>
            <pc:docMk/>
            <pc:sldMk cId="2380882138" sldId="257"/>
            <ac:spMk id="3" creationId="{2B91C82C-8EA6-4270-BC22-44C8B2AF10B2}"/>
          </ac:spMkLst>
        </pc:spChg>
        <pc:spChg chg="add del mod">
          <ac:chgData name="Sarah Burney" userId="3ff1fe9c-ec4d-4417-af83-dbc6e1aa8c41" providerId="ADAL" clId="{72E3AB5A-3EA1-4E3F-A092-9A1DC3617676}" dt="2022-01-09T07:50:41.713" v="3626" actId="478"/>
          <ac:spMkLst>
            <pc:docMk/>
            <pc:sldMk cId="2380882138" sldId="257"/>
            <ac:spMk id="50" creationId="{60DFDCEF-5B35-4A9A-8758-B2F85B912686}"/>
          </ac:spMkLst>
        </pc:spChg>
        <pc:spChg chg="add del mod">
          <ac:chgData name="Sarah Burney" userId="3ff1fe9c-ec4d-4417-af83-dbc6e1aa8c41" providerId="ADAL" clId="{72E3AB5A-3EA1-4E3F-A092-9A1DC3617676}" dt="2022-01-09T07:50:39.930" v="3625" actId="478"/>
          <ac:spMkLst>
            <pc:docMk/>
            <pc:sldMk cId="2380882138" sldId="257"/>
            <ac:spMk id="51" creationId="{86414413-F57B-4F19-864A-B608BBA87A6B}"/>
          </ac:spMkLst>
        </pc:spChg>
        <pc:spChg chg="add del">
          <ac:chgData name="Sarah Burney" userId="3ff1fe9c-ec4d-4417-af83-dbc6e1aa8c41" providerId="ADAL" clId="{72E3AB5A-3EA1-4E3F-A092-9A1DC3617676}" dt="2022-01-09T07:32:53.123" v="3262" actId="26606"/>
          <ac:spMkLst>
            <pc:docMk/>
            <pc:sldMk cId="2380882138" sldId="257"/>
            <ac:spMk id="71" creationId="{8651CFA9-6065-4243-AC48-858E359780B1}"/>
          </ac:spMkLst>
        </pc:spChg>
        <pc:spChg chg="add del">
          <ac:chgData name="Sarah Burney" userId="3ff1fe9c-ec4d-4417-af83-dbc6e1aa8c41" providerId="ADAL" clId="{72E3AB5A-3EA1-4E3F-A092-9A1DC3617676}" dt="2022-01-09T07:32:53.123" v="3262" actId="26606"/>
          <ac:spMkLst>
            <pc:docMk/>
            <pc:sldMk cId="2380882138" sldId="257"/>
            <ac:spMk id="73" creationId="{37962AE0-6A1C-4B76-9D52-10E5E6D7D3BB}"/>
          </ac:spMkLst>
        </pc:spChg>
        <pc:spChg chg="add del">
          <ac:chgData name="Sarah Burney" userId="3ff1fe9c-ec4d-4417-af83-dbc6e1aa8c41" providerId="ADAL" clId="{72E3AB5A-3EA1-4E3F-A092-9A1DC3617676}" dt="2022-01-09T07:52:23.825" v="3631" actId="26606"/>
          <ac:spMkLst>
            <pc:docMk/>
            <pc:sldMk cId="2380882138" sldId="257"/>
            <ac:spMk id="135" creationId="{8651CFA9-6065-4243-AC48-858E359780B1}"/>
          </ac:spMkLst>
        </pc:spChg>
        <pc:spChg chg="add del">
          <ac:chgData name="Sarah Burney" userId="3ff1fe9c-ec4d-4417-af83-dbc6e1aa8c41" providerId="ADAL" clId="{72E3AB5A-3EA1-4E3F-A092-9A1DC3617676}" dt="2022-01-09T07:52:23.825" v="3631" actId="26606"/>
          <ac:spMkLst>
            <pc:docMk/>
            <pc:sldMk cId="2380882138" sldId="257"/>
            <ac:spMk id="137" creationId="{37962AE0-6A1C-4B76-9D52-10E5E6D7D3BB}"/>
          </ac:spMkLst>
        </pc:spChg>
        <pc:spChg chg="add del">
          <ac:chgData name="Sarah Burney" userId="3ff1fe9c-ec4d-4417-af83-dbc6e1aa8c41" providerId="ADAL" clId="{72E3AB5A-3EA1-4E3F-A092-9A1DC3617676}" dt="2022-01-09T07:52:23.813" v="3630" actId="26606"/>
          <ac:spMkLst>
            <pc:docMk/>
            <pc:sldMk cId="2380882138" sldId="257"/>
            <ac:spMk id="192" creationId="{8651CFA9-6065-4243-AC48-858E359780B1}"/>
          </ac:spMkLst>
        </pc:spChg>
        <pc:spChg chg="add del">
          <ac:chgData name="Sarah Burney" userId="3ff1fe9c-ec4d-4417-af83-dbc6e1aa8c41" providerId="ADAL" clId="{72E3AB5A-3EA1-4E3F-A092-9A1DC3617676}" dt="2022-01-09T07:52:23.813" v="3630" actId="26606"/>
          <ac:spMkLst>
            <pc:docMk/>
            <pc:sldMk cId="2380882138" sldId="257"/>
            <ac:spMk id="193" creationId="{37962AE0-6A1C-4B76-9D52-10E5E6D7D3BB}"/>
          </ac:spMkLst>
        </pc:spChg>
        <pc:spChg chg="add">
          <ac:chgData name="Sarah Burney" userId="3ff1fe9c-ec4d-4417-af83-dbc6e1aa8c41" providerId="ADAL" clId="{72E3AB5A-3EA1-4E3F-A092-9A1DC3617676}" dt="2022-01-09T07:52:23.825" v="3631" actId="26606"/>
          <ac:spMkLst>
            <pc:docMk/>
            <pc:sldMk cId="2380882138" sldId="257"/>
            <ac:spMk id="3078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7:52:23.825" v="3631" actId="26606"/>
          <ac:spMkLst>
            <pc:docMk/>
            <pc:sldMk cId="2380882138" sldId="257"/>
            <ac:spMk id="3079" creationId="{37962AE0-6A1C-4B76-9D52-10E5E6D7D3BB}"/>
          </ac:spMkLst>
        </pc:spChg>
        <pc:grpChg chg="add del">
          <ac:chgData name="Sarah Burney" userId="3ff1fe9c-ec4d-4417-af83-dbc6e1aa8c41" providerId="ADAL" clId="{72E3AB5A-3EA1-4E3F-A092-9A1DC3617676}" dt="2022-01-09T07:32:53.123" v="3262" actId="26606"/>
          <ac:grpSpMkLst>
            <pc:docMk/>
            <pc:sldMk cId="2380882138" sldId="257"/>
            <ac:grpSpMk id="75" creationId="{49EBBDF7-403B-404C-AE65-6529C4797770}"/>
          </ac:grpSpMkLst>
        </pc:grpChg>
        <pc:grpChg chg="add del">
          <ac:chgData name="Sarah Burney" userId="3ff1fe9c-ec4d-4417-af83-dbc6e1aa8c41" providerId="ADAL" clId="{72E3AB5A-3EA1-4E3F-A092-9A1DC3617676}" dt="2022-01-09T07:32:53.123" v="3262" actId="26606"/>
          <ac:grpSpMkLst>
            <pc:docMk/>
            <pc:sldMk cId="2380882138" sldId="257"/>
            <ac:grpSpMk id="85" creationId="{1C0BEBF8-7FFB-422A-98F0-90FF9E7F3C1F}"/>
          </ac:grpSpMkLst>
        </pc:grpChg>
        <pc:grpChg chg="add del">
          <ac:chgData name="Sarah Burney" userId="3ff1fe9c-ec4d-4417-af83-dbc6e1aa8c41" providerId="ADAL" clId="{72E3AB5A-3EA1-4E3F-A092-9A1DC3617676}" dt="2022-01-09T07:52:23.825" v="3631" actId="26606"/>
          <ac:grpSpMkLst>
            <pc:docMk/>
            <pc:sldMk cId="2380882138" sldId="257"/>
            <ac:grpSpMk id="139" creationId="{DC655204-C06A-4A55-9BB4-C79C4AF9D63F}"/>
          </ac:grpSpMkLst>
        </pc:grpChg>
        <pc:grpChg chg="add del">
          <ac:chgData name="Sarah Burney" userId="3ff1fe9c-ec4d-4417-af83-dbc6e1aa8c41" providerId="ADAL" clId="{72E3AB5A-3EA1-4E3F-A092-9A1DC3617676}" dt="2022-01-09T07:52:23.825" v="3631" actId="26606"/>
          <ac:grpSpMkLst>
            <pc:docMk/>
            <pc:sldMk cId="2380882138" sldId="257"/>
            <ac:grpSpMk id="149" creationId="{4C476EAB-383B-48F9-B661-B049EB50AE63}"/>
          </ac:grpSpMkLst>
        </pc:grpChg>
        <pc:grpChg chg="add del">
          <ac:chgData name="Sarah Burney" userId="3ff1fe9c-ec4d-4417-af83-dbc6e1aa8c41" providerId="ADAL" clId="{72E3AB5A-3EA1-4E3F-A092-9A1DC3617676}" dt="2022-01-09T07:52:23.813" v="3630" actId="26606"/>
          <ac:grpSpMkLst>
            <pc:docMk/>
            <pc:sldMk cId="2380882138" sldId="257"/>
            <ac:grpSpMk id="194" creationId="{34B438D8-EF7C-445C-8B7F-953BEB1BC133}"/>
          </ac:grpSpMkLst>
        </pc:grpChg>
        <pc:grpChg chg="add del">
          <ac:chgData name="Sarah Burney" userId="3ff1fe9c-ec4d-4417-af83-dbc6e1aa8c41" providerId="ADAL" clId="{72E3AB5A-3EA1-4E3F-A092-9A1DC3617676}" dt="2022-01-09T07:52:23.813" v="3630" actId="26606"/>
          <ac:grpSpMkLst>
            <pc:docMk/>
            <pc:sldMk cId="2380882138" sldId="257"/>
            <ac:grpSpMk id="203" creationId="{284021E3-6F46-410C-BF43-B2DED736558E}"/>
          </ac:grpSpMkLst>
        </pc:grpChg>
        <pc:grpChg chg="add">
          <ac:chgData name="Sarah Burney" userId="3ff1fe9c-ec4d-4417-af83-dbc6e1aa8c41" providerId="ADAL" clId="{72E3AB5A-3EA1-4E3F-A092-9A1DC3617676}" dt="2022-01-09T07:52:23.825" v="3631" actId="26606"/>
          <ac:grpSpMkLst>
            <pc:docMk/>
            <pc:sldMk cId="2380882138" sldId="257"/>
            <ac:grpSpMk id="3080" creationId="{30E2593C-D80A-46DA-80DF-172357084A49}"/>
          </ac:grpSpMkLst>
        </pc:grpChg>
        <pc:grpChg chg="add">
          <ac:chgData name="Sarah Burney" userId="3ff1fe9c-ec4d-4417-af83-dbc6e1aa8c41" providerId="ADAL" clId="{72E3AB5A-3EA1-4E3F-A092-9A1DC3617676}" dt="2022-01-09T07:52:23.825" v="3631" actId="26606"/>
          <ac:grpSpMkLst>
            <pc:docMk/>
            <pc:sldMk cId="2380882138" sldId="257"/>
            <ac:grpSpMk id="3089" creationId="{521AD032-2A8E-46DA-9ADE-ABE5E787FE32}"/>
          </ac:grpSpMkLst>
        </pc:grpChg>
        <pc:picChg chg="add del mod">
          <ac:chgData name="Sarah Burney" userId="3ff1fe9c-ec4d-4417-af83-dbc6e1aa8c41" providerId="ADAL" clId="{72E3AB5A-3EA1-4E3F-A092-9A1DC3617676}" dt="2022-01-09T07:32:51.090" v="3260" actId="478"/>
          <ac:picMkLst>
            <pc:docMk/>
            <pc:sldMk cId="2380882138" sldId="257"/>
            <ac:picMk id="1026" creationId="{47FE4937-2910-4642-8FA9-A930BE4A1F21}"/>
          </ac:picMkLst>
        </pc:picChg>
        <pc:picChg chg="add del mod">
          <ac:chgData name="Sarah Burney" userId="3ff1fe9c-ec4d-4417-af83-dbc6e1aa8c41" providerId="ADAL" clId="{72E3AB5A-3EA1-4E3F-A092-9A1DC3617676}" dt="2022-01-09T07:50:43.152" v="3627" actId="478"/>
          <ac:picMkLst>
            <pc:docMk/>
            <pc:sldMk cId="2380882138" sldId="257"/>
            <ac:picMk id="3074" creationId="{C13F6728-92B8-49AF-963D-0C498064DCC2}"/>
          </ac:picMkLst>
        </pc:picChg>
        <pc:picChg chg="add mod">
          <ac:chgData name="Sarah Burney" userId="3ff1fe9c-ec4d-4417-af83-dbc6e1aa8c41" providerId="ADAL" clId="{72E3AB5A-3EA1-4E3F-A092-9A1DC3617676}" dt="2022-01-09T07:52:23.825" v="3631" actId="26606"/>
          <ac:picMkLst>
            <pc:docMk/>
            <pc:sldMk cId="2380882138" sldId="257"/>
            <ac:picMk id="3076" creationId="{B12F1F30-7B4A-4761-8182-4F7781BDCF4B}"/>
          </ac:picMkLst>
        </pc:picChg>
      </pc:sldChg>
      <pc:sldChg chg="addSp modSp mod ord setBg">
        <pc:chgData name="Sarah Burney" userId="3ff1fe9c-ec4d-4417-af83-dbc6e1aa8c41" providerId="ADAL" clId="{72E3AB5A-3EA1-4E3F-A092-9A1DC3617676}" dt="2022-01-09T09:03:10.646" v="7072" actId="20577"/>
        <pc:sldMkLst>
          <pc:docMk/>
          <pc:sldMk cId="3898705840" sldId="258"/>
        </pc:sldMkLst>
        <pc:spChg chg="mod">
          <ac:chgData name="Sarah Burney" userId="3ff1fe9c-ec4d-4417-af83-dbc6e1aa8c41" providerId="ADAL" clId="{72E3AB5A-3EA1-4E3F-A092-9A1DC3617676}" dt="2022-01-08T19:37:10.402" v="1496" actId="26606"/>
          <ac:spMkLst>
            <pc:docMk/>
            <pc:sldMk cId="3898705840" sldId="258"/>
            <ac:spMk id="2" creationId="{C86C265C-47CC-4BB1-AD96-BB19729A71AA}"/>
          </ac:spMkLst>
        </pc:spChg>
        <pc:spChg chg="mod">
          <ac:chgData name="Sarah Burney" userId="3ff1fe9c-ec4d-4417-af83-dbc6e1aa8c41" providerId="ADAL" clId="{72E3AB5A-3EA1-4E3F-A092-9A1DC3617676}" dt="2022-01-09T09:03:10.646" v="7072" actId="20577"/>
          <ac:spMkLst>
            <pc:docMk/>
            <pc:sldMk cId="3898705840" sldId="258"/>
            <ac:spMk id="3" creationId="{8BD7BFCD-05F7-4E02-B0BC-FD4E2791032F}"/>
          </ac:spMkLst>
        </pc:spChg>
        <pc:spChg chg="add">
          <ac:chgData name="Sarah Burney" userId="3ff1fe9c-ec4d-4417-af83-dbc6e1aa8c41" providerId="ADAL" clId="{72E3AB5A-3EA1-4E3F-A092-9A1DC3617676}" dt="2022-01-08T19:37:10.402" v="1496" actId="26606"/>
          <ac:spMkLst>
            <pc:docMk/>
            <pc:sldMk cId="3898705840" sldId="258"/>
            <ac:spMk id="71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8T19:37:10.402" v="1496" actId="26606"/>
          <ac:spMkLst>
            <pc:docMk/>
            <pc:sldMk cId="3898705840" sldId="258"/>
            <ac:spMk id="73" creationId="{37962AE0-6A1C-4B76-9D52-10E5E6D7D3BB}"/>
          </ac:spMkLst>
        </pc:spChg>
        <pc:grpChg chg="add">
          <ac:chgData name="Sarah Burney" userId="3ff1fe9c-ec4d-4417-af83-dbc6e1aa8c41" providerId="ADAL" clId="{72E3AB5A-3EA1-4E3F-A092-9A1DC3617676}" dt="2022-01-08T19:37:10.402" v="1496" actId="26606"/>
          <ac:grpSpMkLst>
            <pc:docMk/>
            <pc:sldMk cId="3898705840" sldId="258"/>
            <ac:grpSpMk id="75" creationId="{DC655204-C06A-4A55-9BB4-C79C4AF9D63F}"/>
          </ac:grpSpMkLst>
        </pc:grpChg>
        <pc:grpChg chg="add">
          <ac:chgData name="Sarah Burney" userId="3ff1fe9c-ec4d-4417-af83-dbc6e1aa8c41" providerId="ADAL" clId="{72E3AB5A-3EA1-4E3F-A092-9A1DC3617676}" dt="2022-01-08T19:37:10.402" v="1496" actId="26606"/>
          <ac:grpSpMkLst>
            <pc:docMk/>
            <pc:sldMk cId="3898705840" sldId="258"/>
            <ac:grpSpMk id="85" creationId="{4C476EAB-383B-48F9-B661-B049EB50AE63}"/>
          </ac:grpSpMkLst>
        </pc:grpChg>
        <pc:picChg chg="add mod">
          <ac:chgData name="Sarah Burney" userId="3ff1fe9c-ec4d-4417-af83-dbc6e1aa8c41" providerId="ADAL" clId="{72E3AB5A-3EA1-4E3F-A092-9A1DC3617676}" dt="2022-01-08T19:37:34.284" v="1498" actId="18131"/>
          <ac:picMkLst>
            <pc:docMk/>
            <pc:sldMk cId="3898705840" sldId="258"/>
            <ac:picMk id="2050" creationId="{B9BDAA5D-F5A7-467B-8428-A5B2D137F994}"/>
          </ac:picMkLst>
        </pc:picChg>
      </pc:sldChg>
      <pc:sldChg chg="addSp modSp mod ord setBg">
        <pc:chgData name="Sarah Burney" userId="3ff1fe9c-ec4d-4417-af83-dbc6e1aa8c41" providerId="ADAL" clId="{72E3AB5A-3EA1-4E3F-A092-9A1DC3617676}" dt="2022-01-09T07:29:26.422" v="3092" actId="20577"/>
        <pc:sldMkLst>
          <pc:docMk/>
          <pc:sldMk cId="3707319987" sldId="259"/>
        </pc:sldMkLst>
        <pc:spChg chg="mod">
          <ac:chgData name="Sarah Burney" userId="3ff1fe9c-ec4d-4417-af83-dbc6e1aa8c41" providerId="ADAL" clId="{72E3AB5A-3EA1-4E3F-A092-9A1DC3617676}" dt="2022-01-09T07:17:49.679" v="2503" actId="26606"/>
          <ac:spMkLst>
            <pc:docMk/>
            <pc:sldMk cId="3707319987" sldId="259"/>
            <ac:spMk id="2" creationId="{729A4BC5-6434-4C23-8DBC-10F4FEE59C88}"/>
          </ac:spMkLst>
        </pc:spChg>
        <pc:spChg chg="mod">
          <ac:chgData name="Sarah Burney" userId="3ff1fe9c-ec4d-4417-af83-dbc6e1aa8c41" providerId="ADAL" clId="{72E3AB5A-3EA1-4E3F-A092-9A1DC3617676}" dt="2022-01-09T07:29:26.422" v="3092" actId="20577"/>
          <ac:spMkLst>
            <pc:docMk/>
            <pc:sldMk cId="3707319987" sldId="259"/>
            <ac:spMk id="3" creationId="{4169E46A-B271-4E56-BA7A-0AE07B84F659}"/>
          </ac:spMkLst>
        </pc:spChg>
        <pc:spChg chg="add mod">
          <ac:chgData name="Sarah Burney" userId="3ff1fe9c-ec4d-4417-af83-dbc6e1aa8c41" providerId="ADAL" clId="{72E3AB5A-3EA1-4E3F-A092-9A1DC3617676}" dt="2022-01-09T07:18:53.931" v="2538" actId="14100"/>
          <ac:spMkLst>
            <pc:docMk/>
            <pc:sldMk cId="3707319987" sldId="259"/>
            <ac:spMk id="4" creationId="{44DE55CE-B9BA-4052-8019-BF057FFC5BF3}"/>
          </ac:spMkLst>
        </pc:spChg>
        <pc:spChg chg="add mod">
          <ac:chgData name="Sarah Burney" userId="3ff1fe9c-ec4d-4417-af83-dbc6e1aa8c41" providerId="ADAL" clId="{72E3AB5A-3EA1-4E3F-A092-9A1DC3617676}" dt="2022-01-09T07:23:53.905" v="2923" actId="1076"/>
          <ac:spMkLst>
            <pc:docMk/>
            <pc:sldMk cId="3707319987" sldId="259"/>
            <ac:spMk id="5" creationId="{73C1050D-0E7F-4048-9DE0-B1DA5995DF0A}"/>
          </ac:spMkLst>
        </pc:spChg>
        <pc:spChg chg="add mod">
          <ac:chgData name="Sarah Burney" userId="3ff1fe9c-ec4d-4417-af83-dbc6e1aa8c41" providerId="ADAL" clId="{72E3AB5A-3EA1-4E3F-A092-9A1DC3617676}" dt="2022-01-09T07:19:23.570" v="2543" actId="1076"/>
          <ac:spMkLst>
            <pc:docMk/>
            <pc:sldMk cId="3707319987" sldId="259"/>
            <ac:spMk id="28" creationId="{6A8001AC-B7AB-40B1-AF28-49D63D7F7DF3}"/>
          </ac:spMkLst>
        </pc:spChg>
        <pc:spChg chg="add mod">
          <ac:chgData name="Sarah Burney" userId="3ff1fe9c-ec4d-4417-af83-dbc6e1aa8c41" providerId="ADAL" clId="{72E3AB5A-3EA1-4E3F-A092-9A1DC3617676}" dt="2022-01-09T07:24:23.922" v="2938" actId="20577"/>
          <ac:spMkLst>
            <pc:docMk/>
            <pc:sldMk cId="3707319987" sldId="259"/>
            <ac:spMk id="30" creationId="{F396062B-F612-4813-A465-2111243A0E5C}"/>
          </ac:spMkLst>
        </pc:spChg>
        <pc:spChg chg="add">
          <ac:chgData name="Sarah Burney" userId="3ff1fe9c-ec4d-4417-af83-dbc6e1aa8c41" providerId="ADAL" clId="{72E3AB5A-3EA1-4E3F-A092-9A1DC3617676}" dt="2022-01-09T07:17:49.679" v="2503" actId="26606"/>
          <ac:spMkLst>
            <pc:docMk/>
            <pc:sldMk cId="3707319987" sldId="259"/>
            <ac:spMk id="71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7:17:49.679" v="2503" actId="26606"/>
          <ac:spMkLst>
            <pc:docMk/>
            <pc:sldMk cId="3707319987" sldId="259"/>
            <ac:spMk id="73" creationId="{37962AE0-6A1C-4B76-9D52-10E5E6D7D3BB}"/>
          </ac:spMkLst>
        </pc:spChg>
        <pc:grpChg chg="add">
          <ac:chgData name="Sarah Burney" userId="3ff1fe9c-ec4d-4417-af83-dbc6e1aa8c41" providerId="ADAL" clId="{72E3AB5A-3EA1-4E3F-A092-9A1DC3617676}" dt="2022-01-09T07:17:49.679" v="2503" actId="26606"/>
          <ac:grpSpMkLst>
            <pc:docMk/>
            <pc:sldMk cId="3707319987" sldId="259"/>
            <ac:grpSpMk id="75" creationId="{DC655204-C06A-4A55-9BB4-C79C4AF9D63F}"/>
          </ac:grpSpMkLst>
        </pc:grpChg>
        <pc:grpChg chg="add">
          <ac:chgData name="Sarah Burney" userId="3ff1fe9c-ec4d-4417-af83-dbc6e1aa8c41" providerId="ADAL" clId="{72E3AB5A-3EA1-4E3F-A092-9A1DC3617676}" dt="2022-01-09T07:17:49.679" v="2503" actId="26606"/>
          <ac:grpSpMkLst>
            <pc:docMk/>
            <pc:sldMk cId="3707319987" sldId="259"/>
            <ac:grpSpMk id="85" creationId="{4C476EAB-383B-48F9-B661-B049EB50AE63}"/>
          </ac:grpSpMkLst>
        </pc:grpChg>
        <pc:picChg chg="add mod">
          <ac:chgData name="Sarah Burney" userId="3ff1fe9c-ec4d-4417-af83-dbc6e1aa8c41" providerId="ADAL" clId="{72E3AB5A-3EA1-4E3F-A092-9A1DC3617676}" dt="2022-01-09T07:17:49.679" v="2503" actId="26606"/>
          <ac:picMkLst>
            <pc:docMk/>
            <pc:sldMk cId="3707319987" sldId="259"/>
            <ac:picMk id="1026" creationId="{F9FE0012-918B-405E-8F56-CEF78CCC7536}"/>
          </ac:picMkLst>
        </pc:picChg>
      </pc:sldChg>
      <pc:sldChg chg="addSp delSp modSp mod setBg">
        <pc:chgData name="Sarah Burney" userId="3ff1fe9c-ec4d-4417-af83-dbc6e1aa8c41" providerId="ADAL" clId="{72E3AB5A-3EA1-4E3F-A092-9A1DC3617676}" dt="2022-01-09T07:32:08.381" v="3259" actId="26606"/>
        <pc:sldMkLst>
          <pc:docMk/>
          <pc:sldMk cId="2916654583" sldId="260"/>
        </pc:sldMkLst>
        <pc:spChg chg="mod">
          <ac:chgData name="Sarah Burney" userId="3ff1fe9c-ec4d-4417-af83-dbc6e1aa8c41" providerId="ADAL" clId="{72E3AB5A-3EA1-4E3F-A092-9A1DC3617676}" dt="2022-01-09T07:32:08.381" v="3259" actId="26606"/>
          <ac:spMkLst>
            <pc:docMk/>
            <pc:sldMk cId="2916654583" sldId="260"/>
            <ac:spMk id="2" creationId="{5EC9CF5D-6187-42E9-941E-EB680F0F4FB9}"/>
          </ac:spMkLst>
        </pc:spChg>
        <pc:spChg chg="mod">
          <ac:chgData name="Sarah Burney" userId="3ff1fe9c-ec4d-4417-af83-dbc6e1aa8c41" providerId="ADAL" clId="{72E3AB5A-3EA1-4E3F-A092-9A1DC3617676}" dt="2022-01-09T07:32:08.381" v="3259" actId="26606"/>
          <ac:spMkLst>
            <pc:docMk/>
            <pc:sldMk cId="2916654583" sldId="260"/>
            <ac:spMk id="3" creationId="{4C3C9905-4E42-4773-A12A-9F72CE43EC08}"/>
          </ac:spMkLst>
        </pc:spChg>
        <pc:spChg chg="add del">
          <ac:chgData name="Sarah Burney" userId="3ff1fe9c-ec4d-4417-af83-dbc6e1aa8c41" providerId="ADAL" clId="{72E3AB5A-3EA1-4E3F-A092-9A1DC3617676}" dt="2022-01-09T07:32:08.368" v="3258" actId="26606"/>
          <ac:spMkLst>
            <pc:docMk/>
            <pc:sldMk cId="2916654583" sldId="260"/>
            <ac:spMk id="71" creationId="{8651CFA9-6065-4243-AC48-858E359780B1}"/>
          </ac:spMkLst>
        </pc:spChg>
        <pc:spChg chg="add del">
          <ac:chgData name="Sarah Burney" userId="3ff1fe9c-ec4d-4417-af83-dbc6e1aa8c41" providerId="ADAL" clId="{72E3AB5A-3EA1-4E3F-A092-9A1DC3617676}" dt="2022-01-09T07:32:08.368" v="3258" actId="26606"/>
          <ac:spMkLst>
            <pc:docMk/>
            <pc:sldMk cId="2916654583" sldId="260"/>
            <ac:spMk id="73" creationId="{37962AE0-6A1C-4B76-9D52-10E5E6D7D3BB}"/>
          </ac:spMkLst>
        </pc:spChg>
        <pc:spChg chg="add">
          <ac:chgData name="Sarah Burney" userId="3ff1fe9c-ec4d-4417-af83-dbc6e1aa8c41" providerId="ADAL" clId="{72E3AB5A-3EA1-4E3F-A092-9A1DC3617676}" dt="2022-01-09T07:32:08.381" v="3259" actId="26606"/>
          <ac:spMkLst>
            <pc:docMk/>
            <pc:sldMk cId="2916654583" sldId="260"/>
            <ac:spMk id="2052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7:32:08.381" v="3259" actId="26606"/>
          <ac:spMkLst>
            <pc:docMk/>
            <pc:sldMk cId="2916654583" sldId="260"/>
            <ac:spMk id="2053" creationId="{37962AE0-6A1C-4B76-9D52-10E5E6D7D3BB}"/>
          </ac:spMkLst>
        </pc:spChg>
        <pc:grpChg chg="add del">
          <ac:chgData name="Sarah Burney" userId="3ff1fe9c-ec4d-4417-af83-dbc6e1aa8c41" providerId="ADAL" clId="{72E3AB5A-3EA1-4E3F-A092-9A1DC3617676}" dt="2022-01-09T07:32:08.368" v="3258" actId="26606"/>
          <ac:grpSpMkLst>
            <pc:docMk/>
            <pc:sldMk cId="2916654583" sldId="260"/>
            <ac:grpSpMk id="75" creationId="{30E2593C-D80A-46DA-80DF-172357084A49}"/>
          </ac:grpSpMkLst>
        </pc:grpChg>
        <pc:grpChg chg="add del">
          <ac:chgData name="Sarah Burney" userId="3ff1fe9c-ec4d-4417-af83-dbc6e1aa8c41" providerId="ADAL" clId="{72E3AB5A-3EA1-4E3F-A092-9A1DC3617676}" dt="2022-01-09T07:32:08.368" v="3258" actId="26606"/>
          <ac:grpSpMkLst>
            <pc:docMk/>
            <pc:sldMk cId="2916654583" sldId="260"/>
            <ac:grpSpMk id="85" creationId="{521AD032-2A8E-46DA-9ADE-ABE5E787FE32}"/>
          </ac:grpSpMkLst>
        </pc:grpChg>
        <pc:grpChg chg="add">
          <ac:chgData name="Sarah Burney" userId="3ff1fe9c-ec4d-4417-af83-dbc6e1aa8c41" providerId="ADAL" clId="{72E3AB5A-3EA1-4E3F-A092-9A1DC3617676}" dt="2022-01-09T07:32:08.381" v="3259" actId="26606"/>
          <ac:grpSpMkLst>
            <pc:docMk/>
            <pc:sldMk cId="2916654583" sldId="260"/>
            <ac:grpSpMk id="2054" creationId="{DC655204-C06A-4A55-9BB4-C79C4AF9D63F}"/>
          </ac:grpSpMkLst>
        </pc:grpChg>
        <pc:grpChg chg="add">
          <ac:chgData name="Sarah Burney" userId="3ff1fe9c-ec4d-4417-af83-dbc6e1aa8c41" providerId="ADAL" clId="{72E3AB5A-3EA1-4E3F-A092-9A1DC3617676}" dt="2022-01-09T07:32:08.381" v="3259" actId="26606"/>
          <ac:grpSpMkLst>
            <pc:docMk/>
            <pc:sldMk cId="2916654583" sldId="260"/>
            <ac:grpSpMk id="2063" creationId="{4C476EAB-383B-48F9-B661-B049EB50AE63}"/>
          </ac:grpSpMkLst>
        </pc:grpChg>
        <pc:picChg chg="add mod">
          <ac:chgData name="Sarah Burney" userId="3ff1fe9c-ec4d-4417-af83-dbc6e1aa8c41" providerId="ADAL" clId="{72E3AB5A-3EA1-4E3F-A092-9A1DC3617676}" dt="2022-01-09T07:32:08.381" v="3259" actId="26606"/>
          <ac:picMkLst>
            <pc:docMk/>
            <pc:sldMk cId="2916654583" sldId="260"/>
            <ac:picMk id="2050" creationId="{F7A7E34F-9C8A-423D-9D3F-FCFCB7C69FFA}"/>
          </ac:picMkLst>
        </pc:picChg>
      </pc:sldChg>
      <pc:sldChg chg="addSp modSp mod ord setBg">
        <pc:chgData name="Sarah Burney" userId="3ff1fe9c-ec4d-4417-af83-dbc6e1aa8c41" providerId="ADAL" clId="{72E3AB5A-3EA1-4E3F-A092-9A1DC3617676}" dt="2022-01-09T07:40:42.099" v="3519" actId="26606"/>
        <pc:sldMkLst>
          <pc:docMk/>
          <pc:sldMk cId="2169308328" sldId="261"/>
        </pc:sldMkLst>
        <pc:spChg chg="mod">
          <ac:chgData name="Sarah Burney" userId="3ff1fe9c-ec4d-4417-af83-dbc6e1aa8c41" providerId="ADAL" clId="{72E3AB5A-3EA1-4E3F-A092-9A1DC3617676}" dt="2022-01-09T07:40:42.099" v="3519" actId="26606"/>
          <ac:spMkLst>
            <pc:docMk/>
            <pc:sldMk cId="2169308328" sldId="261"/>
            <ac:spMk id="2" creationId="{4CEAE1EC-8B2F-4B5C-88C5-F3B4738CC394}"/>
          </ac:spMkLst>
        </pc:spChg>
        <pc:spChg chg="mod">
          <ac:chgData name="Sarah Burney" userId="3ff1fe9c-ec4d-4417-af83-dbc6e1aa8c41" providerId="ADAL" clId="{72E3AB5A-3EA1-4E3F-A092-9A1DC3617676}" dt="2022-01-09T07:40:42.099" v="3519" actId="26606"/>
          <ac:spMkLst>
            <pc:docMk/>
            <pc:sldMk cId="2169308328" sldId="261"/>
            <ac:spMk id="3" creationId="{8507E88F-1F2D-4C3A-95C0-EAE11FE010D4}"/>
          </ac:spMkLst>
        </pc:spChg>
        <pc:spChg chg="add">
          <ac:chgData name="Sarah Burney" userId="3ff1fe9c-ec4d-4417-af83-dbc6e1aa8c41" providerId="ADAL" clId="{72E3AB5A-3EA1-4E3F-A092-9A1DC3617676}" dt="2022-01-09T07:40:42.099" v="3519" actId="26606"/>
          <ac:spMkLst>
            <pc:docMk/>
            <pc:sldMk cId="2169308328" sldId="261"/>
            <ac:spMk id="71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7:40:42.099" v="3519" actId="26606"/>
          <ac:spMkLst>
            <pc:docMk/>
            <pc:sldMk cId="2169308328" sldId="261"/>
            <ac:spMk id="73" creationId="{37962AE0-6A1C-4B76-9D52-10E5E6D7D3BB}"/>
          </ac:spMkLst>
        </pc:spChg>
        <pc:grpChg chg="add">
          <ac:chgData name="Sarah Burney" userId="3ff1fe9c-ec4d-4417-af83-dbc6e1aa8c41" providerId="ADAL" clId="{72E3AB5A-3EA1-4E3F-A092-9A1DC3617676}" dt="2022-01-09T07:40:42.099" v="3519" actId="26606"/>
          <ac:grpSpMkLst>
            <pc:docMk/>
            <pc:sldMk cId="2169308328" sldId="261"/>
            <ac:grpSpMk id="75" creationId="{6B72B514-4AB8-43DF-84D4-951DBF368CED}"/>
          </ac:grpSpMkLst>
        </pc:grpChg>
        <pc:grpChg chg="add">
          <ac:chgData name="Sarah Burney" userId="3ff1fe9c-ec4d-4417-af83-dbc6e1aa8c41" providerId="ADAL" clId="{72E3AB5A-3EA1-4E3F-A092-9A1DC3617676}" dt="2022-01-09T07:40:42.099" v="3519" actId="26606"/>
          <ac:grpSpMkLst>
            <pc:docMk/>
            <pc:sldMk cId="2169308328" sldId="261"/>
            <ac:grpSpMk id="85" creationId="{DD2E06CA-048F-403F-AD47-B098C0A25DA6}"/>
          </ac:grpSpMkLst>
        </pc:grpChg>
        <pc:picChg chg="add mod">
          <ac:chgData name="Sarah Burney" userId="3ff1fe9c-ec4d-4417-af83-dbc6e1aa8c41" providerId="ADAL" clId="{72E3AB5A-3EA1-4E3F-A092-9A1DC3617676}" dt="2022-01-09T07:40:42.099" v="3519" actId="26606"/>
          <ac:picMkLst>
            <pc:docMk/>
            <pc:sldMk cId="2169308328" sldId="261"/>
            <ac:picMk id="4098" creationId="{B9352006-5542-4D69-A20A-7C29D31C14B9}"/>
          </ac:picMkLst>
        </pc:picChg>
      </pc:sldChg>
      <pc:sldChg chg="addSp delSp modSp mod ord setBg">
        <pc:chgData name="Sarah Burney" userId="3ff1fe9c-ec4d-4417-af83-dbc6e1aa8c41" providerId="ADAL" clId="{72E3AB5A-3EA1-4E3F-A092-9A1DC3617676}" dt="2022-01-09T08:54:54.799" v="6624" actId="20577"/>
        <pc:sldMkLst>
          <pc:docMk/>
          <pc:sldMk cId="3421089401" sldId="262"/>
        </pc:sldMkLst>
        <pc:spChg chg="mod">
          <ac:chgData name="Sarah Burney" userId="3ff1fe9c-ec4d-4417-af83-dbc6e1aa8c41" providerId="ADAL" clId="{72E3AB5A-3EA1-4E3F-A092-9A1DC3617676}" dt="2022-01-09T07:58:49.866" v="4611" actId="26606"/>
          <ac:spMkLst>
            <pc:docMk/>
            <pc:sldMk cId="3421089401" sldId="262"/>
            <ac:spMk id="2" creationId="{711D57E8-B1BB-4ED5-AB00-675BBD5BBDF8}"/>
          </ac:spMkLst>
        </pc:spChg>
        <pc:spChg chg="mod">
          <ac:chgData name="Sarah Burney" userId="3ff1fe9c-ec4d-4417-af83-dbc6e1aa8c41" providerId="ADAL" clId="{72E3AB5A-3EA1-4E3F-A092-9A1DC3617676}" dt="2022-01-09T08:54:54.799" v="6624" actId="20577"/>
          <ac:spMkLst>
            <pc:docMk/>
            <pc:sldMk cId="3421089401" sldId="262"/>
            <ac:spMk id="3" creationId="{9EE8778E-B844-4E46-B67C-E304D328A603}"/>
          </ac:spMkLst>
        </pc:spChg>
        <pc:spChg chg="add del">
          <ac:chgData name="Sarah Burney" userId="3ff1fe9c-ec4d-4417-af83-dbc6e1aa8c41" providerId="ADAL" clId="{72E3AB5A-3EA1-4E3F-A092-9A1DC3617676}" dt="2022-01-09T07:58:49.866" v="4611" actId="26606"/>
          <ac:spMkLst>
            <pc:docMk/>
            <pc:sldMk cId="3421089401" sldId="262"/>
            <ac:spMk id="71" creationId="{8651CFA9-6065-4243-AC48-858E359780B1}"/>
          </ac:spMkLst>
        </pc:spChg>
        <pc:spChg chg="add del">
          <ac:chgData name="Sarah Burney" userId="3ff1fe9c-ec4d-4417-af83-dbc6e1aa8c41" providerId="ADAL" clId="{72E3AB5A-3EA1-4E3F-A092-9A1DC3617676}" dt="2022-01-09T07:58:49.866" v="4611" actId="26606"/>
          <ac:spMkLst>
            <pc:docMk/>
            <pc:sldMk cId="3421089401" sldId="262"/>
            <ac:spMk id="73" creationId="{37962AE0-6A1C-4B76-9D52-10E5E6D7D3BB}"/>
          </ac:spMkLst>
        </pc:spChg>
        <pc:spChg chg="add">
          <ac:chgData name="Sarah Burney" userId="3ff1fe9c-ec4d-4417-af83-dbc6e1aa8c41" providerId="ADAL" clId="{72E3AB5A-3EA1-4E3F-A092-9A1DC3617676}" dt="2022-01-09T07:58:49.866" v="4611" actId="26606"/>
          <ac:spMkLst>
            <pc:docMk/>
            <pc:sldMk cId="3421089401" sldId="262"/>
            <ac:spMk id="135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7:58:49.866" v="4611" actId="26606"/>
          <ac:spMkLst>
            <pc:docMk/>
            <pc:sldMk cId="3421089401" sldId="262"/>
            <ac:spMk id="137" creationId="{37962AE0-6A1C-4B76-9D52-10E5E6D7D3BB}"/>
          </ac:spMkLst>
        </pc:spChg>
        <pc:grpChg chg="add del">
          <ac:chgData name="Sarah Burney" userId="3ff1fe9c-ec4d-4417-af83-dbc6e1aa8c41" providerId="ADAL" clId="{72E3AB5A-3EA1-4E3F-A092-9A1DC3617676}" dt="2022-01-09T07:58:49.866" v="4611" actId="26606"/>
          <ac:grpSpMkLst>
            <pc:docMk/>
            <pc:sldMk cId="3421089401" sldId="262"/>
            <ac:grpSpMk id="75" creationId="{DC655204-C06A-4A55-9BB4-C79C4AF9D63F}"/>
          </ac:grpSpMkLst>
        </pc:grpChg>
        <pc:grpChg chg="add del">
          <ac:chgData name="Sarah Burney" userId="3ff1fe9c-ec4d-4417-af83-dbc6e1aa8c41" providerId="ADAL" clId="{72E3AB5A-3EA1-4E3F-A092-9A1DC3617676}" dt="2022-01-09T07:58:49.866" v="4611" actId="26606"/>
          <ac:grpSpMkLst>
            <pc:docMk/>
            <pc:sldMk cId="3421089401" sldId="262"/>
            <ac:grpSpMk id="85" creationId="{4C476EAB-383B-48F9-B661-B049EB50AE63}"/>
          </ac:grpSpMkLst>
        </pc:grpChg>
        <pc:grpChg chg="add">
          <ac:chgData name="Sarah Burney" userId="3ff1fe9c-ec4d-4417-af83-dbc6e1aa8c41" providerId="ADAL" clId="{72E3AB5A-3EA1-4E3F-A092-9A1DC3617676}" dt="2022-01-09T07:58:49.866" v="4611" actId="26606"/>
          <ac:grpSpMkLst>
            <pc:docMk/>
            <pc:sldMk cId="3421089401" sldId="262"/>
            <ac:grpSpMk id="139" creationId="{30E2593C-D80A-46DA-80DF-172357084A49}"/>
          </ac:grpSpMkLst>
        </pc:grpChg>
        <pc:grpChg chg="add">
          <ac:chgData name="Sarah Burney" userId="3ff1fe9c-ec4d-4417-af83-dbc6e1aa8c41" providerId="ADAL" clId="{72E3AB5A-3EA1-4E3F-A092-9A1DC3617676}" dt="2022-01-09T07:58:49.866" v="4611" actId="26606"/>
          <ac:grpSpMkLst>
            <pc:docMk/>
            <pc:sldMk cId="3421089401" sldId="262"/>
            <ac:grpSpMk id="149" creationId="{521AD032-2A8E-46DA-9ADE-ABE5E787FE32}"/>
          </ac:grpSpMkLst>
        </pc:grpChg>
        <pc:picChg chg="add mod">
          <ac:chgData name="Sarah Burney" userId="3ff1fe9c-ec4d-4417-af83-dbc6e1aa8c41" providerId="ADAL" clId="{72E3AB5A-3EA1-4E3F-A092-9A1DC3617676}" dt="2022-01-09T07:58:49.866" v="4611" actId="26606"/>
          <ac:picMkLst>
            <pc:docMk/>
            <pc:sldMk cId="3421089401" sldId="262"/>
            <ac:picMk id="5122" creationId="{D9E03079-519A-4448-842F-09BB8CB02536}"/>
          </ac:picMkLst>
        </pc:picChg>
      </pc:sldChg>
      <pc:sldChg chg="addSp delSp modSp mod ord setBg">
        <pc:chgData name="Sarah Burney" userId="3ff1fe9c-ec4d-4417-af83-dbc6e1aa8c41" providerId="ADAL" clId="{72E3AB5A-3EA1-4E3F-A092-9A1DC3617676}" dt="2022-01-09T08:46:17.934" v="6176" actId="115"/>
        <pc:sldMkLst>
          <pc:docMk/>
          <pc:sldMk cId="3065058436" sldId="263"/>
        </pc:sldMkLst>
        <pc:spChg chg="mod">
          <ac:chgData name="Sarah Burney" userId="3ff1fe9c-ec4d-4417-af83-dbc6e1aa8c41" providerId="ADAL" clId="{72E3AB5A-3EA1-4E3F-A092-9A1DC3617676}" dt="2022-01-09T08:45:03.180" v="6109" actId="26606"/>
          <ac:spMkLst>
            <pc:docMk/>
            <pc:sldMk cId="3065058436" sldId="263"/>
            <ac:spMk id="2" creationId="{9C480708-6ECB-4D0B-A8B2-6B2D873F5250}"/>
          </ac:spMkLst>
        </pc:spChg>
        <pc:spChg chg="mod">
          <ac:chgData name="Sarah Burney" userId="3ff1fe9c-ec4d-4417-af83-dbc6e1aa8c41" providerId="ADAL" clId="{72E3AB5A-3EA1-4E3F-A092-9A1DC3617676}" dt="2022-01-09T08:46:17.934" v="6176" actId="115"/>
          <ac:spMkLst>
            <pc:docMk/>
            <pc:sldMk cId="3065058436" sldId="263"/>
            <ac:spMk id="3" creationId="{00804AC7-FC37-47F7-B1E1-568720215772}"/>
          </ac:spMkLst>
        </pc:spChg>
        <pc:spChg chg="add del">
          <ac:chgData name="Sarah Burney" userId="3ff1fe9c-ec4d-4417-af83-dbc6e1aa8c41" providerId="ADAL" clId="{72E3AB5A-3EA1-4E3F-A092-9A1DC3617676}" dt="2022-01-09T08:44:59.427" v="6107"/>
          <ac:spMkLst>
            <pc:docMk/>
            <pc:sldMk cId="3065058436" sldId="263"/>
            <ac:spMk id="4" creationId="{5D783EF7-E98A-4936-AF79-764BD838A7C6}"/>
          </ac:spMkLst>
        </pc:spChg>
        <pc:spChg chg="add">
          <ac:chgData name="Sarah Burney" userId="3ff1fe9c-ec4d-4417-af83-dbc6e1aa8c41" providerId="ADAL" clId="{72E3AB5A-3EA1-4E3F-A092-9A1DC3617676}" dt="2022-01-09T08:45:03.180" v="6109" actId="26606"/>
          <ac:spMkLst>
            <pc:docMk/>
            <pc:sldMk cId="3065058436" sldId="263"/>
            <ac:spMk id="10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8:45:03.180" v="6109" actId="26606"/>
          <ac:spMkLst>
            <pc:docMk/>
            <pc:sldMk cId="3065058436" sldId="263"/>
            <ac:spMk id="12" creationId="{37962AE0-6A1C-4B76-9D52-10E5E6D7D3BB}"/>
          </ac:spMkLst>
        </pc:spChg>
        <pc:grpChg chg="add">
          <ac:chgData name="Sarah Burney" userId="3ff1fe9c-ec4d-4417-af83-dbc6e1aa8c41" providerId="ADAL" clId="{72E3AB5A-3EA1-4E3F-A092-9A1DC3617676}" dt="2022-01-09T08:45:03.180" v="6109" actId="26606"/>
          <ac:grpSpMkLst>
            <pc:docMk/>
            <pc:sldMk cId="3065058436" sldId="263"/>
            <ac:grpSpMk id="14" creationId="{DC655204-C06A-4A55-9BB4-C79C4AF9D63F}"/>
          </ac:grpSpMkLst>
        </pc:grpChg>
        <pc:grpChg chg="add">
          <ac:chgData name="Sarah Burney" userId="3ff1fe9c-ec4d-4417-af83-dbc6e1aa8c41" providerId="ADAL" clId="{72E3AB5A-3EA1-4E3F-A092-9A1DC3617676}" dt="2022-01-09T08:45:03.180" v="6109" actId="26606"/>
          <ac:grpSpMkLst>
            <pc:docMk/>
            <pc:sldMk cId="3065058436" sldId="263"/>
            <ac:grpSpMk id="24" creationId="{4C476EAB-383B-48F9-B661-B049EB50AE63}"/>
          </ac:grpSpMkLst>
        </pc:grpChg>
        <pc:picChg chg="add mod">
          <ac:chgData name="Sarah Burney" userId="3ff1fe9c-ec4d-4417-af83-dbc6e1aa8c41" providerId="ADAL" clId="{72E3AB5A-3EA1-4E3F-A092-9A1DC3617676}" dt="2022-01-09T08:45:03.180" v="6109" actId="26606"/>
          <ac:picMkLst>
            <pc:docMk/>
            <pc:sldMk cId="3065058436" sldId="263"/>
            <ac:picMk id="5" creationId="{24D34FC0-FC21-45C7-8D60-F63650551E0A}"/>
          </ac:picMkLst>
        </pc:picChg>
      </pc:sldChg>
      <pc:sldChg chg="addSp modSp mod setBg">
        <pc:chgData name="Sarah Burney" userId="3ff1fe9c-ec4d-4417-af83-dbc6e1aa8c41" providerId="ADAL" clId="{72E3AB5A-3EA1-4E3F-A092-9A1DC3617676}" dt="2022-01-09T09:00:17.573" v="6921" actId="115"/>
        <pc:sldMkLst>
          <pc:docMk/>
          <pc:sldMk cId="3593035960" sldId="264"/>
        </pc:sldMkLst>
        <pc:spChg chg="mod">
          <ac:chgData name="Sarah Burney" userId="3ff1fe9c-ec4d-4417-af83-dbc6e1aa8c41" providerId="ADAL" clId="{72E3AB5A-3EA1-4E3F-A092-9A1DC3617676}" dt="2022-01-09T08:59:58.449" v="6877" actId="26606"/>
          <ac:spMkLst>
            <pc:docMk/>
            <pc:sldMk cId="3593035960" sldId="264"/>
            <ac:spMk id="2" creationId="{2832BDCD-001C-4944-BF54-9E3A27E9A22F}"/>
          </ac:spMkLst>
        </pc:spChg>
        <pc:spChg chg="mod">
          <ac:chgData name="Sarah Burney" userId="3ff1fe9c-ec4d-4417-af83-dbc6e1aa8c41" providerId="ADAL" clId="{72E3AB5A-3EA1-4E3F-A092-9A1DC3617676}" dt="2022-01-09T09:00:17.573" v="6921" actId="115"/>
          <ac:spMkLst>
            <pc:docMk/>
            <pc:sldMk cId="3593035960" sldId="264"/>
            <ac:spMk id="3" creationId="{03450E63-47E5-4963-9336-AF43D88FA506}"/>
          </ac:spMkLst>
        </pc:spChg>
        <pc:spChg chg="add">
          <ac:chgData name="Sarah Burney" userId="3ff1fe9c-ec4d-4417-af83-dbc6e1aa8c41" providerId="ADAL" clId="{72E3AB5A-3EA1-4E3F-A092-9A1DC3617676}" dt="2022-01-09T08:59:58.449" v="6877" actId="26606"/>
          <ac:spMkLst>
            <pc:docMk/>
            <pc:sldMk cId="3593035960" sldId="264"/>
            <ac:spMk id="71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8:59:58.449" v="6877" actId="26606"/>
          <ac:spMkLst>
            <pc:docMk/>
            <pc:sldMk cId="3593035960" sldId="264"/>
            <ac:spMk id="73" creationId="{37962AE0-6A1C-4B76-9D52-10E5E6D7D3BB}"/>
          </ac:spMkLst>
        </pc:spChg>
        <pc:grpChg chg="add">
          <ac:chgData name="Sarah Burney" userId="3ff1fe9c-ec4d-4417-af83-dbc6e1aa8c41" providerId="ADAL" clId="{72E3AB5A-3EA1-4E3F-A092-9A1DC3617676}" dt="2022-01-09T08:59:58.449" v="6877" actId="26606"/>
          <ac:grpSpMkLst>
            <pc:docMk/>
            <pc:sldMk cId="3593035960" sldId="264"/>
            <ac:grpSpMk id="75" creationId="{DC655204-C06A-4A55-9BB4-C79C4AF9D63F}"/>
          </ac:grpSpMkLst>
        </pc:grpChg>
        <pc:grpChg chg="add">
          <ac:chgData name="Sarah Burney" userId="3ff1fe9c-ec4d-4417-af83-dbc6e1aa8c41" providerId="ADAL" clId="{72E3AB5A-3EA1-4E3F-A092-9A1DC3617676}" dt="2022-01-09T08:59:58.449" v="6877" actId="26606"/>
          <ac:grpSpMkLst>
            <pc:docMk/>
            <pc:sldMk cId="3593035960" sldId="264"/>
            <ac:grpSpMk id="85" creationId="{4C476EAB-383B-48F9-B661-B049EB50AE63}"/>
          </ac:grpSpMkLst>
        </pc:grpChg>
        <pc:picChg chg="add mod">
          <ac:chgData name="Sarah Burney" userId="3ff1fe9c-ec4d-4417-af83-dbc6e1aa8c41" providerId="ADAL" clId="{72E3AB5A-3EA1-4E3F-A092-9A1DC3617676}" dt="2022-01-09T08:59:58.449" v="6877" actId="26606"/>
          <ac:picMkLst>
            <pc:docMk/>
            <pc:sldMk cId="3593035960" sldId="264"/>
            <ac:picMk id="9218" creationId="{21A17DFA-CB30-4FD4-BA4D-266532A08D72}"/>
          </ac:picMkLst>
        </pc:picChg>
      </pc:sldChg>
      <pc:sldChg chg="addSp modSp mod ord setBg">
        <pc:chgData name="Sarah Burney" userId="3ff1fe9c-ec4d-4417-af83-dbc6e1aa8c41" providerId="ADAL" clId="{72E3AB5A-3EA1-4E3F-A092-9A1DC3617676}" dt="2022-01-09T08:54:03.898" v="6600" actId="20577"/>
        <pc:sldMkLst>
          <pc:docMk/>
          <pc:sldMk cId="2417230257" sldId="265"/>
        </pc:sldMkLst>
        <pc:spChg chg="mod">
          <ac:chgData name="Sarah Burney" userId="3ff1fe9c-ec4d-4417-af83-dbc6e1aa8c41" providerId="ADAL" clId="{72E3AB5A-3EA1-4E3F-A092-9A1DC3617676}" dt="2022-01-09T08:50:56.467" v="6261" actId="26606"/>
          <ac:spMkLst>
            <pc:docMk/>
            <pc:sldMk cId="2417230257" sldId="265"/>
            <ac:spMk id="2" creationId="{95D4CBAE-F09E-4D96-B5CB-2707C8E5D119}"/>
          </ac:spMkLst>
        </pc:spChg>
        <pc:spChg chg="mod">
          <ac:chgData name="Sarah Burney" userId="3ff1fe9c-ec4d-4417-af83-dbc6e1aa8c41" providerId="ADAL" clId="{72E3AB5A-3EA1-4E3F-A092-9A1DC3617676}" dt="2022-01-09T08:54:03.898" v="6600" actId="20577"/>
          <ac:spMkLst>
            <pc:docMk/>
            <pc:sldMk cId="2417230257" sldId="265"/>
            <ac:spMk id="3" creationId="{4654FCCA-B4C1-4F96-9EA1-DE79FD75D70D}"/>
          </ac:spMkLst>
        </pc:spChg>
        <pc:spChg chg="add">
          <ac:chgData name="Sarah Burney" userId="3ff1fe9c-ec4d-4417-af83-dbc6e1aa8c41" providerId="ADAL" clId="{72E3AB5A-3EA1-4E3F-A092-9A1DC3617676}" dt="2022-01-09T08:50:56.467" v="6261" actId="26606"/>
          <ac:spMkLst>
            <pc:docMk/>
            <pc:sldMk cId="2417230257" sldId="265"/>
            <ac:spMk id="71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8:50:56.467" v="6261" actId="26606"/>
          <ac:spMkLst>
            <pc:docMk/>
            <pc:sldMk cId="2417230257" sldId="265"/>
            <ac:spMk id="73" creationId="{37962AE0-6A1C-4B76-9D52-10E5E6D7D3BB}"/>
          </ac:spMkLst>
        </pc:spChg>
        <pc:grpChg chg="add">
          <ac:chgData name="Sarah Burney" userId="3ff1fe9c-ec4d-4417-af83-dbc6e1aa8c41" providerId="ADAL" clId="{72E3AB5A-3EA1-4E3F-A092-9A1DC3617676}" dt="2022-01-09T08:50:56.467" v="6261" actId="26606"/>
          <ac:grpSpMkLst>
            <pc:docMk/>
            <pc:sldMk cId="2417230257" sldId="265"/>
            <ac:grpSpMk id="75" creationId="{30E2593C-D80A-46DA-80DF-172357084A49}"/>
          </ac:grpSpMkLst>
        </pc:grpChg>
        <pc:grpChg chg="add">
          <ac:chgData name="Sarah Burney" userId="3ff1fe9c-ec4d-4417-af83-dbc6e1aa8c41" providerId="ADAL" clId="{72E3AB5A-3EA1-4E3F-A092-9A1DC3617676}" dt="2022-01-09T08:50:56.467" v="6261" actId="26606"/>
          <ac:grpSpMkLst>
            <pc:docMk/>
            <pc:sldMk cId="2417230257" sldId="265"/>
            <ac:grpSpMk id="85" creationId="{521AD032-2A8E-46DA-9ADE-ABE5E787FE32}"/>
          </ac:grpSpMkLst>
        </pc:grpChg>
        <pc:picChg chg="add mod">
          <ac:chgData name="Sarah Burney" userId="3ff1fe9c-ec4d-4417-af83-dbc6e1aa8c41" providerId="ADAL" clId="{72E3AB5A-3EA1-4E3F-A092-9A1DC3617676}" dt="2022-01-09T08:50:56.467" v="6261" actId="26606"/>
          <ac:picMkLst>
            <pc:docMk/>
            <pc:sldMk cId="2417230257" sldId="265"/>
            <ac:picMk id="8194" creationId="{C783BC10-6496-4384-9611-0905C8393D2C}"/>
          </ac:picMkLst>
        </pc:picChg>
      </pc:sldChg>
      <pc:sldChg chg="addSp delSp modSp mod ord setBg">
        <pc:chgData name="Sarah Burney" userId="3ff1fe9c-ec4d-4417-af83-dbc6e1aa8c41" providerId="ADAL" clId="{72E3AB5A-3EA1-4E3F-A092-9A1DC3617676}" dt="2022-01-09T08:46:32.915" v="6177" actId="20577"/>
        <pc:sldMkLst>
          <pc:docMk/>
          <pc:sldMk cId="4231018810" sldId="266"/>
        </pc:sldMkLst>
        <pc:spChg chg="mod">
          <ac:chgData name="Sarah Burney" userId="3ff1fe9c-ec4d-4417-af83-dbc6e1aa8c41" providerId="ADAL" clId="{72E3AB5A-3EA1-4E3F-A092-9A1DC3617676}" dt="2022-01-09T08:44:27.825" v="6103" actId="26606"/>
          <ac:spMkLst>
            <pc:docMk/>
            <pc:sldMk cId="4231018810" sldId="266"/>
            <ac:spMk id="2" creationId="{4439F56A-049F-4160-8395-3D30345680AD}"/>
          </ac:spMkLst>
        </pc:spChg>
        <pc:spChg chg="mod">
          <ac:chgData name="Sarah Burney" userId="3ff1fe9c-ec4d-4417-af83-dbc6e1aa8c41" providerId="ADAL" clId="{72E3AB5A-3EA1-4E3F-A092-9A1DC3617676}" dt="2022-01-09T08:46:32.915" v="6177" actId="20577"/>
          <ac:spMkLst>
            <pc:docMk/>
            <pc:sldMk cId="4231018810" sldId="266"/>
            <ac:spMk id="3" creationId="{39448F37-AC54-47BA-B471-D829E62D463D}"/>
          </ac:spMkLst>
        </pc:spChg>
        <pc:spChg chg="add del">
          <ac:chgData name="Sarah Burney" userId="3ff1fe9c-ec4d-4417-af83-dbc6e1aa8c41" providerId="ADAL" clId="{72E3AB5A-3EA1-4E3F-A092-9A1DC3617676}" dt="2022-01-09T08:42:27.443" v="6042"/>
          <ac:spMkLst>
            <pc:docMk/>
            <pc:sldMk cId="4231018810" sldId="266"/>
            <ac:spMk id="4" creationId="{D4B3D949-5C5F-4180-965A-7A5C21C4B793}"/>
          </ac:spMkLst>
        </pc:spChg>
        <pc:spChg chg="add del">
          <ac:chgData name="Sarah Burney" userId="3ff1fe9c-ec4d-4417-af83-dbc6e1aa8c41" providerId="ADAL" clId="{72E3AB5A-3EA1-4E3F-A092-9A1DC3617676}" dt="2022-01-09T08:44:27.825" v="6103" actId="26606"/>
          <ac:spMkLst>
            <pc:docMk/>
            <pc:sldMk cId="4231018810" sldId="266"/>
            <ac:spMk id="10" creationId="{8651CFA9-6065-4243-AC48-858E359780B1}"/>
          </ac:spMkLst>
        </pc:spChg>
        <pc:spChg chg="add del">
          <ac:chgData name="Sarah Burney" userId="3ff1fe9c-ec4d-4417-af83-dbc6e1aa8c41" providerId="ADAL" clId="{72E3AB5A-3EA1-4E3F-A092-9A1DC3617676}" dt="2022-01-09T08:44:27.825" v="6103" actId="26606"/>
          <ac:spMkLst>
            <pc:docMk/>
            <pc:sldMk cId="4231018810" sldId="266"/>
            <ac:spMk id="12" creationId="{37962AE0-6A1C-4B76-9D52-10E5E6D7D3BB}"/>
          </ac:spMkLst>
        </pc:spChg>
        <pc:spChg chg="add">
          <ac:chgData name="Sarah Burney" userId="3ff1fe9c-ec4d-4417-af83-dbc6e1aa8c41" providerId="ADAL" clId="{72E3AB5A-3EA1-4E3F-A092-9A1DC3617676}" dt="2022-01-09T08:44:27.825" v="6103" actId="26606"/>
          <ac:spMkLst>
            <pc:docMk/>
            <pc:sldMk cId="4231018810" sldId="266"/>
            <ac:spMk id="73" creationId="{8651CFA9-6065-4243-AC48-858E359780B1}"/>
          </ac:spMkLst>
        </pc:spChg>
        <pc:spChg chg="add">
          <ac:chgData name="Sarah Burney" userId="3ff1fe9c-ec4d-4417-af83-dbc6e1aa8c41" providerId="ADAL" clId="{72E3AB5A-3EA1-4E3F-A092-9A1DC3617676}" dt="2022-01-09T08:44:27.825" v="6103" actId="26606"/>
          <ac:spMkLst>
            <pc:docMk/>
            <pc:sldMk cId="4231018810" sldId="266"/>
            <ac:spMk id="75" creationId="{37962AE0-6A1C-4B76-9D52-10E5E6D7D3BB}"/>
          </ac:spMkLst>
        </pc:spChg>
        <pc:grpChg chg="add del">
          <ac:chgData name="Sarah Burney" userId="3ff1fe9c-ec4d-4417-af83-dbc6e1aa8c41" providerId="ADAL" clId="{72E3AB5A-3EA1-4E3F-A092-9A1DC3617676}" dt="2022-01-09T08:44:27.825" v="6103" actId="26606"/>
          <ac:grpSpMkLst>
            <pc:docMk/>
            <pc:sldMk cId="4231018810" sldId="266"/>
            <ac:grpSpMk id="14" creationId="{9C6A6A21-4C17-4D70-902F-429763934904}"/>
          </ac:grpSpMkLst>
        </pc:grpChg>
        <pc:grpChg chg="add del">
          <ac:chgData name="Sarah Burney" userId="3ff1fe9c-ec4d-4417-af83-dbc6e1aa8c41" providerId="ADAL" clId="{72E3AB5A-3EA1-4E3F-A092-9A1DC3617676}" dt="2022-01-09T08:44:27.825" v="6103" actId="26606"/>
          <ac:grpSpMkLst>
            <pc:docMk/>
            <pc:sldMk cId="4231018810" sldId="266"/>
            <ac:grpSpMk id="24" creationId="{741948F9-C525-410D-9F0C-63EA1E0F393C}"/>
          </ac:grpSpMkLst>
        </pc:grpChg>
        <pc:grpChg chg="add">
          <ac:chgData name="Sarah Burney" userId="3ff1fe9c-ec4d-4417-af83-dbc6e1aa8c41" providerId="ADAL" clId="{72E3AB5A-3EA1-4E3F-A092-9A1DC3617676}" dt="2022-01-09T08:44:27.825" v="6103" actId="26606"/>
          <ac:grpSpMkLst>
            <pc:docMk/>
            <pc:sldMk cId="4231018810" sldId="266"/>
            <ac:grpSpMk id="77" creationId="{5089F41F-380F-4E05-9A56-4C8F456E8146}"/>
          </ac:grpSpMkLst>
        </pc:grpChg>
        <pc:grpChg chg="add">
          <ac:chgData name="Sarah Burney" userId="3ff1fe9c-ec4d-4417-af83-dbc6e1aa8c41" providerId="ADAL" clId="{72E3AB5A-3EA1-4E3F-A092-9A1DC3617676}" dt="2022-01-09T08:44:27.825" v="6103" actId="26606"/>
          <ac:grpSpMkLst>
            <pc:docMk/>
            <pc:sldMk cId="4231018810" sldId="266"/>
            <ac:grpSpMk id="87" creationId="{FF8C87E7-85A6-4119-B524-84AA9C0AAB2F}"/>
          </ac:grpSpMkLst>
        </pc:grpChg>
        <pc:picChg chg="add del mod">
          <ac:chgData name="Sarah Burney" userId="3ff1fe9c-ec4d-4417-af83-dbc6e1aa8c41" providerId="ADAL" clId="{72E3AB5A-3EA1-4E3F-A092-9A1DC3617676}" dt="2022-01-09T08:44:16.747" v="6101" actId="478"/>
          <ac:picMkLst>
            <pc:docMk/>
            <pc:sldMk cId="4231018810" sldId="266"/>
            <ac:picMk id="5" creationId="{7912679C-0D09-48C5-9480-E85DBA339847}"/>
          </ac:picMkLst>
        </pc:picChg>
        <pc:picChg chg="add mod">
          <ac:chgData name="Sarah Burney" userId="3ff1fe9c-ec4d-4417-af83-dbc6e1aa8c41" providerId="ADAL" clId="{72E3AB5A-3EA1-4E3F-A092-9A1DC3617676}" dt="2022-01-09T08:44:27.825" v="6103" actId="26606"/>
          <ac:picMkLst>
            <pc:docMk/>
            <pc:sldMk cId="4231018810" sldId="266"/>
            <ac:picMk id="6148" creationId="{77890612-D16D-44F2-9A33-86FD9FCAEB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A7BEA-0AFD-4C4F-B441-92032BE1E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4118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D207E-CF9A-49A0-B3FD-690356886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AU" sz="5400" dirty="0">
                <a:solidFill>
                  <a:srgbClr val="FFFFFF"/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6992E-8D70-4792-83A9-D89EB9C2F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AU" sz="2200" dirty="0">
                <a:solidFill>
                  <a:srgbClr val="FFFFFF"/>
                </a:solidFill>
              </a:rPr>
              <a:t>Term 1 Week 5</a:t>
            </a: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17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32BDCD-001C-4944-BF54-9E3A27E9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Indolent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0E63-47E5-4963-9336-AF43D88F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extremely lazy, avoiding any effort or movement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Although sloths may be </a:t>
            </a:r>
            <a:r>
              <a:rPr lang="en-AU" sz="1800" i="1" u="sng" dirty="0"/>
              <a:t>indolent</a:t>
            </a:r>
            <a:r>
              <a:rPr lang="en-AU" sz="1800" i="1" dirty="0"/>
              <a:t>, they are an important part of the ecosystem.</a:t>
            </a:r>
          </a:p>
          <a:p>
            <a:r>
              <a:rPr lang="en-AU" sz="1800" i="1" dirty="0"/>
              <a:t>My </a:t>
            </a:r>
            <a:r>
              <a:rPr lang="en-AU" sz="1800" i="1" u="sng" dirty="0"/>
              <a:t>indolent</a:t>
            </a:r>
            <a:r>
              <a:rPr lang="en-AU" sz="1800" i="1" dirty="0"/>
              <a:t> daughter waited until the night before to start working on her research project.</a:t>
            </a:r>
          </a:p>
          <a:p>
            <a:endParaRPr lang="en-AU" sz="1800" dirty="0"/>
          </a:p>
        </p:txBody>
      </p:sp>
      <p:pic>
        <p:nvPicPr>
          <p:cNvPr id="9218" name="Picture 2" descr="Sloths are the World&amp;#39;s Greatest Sleep and Relaxation Ambassadors — Calm Blog">
            <a:extLst>
              <a:ext uri="{FF2B5EF4-FFF2-40B4-BE49-F238E27FC236}">
                <a16:creationId xmlns:a16="http://schemas.microsoft.com/office/drawing/2014/main" id="{21A17DFA-CB30-4FD4-BA4D-266532A08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r="18936" b="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03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30E2593C-D80A-46DA-80DF-172357084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1A9D4F6-4E29-4BDA-A516-7F3F736DB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21C7B06-772C-4D26-AF38-02786B9F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8F1E44D-5255-4ED6-8D25-0616BC280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4D73AC6-0076-449C-8676-7D0AD28D6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592273B-D4FB-437C-A81B-0CEEEB089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058A91-09D6-41A3-B732-BD9820CAF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B46C089-E160-4CFA-9B80-559D7A221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4BDAFA-2631-4743-B907-D9504D8E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D4CBAE-F09E-4D96-B5CB-2707C8E5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814412" cy="1664573"/>
          </a:xfrm>
        </p:spPr>
        <p:txBody>
          <a:bodyPr>
            <a:normAutofit/>
          </a:bodyPr>
          <a:lstStyle/>
          <a:p>
            <a:r>
              <a:rPr lang="en-AU" dirty="0"/>
              <a:t>Lugubrious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FCCA-B4C1-4F96-9EA1-DE79FD75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814102" cy="3728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looking or sounding exaggeratedly sad and mournful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  <a:p>
            <a:pPr>
              <a:lnSpc>
                <a:spcPct val="100000"/>
              </a:lnSpc>
            </a:pPr>
            <a:r>
              <a:rPr lang="en-AU" sz="1800" i="1" dirty="0"/>
              <a:t>Eeyore is a very </a:t>
            </a:r>
            <a:r>
              <a:rPr lang="en-AU" sz="1800" i="1" u="sng" dirty="0"/>
              <a:t>lugubrious</a:t>
            </a:r>
            <a:r>
              <a:rPr lang="en-AU" sz="1800" i="1" dirty="0"/>
              <a:t> character.</a:t>
            </a:r>
          </a:p>
          <a:p>
            <a:pPr>
              <a:lnSpc>
                <a:spcPct val="100000"/>
              </a:lnSpc>
            </a:pPr>
            <a:r>
              <a:rPr lang="en-AU" sz="1800" i="1" dirty="0"/>
              <a:t>After he lost his job, he went around with a </a:t>
            </a:r>
            <a:r>
              <a:rPr lang="en-AU" sz="1800" i="1" u="sng" dirty="0"/>
              <a:t>lugubrious</a:t>
            </a:r>
            <a:r>
              <a:rPr lang="en-AU" sz="1800" i="1" dirty="0"/>
              <a:t> expression on his face for months.</a:t>
            </a:r>
          </a:p>
          <a:p>
            <a:pPr>
              <a:lnSpc>
                <a:spcPct val="100000"/>
              </a:lnSpc>
            </a:pPr>
            <a:endParaRPr lang="en-AU" sz="1800" dirty="0"/>
          </a:p>
        </p:txBody>
      </p:sp>
      <p:pic>
        <p:nvPicPr>
          <p:cNvPr id="8194" name="Picture 2" descr="eeyore syndrome | Jillian&amp;#39;s Blog">
            <a:extLst>
              <a:ext uri="{FF2B5EF4-FFF2-40B4-BE49-F238E27FC236}">
                <a16:creationId xmlns:a16="http://schemas.microsoft.com/office/drawing/2014/main" id="{C783BC10-6496-4384-9611-0905C8393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-2" b="-2"/>
          <a:stretch/>
        </p:blipFill>
        <p:spPr bwMode="auto">
          <a:xfrm>
            <a:off x="6626806" y="1019556"/>
            <a:ext cx="4817466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521AD032-2A8E-46DA-9ADE-ABE5E787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C99AC15-8ABA-4F63-9321-20BC70B7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4A4D9C63-9AE2-409A-AD6F-D6B96CC60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C414FAE-71E1-463A-AE68-63329132E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AA2E51D-8749-4E45-B4DD-111ED901B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F8F5908-4C35-43FC-A898-D3C8C3A09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573C509-A7F3-4312-B67F-C55BB88DD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9AB9BF4-2BB4-4BE7-98EB-B320312ED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71E7EF4-D2C5-4968-AC34-A0674E1F8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35D9000-8CED-4925-95A2-3F12C8023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F857165-8DF4-4025-B0D6-1079CDA8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23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6C265C-47CC-4BB1-AD96-BB19729A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Blasé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BFCD-05F7-4E02-B0BC-FD4E2791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700" b="1" dirty="0"/>
              <a:t>Part of speech: </a:t>
            </a:r>
            <a:r>
              <a:rPr lang="en-AU" sz="1700" dirty="0"/>
              <a:t>adjective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b="1" dirty="0"/>
              <a:t>Meaning: </a:t>
            </a:r>
            <a:r>
              <a:rPr lang="en-AU" sz="1700" dirty="0"/>
              <a:t>bored or unimpressed by something because you’ve seen it many times before</a:t>
            </a:r>
          </a:p>
          <a:p>
            <a:pPr marL="0" indent="0">
              <a:buNone/>
            </a:pPr>
            <a:endParaRPr lang="en-AU" sz="1700" dirty="0"/>
          </a:p>
          <a:p>
            <a:r>
              <a:rPr lang="en-AU" sz="1700" i="1" dirty="0"/>
              <a:t>Kate tried to act </a:t>
            </a:r>
            <a:r>
              <a:rPr lang="en-AU" sz="1700" i="1" u="sng" dirty="0"/>
              <a:t>blasé</a:t>
            </a:r>
            <a:r>
              <a:rPr lang="en-AU" sz="1700" i="1" dirty="0"/>
              <a:t> about flying first class even though it was her first time.</a:t>
            </a:r>
          </a:p>
          <a:p>
            <a:r>
              <a:rPr lang="en-AU" sz="1700" i="1" dirty="0"/>
              <a:t>We don’t want children becoming </a:t>
            </a:r>
            <a:r>
              <a:rPr lang="en-AU" sz="1700" i="1" u="sng" dirty="0"/>
              <a:t>blasé</a:t>
            </a:r>
            <a:r>
              <a:rPr lang="en-AU" sz="1700" i="1" dirty="0"/>
              <a:t> about violence due to seeing it so often on TV.</a:t>
            </a:r>
          </a:p>
        </p:txBody>
      </p:sp>
      <p:pic>
        <p:nvPicPr>
          <p:cNvPr id="2050" name="Picture 2" descr="Is First Class Worth It? the Math Says No, but It Still Might Be">
            <a:extLst>
              <a:ext uri="{FF2B5EF4-FFF2-40B4-BE49-F238E27FC236}">
                <a16:creationId xmlns:a16="http://schemas.microsoft.com/office/drawing/2014/main" id="{B9BDAA5D-F5A7-467B-8428-A5B2D137F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r="20604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870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9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79" name="Rectangle 19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080" name="Top Left">
            <a:extLst>
              <a:ext uri="{FF2B5EF4-FFF2-40B4-BE49-F238E27FC236}">
                <a16:creationId xmlns:a16="http://schemas.microsoft.com/office/drawing/2014/main" id="{30E2593C-D80A-46DA-80DF-172357084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081" name="Freeform: Shape 194">
              <a:extLst>
                <a:ext uri="{FF2B5EF4-FFF2-40B4-BE49-F238E27FC236}">
                  <a16:creationId xmlns:a16="http://schemas.microsoft.com/office/drawing/2014/main" id="{01A9D4F6-4E29-4BDA-A516-7F3F736DB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082" name="Freeform: Shape 195">
              <a:extLst>
                <a:ext uri="{FF2B5EF4-FFF2-40B4-BE49-F238E27FC236}">
                  <a16:creationId xmlns:a16="http://schemas.microsoft.com/office/drawing/2014/main" id="{F21C7B06-772C-4D26-AF38-02786B9F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3" name="Freeform: Shape 196">
              <a:extLst>
                <a:ext uri="{FF2B5EF4-FFF2-40B4-BE49-F238E27FC236}">
                  <a16:creationId xmlns:a16="http://schemas.microsoft.com/office/drawing/2014/main" id="{98F1E44D-5255-4ED6-8D25-0616BC280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197">
              <a:extLst>
                <a:ext uri="{FF2B5EF4-FFF2-40B4-BE49-F238E27FC236}">
                  <a16:creationId xmlns:a16="http://schemas.microsoft.com/office/drawing/2014/main" id="{D4D73AC6-0076-449C-8676-7D0AD28D6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198">
              <a:extLst>
                <a:ext uri="{FF2B5EF4-FFF2-40B4-BE49-F238E27FC236}">
                  <a16:creationId xmlns:a16="http://schemas.microsoft.com/office/drawing/2014/main" id="{6592273B-D4FB-437C-A81B-0CEEEB089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6" name="Freeform: Shape 199">
              <a:extLst>
                <a:ext uri="{FF2B5EF4-FFF2-40B4-BE49-F238E27FC236}">
                  <a16:creationId xmlns:a16="http://schemas.microsoft.com/office/drawing/2014/main" id="{25058A91-09D6-41A3-B732-BD9820CAF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7" name="Freeform: Shape 200">
              <a:extLst>
                <a:ext uri="{FF2B5EF4-FFF2-40B4-BE49-F238E27FC236}">
                  <a16:creationId xmlns:a16="http://schemas.microsoft.com/office/drawing/2014/main" id="{EB46C089-E160-4CFA-9B80-559D7A221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8" name="Freeform: Shape 201">
              <a:extLst>
                <a:ext uri="{FF2B5EF4-FFF2-40B4-BE49-F238E27FC236}">
                  <a16:creationId xmlns:a16="http://schemas.microsoft.com/office/drawing/2014/main" id="{3A4BDAFA-2631-4743-B907-D9504D8E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FAE73F-064B-4461-A3CC-DAA9ADE1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814412" cy="1664573"/>
          </a:xfrm>
        </p:spPr>
        <p:txBody>
          <a:bodyPr>
            <a:normAutofit/>
          </a:bodyPr>
          <a:lstStyle/>
          <a:p>
            <a:r>
              <a:rPr lang="en-AU" dirty="0"/>
              <a:t>Affront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C82C-8EA6-4270-BC22-44C8B2AF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814102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/>
              <a:t>Part of speech: </a:t>
            </a:r>
            <a:r>
              <a:rPr lang="en-AU" sz="1800"/>
              <a:t>noun</a:t>
            </a:r>
          </a:p>
          <a:p>
            <a:pPr marL="0" indent="0">
              <a:buNone/>
            </a:pPr>
            <a:endParaRPr lang="en-AU" sz="1800"/>
          </a:p>
          <a:p>
            <a:pPr marL="0" indent="0">
              <a:buNone/>
            </a:pPr>
            <a:r>
              <a:rPr lang="en-AU" sz="1800" b="1"/>
              <a:t>Meaning: </a:t>
            </a:r>
            <a:r>
              <a:rPr lang="en-AU" sz="1800"/>
              <a:t>an action or remark that causes outrage or offence; an intentional insult</a:t>
            </a:r>
          </a:p>
          <a:p>
            <a:pPr marL="0" indent="0">
              <a:buNone/>
            </a:pPr>
            <a:endParaRPr lang="en-AU" sz="1800"/>
          </a:p>
          <a:p>
            <a:r>
              <a:rPr lang="en-AU" sz="1800" i="1"/>
              <a:t>Frank saw children walking across his yard as a personal </a:t>
            </a:r>
            <a:r>
              <a:rPr lang="en-AU" sz="1800" i="1" u="sng"/>
              <a:t>affront</a:t>
            </a:r>
            <a:r>
              <a:rPr lang="en-AU" sz="1800" i="1"/>
              <a:t>.</a:t>
            </a:r>
          </a:p>
          <a:p>
            <a:r>
              <a:rPr lang="en-AU" sz="1800" i="1"/>
              <a:t>Building a shopping mall over the old cemetery would be an </a:t>
            </a:r>
            <a:r>
              <a:rPr lang="en-AU" sz="1800" i="1" u="sng"/>
              <a:t>affront</a:t>
            </a:r>
            <a:r>
              <a:rPr lang="en-AU" sz="1800" i="1"/>
              <a:t> to the families of the deceased.</a:t>
            </a:r>
            <a:endParaRPr lang="en-AU" sz="1800" i="1" dirty="0"/>
          </a:p>
        </p:txBody>
      </p:sp>
      <p:pic>
        <p:nvPicPr>
          <p:cNvPr id="3076" name="Picture 4" descr="angry old man - Imgflip">
            <a:extLst>
              <a:ext uri="{FF2B5EF4-FFF2-40B4-BE49-F238E27FC236}">
                <a16:creationId xmlns:a16="http://schemas.microsoft.com/office/drawing/2014/main" id="{B12F1F30-7B4A-4761-8182-4F7781BDC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-2" b="-2"/>
          <a:stretch/>
        </p:blipFill>
        <p:spPr bwMode="auto">
          <a:xfrm>
            <a:off x="6626806" y="1019556"/>
            <a:ext cx="4817466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9" name="Bottom Right">
            <a:extLst>
              <a:ext uri="{FF2B5EF4-FFF2-40B4-BE49-F238E27FC236}">
                <a16:creationId xmlns:a16="http://schemas.microsoft.com/office/drawing/2014/main" id="{521AD032-2A8E-46DA-9ADE-ABE5E787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090" name="Freeform: Shape 203">
              <a:extLst>
                <a:ext uri="{FF2B5EF4-FFF2-40B4-BE49-F238E27FC236}">
                  <a16:creationId xmlns:a16="http://schemas.microsoft.com/office/drawing/2014/main" id="{4C99AC15-8ABA-4F63-9321-20BC70B7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05" name="Graphic 157">
              <a:extLst>
                <a:ext uri="{FF2B5EF4-FFF2-40B4-BE49-F238E27FC236}">
                  <a16:creationId xmlns:a16="http://schemas.microsoft.com/office/drawing/2014/main" id="{4A4D9C63-9AE2-409A-AD6F-D6B96CC60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91" name="Freeform: Shape 206">
                <a:extLst>
                  <a:ext uri="{FF2B5EF4-FFF2-40B4-BE49-F238E27FC236}">
                    <a16:creationId xmlns:a16="http://schemas.microsoft.com/office/drawing/2014/main" id="{1C414FAE-71E1-463A-AE68-63329132E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2" name="Freeform: Shape 207">
                <a:extLst>
                  <a:ext uri="{FF2B5EF4-FFF2-40B4-BE49-F238E27FC236}">
                    <a16:creationId xmlns:a16="http://schemas.microsoft.com/office/drawing/2014/main" id="{2AA2E51D-8749-4E45-B4DD-111ED901B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3" name="Freeform: Shape 208">
                <a:extLst>
                  <a:ext uri="{FF2B5EF4-FFF2-40B4-BE49-F238E27FC236}">
                    <a16:creationId xmlns:a16="http://schemas.microsoft.com/office/drawing/2014/main" id="{FF8F5908-4C35-43FC-A898-D3C8C3A09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4" name="Freeform: Shape 209">
                <a:extLst>
                  <a:ext uri="{FF2B5EF4-FFF2-40B4-BE49-F238E27FC236}">
                    <a16:creationId xmlns:a16="http://schemas.microsoft.com/office/drawing/2014/main" id="{B573C509-A7F3-4312-B67F-C55BB88DD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5" name="Freeform: Shape 210">
                <a:extLst>
                  <a:ext uri="{FF2B5EF4-FFF2-40B4-BE49-F238E27FC236}">
                    <a16:creationId xmlns:a16="http://schemas.microsoft.com/office/drawing/2014/main" id="{79AB9BF4-2BB4-4BE7-98EB-B320312ED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6" name="Freeform: Shape 211">
                <a:extLst>
                  <a:ext uri="{FF2B5EF4-FFF2-40B4-BE49-F238E27FC236}">
                    <a16:creationId xmlns:a16="http://schemas.microsoft.com/office/drawing/2014/main" id="{971E7EF4-D2C5-4968-AC34-A0674E1F8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7" name="Freeform: Shape 212">
                <a:extLst>
                  <a:ext uri="{FF2B5EF4-FFF2-40B4-BE49-F238E27FC236}">
                    <a16:creationId xmlns:a16="http://schemas.microsoft.com/office/drawing/2014/main" id="{235D9000-8CED-4925-95A2-3F12C8023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98" name="Freeform: Shape 205">
              <a:extLst>
                <a:ext uri="{FF2B5EF4-FFF2-40B4-BE49-F238E27FC236}">
                  <a16:creationId xmlns:a16="http://schemas.microsoft.com/office/drawing/2014/main" id="{9F857165-8DF4-4025-B0D6-1079CDA8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088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5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055" name="Freeform: Shape 75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056" name="Freeform: Shape 76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7" name="Freeform: Shape 77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8" name="Freeform: Shape 78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79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80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1" name="Freeform: Shape 81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2" name="Freeform: Shape 82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C9CF5D-6187-42E9-941E-EB680F0F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Choleric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9905-4E42-4773-A12A-9F72CE43E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irritable or bad tempered; easily angered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Although Braden was having problems at home, he tried not to be </a:t>
            </a:r>
            <a:r>
              <a:rPr lang="en-AU" sz="1800" i="1" u="sng" dirty="0"/>
              <a:t>choleric</a:t>
            </a:r>
            <a:r>
              <a:rPr lang="en-AU" sz="1800" i="1" dirty="0"/>
              <a:t> at school.</a:t>
            </a:r>
          </a:p>
          <a:p>
            <a:r>
              <a:rPr lang="en-AU" sz="1800" i="1" dirty="0"/>
              <a:t>The </a:t>
            </a:r>
            <a:r>
              <a:rPr lang="en-AU" sz="1800" i="1" u="sng" dirty="0"/>
              <a:t>choleric</a:t>
            </a:r>
            <a:r>
              <a:rPr lang="en-AU" sz="1800" i="1" dirty="0"/>
              <a:t> baby would not stop crying.</a:t>
            </a:r>
          </a:p>
          <a:p>
            <a:endParaRPr lang="en-AU" sz="1800" dirty="0"/>
          </a:p>
        </p:txBody>
      </p:sp>
      <p:pic>
        <p:nvPicPr>
          <p:cNvPr id="2050" name="Picture 2" descr="How to be angry - Bishop Steven&amp;#39;s Blog">
            <a:extLst>
              <a:ext uri="{FF2B5EF4-FFF2-40B4-BE49-F238E27FC236}">
                <a16:creationId xmlns:a16="http://schemas.microsoft.com/office/drawing/2014/main" id="{F7A7E34F-9C8A-423D-9D3F-FCFCB7C69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6" r="6865" b="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064" name="Freeform: Shape 85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065" name="Freeform: Shape 88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6" name="Freeform: Shape 89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7" name="Freeform: Shape 90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8" name="Freeform: Shape 91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9" name="Freeform: Shape 92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0" name="Freeform: Shape 93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1" name="Freeform: Shape 94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72" name="Freeform: Shape 87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65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6B72B514-4AB8-43DF-84D4-951DBF368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18CBCFF-BD6B-4455-9B70-EFE805CA2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C930A72-C529-4D5D-B460-A5A5375F9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2FE3B2-9E8F-4022-93E8-BAAD0D50B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F85196A-D084-4219-B329-E5A7032CF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8174307-CBF0-4926-99C3-3072804B3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3DDE618-1CD3-4BE5-8742-5D51BBF30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D73DBA2-8AAA-4F85-81B5-99B96A471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A346AE2-9E14-4CFB-8DD3-0B1633621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EAE1EC-8B2F-4B5C-88C5-F3B4738C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en-AU" dirty="0"/>
              <a:t>Encumber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7E88F-1F2D-4C3A-95C0-EAE11FE01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/>
              <a:t>Part of speech: </a:t>
            </a:r>
            <a:r>
              <a:rPr lang="en-AU" sz="1800"/>
              <a:t>verb</a:t>
            </a:r>
          </a:p>
          <a:p>
            <a:pPr marL="0" indent="0">
              <a:buNone/>
            </a:pPr>
            <a:endParaRPr lang="en-AU" sz="1800"/>
          </a:p>
          <a:p>
            <a:pPr marL="0" indent="0">
              <a:buNone/>
            </a:pPr>
            <a:r>
              <a:rPr lang="en-AU" sz="1800" b="1"/>
              <a:t>Meaning: </a:t>
            </a:r>
            <a:r>
              <a:rPr lang="en-AU" sz="1800"/>
              <a:t>to weigh down or burden; to restrict; to make free movement difficult </a:t>
            </a:r>
          </a:p>
          <a:p>
            <a:pPr marL="0" indent="0">
              <a:buNone/>
            </a:pPr>
            <a:endParaRPr lang="en-AU" sz="1800"/>
          </a:p>
          <a:p>
            <a:r>
              <a:rPr lang="en-AU" sz="1800" i="1"/>
              <a:t>You don’t want to </a:t>
            </a:r>
            <a:r>
              <a:rPr lang="en-AU" sz="1800" i="1" u="sng"/>
              <a:t>encumber</a:t>
            </a:r>
            <a:r>
              <a:rPr lang="en-AU" sz="1800" i="1"/>
              <a:t> yourself with unnecessary luggage on a holiday.</a:t>
            </a:r>
          </a:p>
          <a:p>
            <a:r>
              <a:rPr lang="en-AU" sz="1800" i="1"/>
              <a:t>Not having a phone will </a:t>
            </a:r>
            <a:r>
              <a:rPr lang="en-AU" sz="1800" i="1" u="sng"/>
              <a:t>encumber</a:t>
            </a:r>
            <a:r>
              <a:rPr lang="en-AU" sz="1800" i="1"/>
              <a:t> my social life!</a:t>
            </a:r>
          </a:p>
          <a:p>
            <a:endParaRPr lang="en-AU" sz="1800"/>
          </a:p>
        </p:txBody>
      </p:sp>
      <p:pic>
        <p:nvPicPr>
          <p:cNvPr id="4098" name="Picture 2" descr="Ship Luggage / Courier Service- Excess Baggage &amp;amp; 20 Kg Suitcases">
            <a:extLst>
              <a:ext uri="{FF2B5EF4-FFF2-40B4-BE49-F238E27FC236}">
                <a16:creationId xmlns:a16="http://schemas.microsoft.com/office/drawing/2014/main" id="{B9352006-5542-4D69-A20A-7C29D31C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144" y="567942"/>
            <a:ext cx="4130432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DD2E06CA-048F-403F-AD47-B098C0A25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24E2410-B321-4174-8C27-7749F2A57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EE03354E-6E8A-4926-8545-B6B873F1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BBCAC88-02AA-4773-A48A-D144EA52E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C51D753-137C-455D-97D4-ACCB464D93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2ABCEE4-D638-4555-AC4A-7E190462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F383AB0-7670-4584-8F01-4324D54BB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CD1567B-7D6D-497B-8CA8-14D96E010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F3C4A9D-7E63-4D24-B697-23D58B3160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15D2559-8BE6-439C-83F0-CE5BF53C9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A374A4F-696B-4911-BE1B-B180D09A1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930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9A4BC5-6434-4C23-8DBC-10F4FEE5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Cajole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E46A-B271-4E56-BA7A-0AE07B84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to persuade someone using flattery or sweet-talk; to convince or coax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Is it better to </a:t>
            </a:r>
            <a:r>
              <a:rPr lang="en-AU" sz="1800" i="1" u="sng" dirty="0"/>
              <a:t>cajole</a:t>
            </a:r>
            <a:r>
              <a:rPr lang="en-AU" sz="1800" i="1" dirty="0"/>
              <a:t> or threaten when trying to get kids to eat their vegetables?</a:t>
            </a:r>
          </a:p>
          <a:p>
            <a:r>
              <a:rPr lang="en-AU" sz="1800" i="1" dirty="0"/>
              <a:t>I managed to </a:t>
            </a:r>
            <a:r>
              <a:rPr lang="en-AU" sz="1800" i="1" u="sng" dirty="0"/>
              <a:t>cajole</a:t>
            </a:r>
            <a:r>
              <a:rPr lang="en-AU" sz="1800" i="1" dirty="0"/>
              <a:t> Macy to go shopping with me. </a:t>
            </a:r>
          </a:p>
        </p:txBody>
      </p:sp>
      <p:pic>
        <p:nvPicPr>
          <p:cNvPr id="1026" name="Picture 2" descr="Five ways to get your children to eat vegetables | Parents and parenting |  The Guardian">
            <a:extLst>
              <a:ext uri="{FF2B5EF4-FFF2-40B4-BE49-F238E27FC236}">
                <a16:creationId xmlns:a16="http://schemas.microsoft.com/office/drawing/2014/main" id="{F9FE0012-918B-405E-8F56-CEF78CCC7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4DE55CE-B9BA-4052-8019-BF057FFC5BF3}"/>
              </a:ext>
            </a:extLst>
          </p:cNvPr>
          <p:cNvSpPr/>
          <p:nvPr/>
        </p:nvSpPr>
        <p:spPr>
          <a:xfrm>
            <a:off x="9188340" y="187954"/>
            <a:ext cx="2074519" cy="1254952"/>
          </a:xfrm>
          <a:prstGeom prst="wedgeEllipseCallout">
            <a:avLst>
              <a:gd name="adj1" fmla="val 34113"/>
              <a:gd name="adj2" fmla="val 92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6A8001AC-B7AB-40B1-AF28-49D63D7F7DF3}"/>
              </a:ext>
            </a:extLst>
          </p:cNvPr>
          <p:cNvSpPr/>
          <p:nvPr/>
        </p:nvSpPr>
        <p:spPr>
          <a:xfrm>
            <a:off x="9877150" y="4812804"/>
            <a:ext cx="2074519" cy="1254952"/>
          </a:xfrm>
          <a:prstGeom prst="wedgeEllipseCallout">
            <a:avLst>
              <a:gd name="adj1" fmla="val 7424"/>
              <a:gd name="adj2" fmla="val -99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1050D-0E7F-4048-9DE0-B1DA5995DF0A}"/>
              </a:ext>
            </a:extLst>
          </p:cNvPr>
          <p:cNvSpPr txBox="1"/>
          <p:nvPr/>
        </p:nvSpPr>
        <p:spPr>
          <a:xfrm>
            <a:off x="9195553" y="274718"/>
            <a:ext cx="19965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</a:rPr>
              <a:t>Cajole:</a:t>
            </a:r>
          </a:p>
          <a:p>
            <a:pPr algn="ctr"/>
            <a:endParaRPr lang="en-AU" sz="500" b="1" dirty="0">
              <a:solidFill>
                <a:srgbClr val="FFFF00"/>
              </a:solidFill>
            </a:endParaRPr>
          </a:p>
          <a:p>
            <a:pPr algn="ctr"/>
            <a:r>
              <a:rPr lang="en-AU" sz="1400" b="1" dirty="0">
                <a:solidFill>
                  <a:schemeClr val="bg1"/>
                </a:solidFill>
              </a:rPr>
              <a:t>Just one more bite and you can have dessert!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96062B-F612-4813-A465-2111243A0E5C}"/>
              </a:ext>
            </a:extLst>
          </p:cNvPr>
          <p:cNvSpPr txBox="1"/>
          <p:nvPr/>
        </p:nvSpPr>
        <p:spPr>
          <a:xfrm>
            <a:off x="10004926" y="4950154"/>
            <a:ext cx="181896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FFFF00"/>
                </a:solidFill>
              </a:rPr>
              <a:t>Threaten:</a:t>
            </a:r>
          </a:p>
          <a:p>
            <a:pPr algn="ctr"/>
            <a:endParaRPr lang="en-AU" sz="700" b="1" dirty="0">
              <a:solidFill>
                <a:srgbClr val="FFFF00"/>
              </a:solidFill>
            </a:endParaRPr>
          </a:p>
          <a:p>
            <a:pPr algn="ctr"/>
            <a:r>
              <a:rPr lang="en-AU" sz="1400" b="1" dirty="0">
                <a:solidFill>
                  <a:schemeClr val="bg1"/>
                </a:solidFill>
              </a:rPr>
              <a:t>Eat it, or you’ll get a smack!</a:t>
            </a:r>
          </a:p>
        </p:txBody>
      </p:sp>
    </p:spTree>
    <p:extLst>
      <p:ext uri="{BB962C8B-B14F-4D97-AF65-F5344CB8AC3E}">
        <p14:creationId xmlns:p14="http://schemas.microsoft.com/office/powerpoint/2010/main" val="370731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9" name="Top Left">
            <a:extLst>
              <a:ext uri="{FF2B5EF4-FFF2-40B4-BE49-F238E27FC236}">
                <a16:creationId xmlns:a16="http://schemas.microsoft.com/office/drawing/2014/main" id="{30E2593C-D80A-46DA-80DF-172357084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1A9D4F6-4E29-4BDA-A516-7F3F736DB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21C7B06-772C-4D26-AF38-02786B9F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8F1E44D-5255-4ED6-8D25-0616BC280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4D73AC6-0076-449C-8676-7D0AD28D6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92273B-D4FB-437C-A81B-0CEEEB089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5058A91-09D6-41A3-B732-BD9820CAF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B46C089-E160-4CFA-9B80-559D7A221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A4BDAFA-2631-4743-B907-D9504D8E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1D57E8-B1BB-4ED5-AB00-675BBD5B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814412" cy="1664573"/>
          </a:xfrm>
        </p:spPr>
        <p:txBody>
          <a:bodyPr>
            <a:normAutofit/>
          </a:bodyPr>
          <a:lstStyle/>
          <a:p>
            <a:r>
              <a:rPr lang="en-AU" dirty="0"/>
              <a:t>Feckless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778E-B844-4E46-B67C-E304D328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814102" cy="3728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incompetent or irresponsible; weak in character, not motivated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  <a:p>
            <a:pPr>
              <a:lnSpc>
                <a:spcPct val="100000"/>
              </a:lnSpc>
            </a:pPr>
            <a:r>
              <a:rPr lang="en-AU" sz="1800" i="1" dirty="0"/>
              <a:t>The </a:t>
            </a:r>
            <a:r>
              <a:rPr lang="en-AU" sz="1800" i="1" u="sng" dirty="0"/>
              <a:t>feckless</a:t>
            </a:r>
            <a:r>
              <a:rPr lang="en-AU" sz="1800" i="1" dirty="0"/>
              <a:t> manager made the company go bankrupt.</a:t>
            </a:r>
          </a:p>
          <a:p>
            <a:pPr>
              <a:lnSpc>
                <a:spcPct val="100000"/>
              </a:lnSpc>
            </a:pPr>
            <a:r>
              <a:rPr lang="en-AU" sz="1800" i="1" dirty="0"/>
              <a:t>Despite his successful </a:t>
            </a:r>
            <a:r>
              <a:rPr lang="en-AU" sz="1800" i="1" dirty="0" err="1"/>
              <a:t>youtube</a:t>
            </a:r>
            <a:r>
              <a:rPr lang="en-AU" sz="1800" i="1" dirty="0"/>
              <a:t> channel, his parents treated him like a </a:t>
            </a:r>
            <a:r>
              <a:rPr lang="en-AU" sz="1800" i="1" u="sng" dirty="0"/>
              <a:t>feckless</a:t>
            </a:r>
            <a:r>
              <a:rPr lang="en-AU" sz="1800" i="1" dirty="0"/>
              <a:t> layabout.</a:t>
            </a:r>
          </a:p>
          <a:p>
            <a:pPr>
              <a:lnSpc>
                <a:spcPct val="100000"/>
              </a:lnSpc>
            </a:pPr>
            <a:endParaRPr lang="en-AU" sz="1800" dirty="0"/>
          </a:p>
        </p:txBody>
      </p:sp>
      <p:pic>
        <p:nvPicPr>
          <p:cNvPr id="5122" name="Picture 2" descr="PewDiePie reveals why he&amp;#39;s taking another break from YouTube - Dexerto">
            <a:extLst>
              <a:ext uri="{FF2B5EF4-FFF2-40B4-BE49-F238E27FC236}">
                <a16:creationId xmlns:a16="http://schemas.microsoft.com/office/drawing/2014/main" id="{D9E03079-519A-4448-842F-09BB8CB02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23382" b="-1"/>
          <a:stretch/>
        </p:blipFill>
        <p:spPr bwMode="auto">
          <a:xfrm>
            <a:off x="6626806" y="1019556"/>
            <a:ext cx="4817466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" name="Bottom Right">
            <a:extLst>
              <a:ext uri="{FF2B5EF4-FFF2-40B4-BE49-F238E27FC236}">
                <a16:creationId xmlns:a16="http://schemas.microsoft.com/office/drawing/2014/main" id="{521AD032-2A8E-46DA-9ADE-ABE5E787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C99AC15-8ABA-4F63-9321-20BC70B7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1" name="Graphic 157">
              <a:extLst>
                <a:ext uri="{FF2B5EF4-FFF2-40B4-BE49-F238E27FC236}">
                  <a16:creationId xmlns:a16="http://schemas.microsoft.com/office/drawing/2014/main" id="{4A4D9C63-9AE2-409A-AD6F-D6B96CC60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C414FAE-71E1-463A-AE68-63329132E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AA2E51D-8749-4E45-B4DD-111ED901B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F8F5908-4C35-43FC-A898-D3C8C3A09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B573C509-A7F3-4312-B67F-C55BB88DD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9AB9BF4-2BB4-4BE7-98EB-B320312ED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71E7EF4-D2C5-4968-AC34-A0674E1F8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235D9000-8CED-4925-95A2-3F12C8023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F857165-8DF4-4025-B0D6-1079CDA8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108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480708-6ECB-4D0B-A8B2-6B2D873F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Impasse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4AC7-FC37-47F7-B1E1-56872021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a situation where it’s impossible to make any progress or escape; a deadlock, a stalemate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Neither of us were willing to compromise in the argument, so we were at an </a:t>
            </a:r>
            <a:r>
              <a:rPr lang="en-AU" sz="1800" i="1" u="sng" dirty="0"/>
              <a:t>impasse</a:t>
            </a:r>
            <a:r>
              <a:rPr lang="en-AU" sz="1800" i="1" dirty="0"/>
              <a:t>.</a:t>
            </a:r>
          </a:p>
          <a:p>
            <a:r>
              <a:rPr lang="en-AU" sz="1800" i="1" dirty="0"/>
              <a:t>The political </a:t>
            </a:r>
            <a:r>
              <a:rPr lang="en-AU" sz="1800" i="1" u="sng" dirty="0"/>
              <a:t>impasse</a:t>
            </a:r>
            <a:r>
              <a:rPr lang="en-AU" sz="1800" i="1" dirty="0"/>
              <a:t> could have been avoided.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34FC0-FC21-45C7-8D60-F63650551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2" r="26537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05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5089F41F-380F-4E05-9A56-4C8F456E8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95964E-B60E-42AA-AAF3-91A4345B3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C9A41BA-B255-49A5-9A9C-46B951135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5076F12-9630-46F2-ADAF-617D35489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DD2B33-B10F-441B-A5DE-95F578BE7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C0380C-3C12-4AD4-A59D-9F4A5B52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012F9BC-0D26-4714-96A0-BB74332F9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0BDD384-5C35-40DD-81BD-260F7CD7C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9813DFC-2118-4F9F-B162-1DD0A32B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39F56A-049F-4160-8395-3D303456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814412" cy="1664573"/>
          </a:xfrm>
        </p:spPr>
        <p:txBody>
          <a:bodyPr>
            <a:normAutofit/>
          </a:bodyPr>
          <a:lstStyle/>
          <a:p>
            <a:r>
              <a:rPr lang="en-AU" dirty="0"/>
              <a:t>Ribald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8F37-AC54-47BA-B471-D829E62D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814102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inappropriate or suggestive; making crude jokes</a:t>
            </a:r>
          </a:p>
          <a:p>
            <a:pPr marL="0" indent="0">
              <a:buNone/>
            </a:pPr>
            <a:endParaRPr lang="en-AU" sz="1800" i="1" dirty="0"/>
          </a:p>
          <a:p>
            <a:r>
              <a:rPr lang="en-AU" sz="1800" i="1" dirty="0"/>
              <a:t>British musical hall in the 1930s was known for its </a:t>
            </a:r>
            <a:r>
              <a:rPr lang="en-AU" sz="1800" i="1" u="sng" dirty="0"/>
              <a:t>ribald</a:t>
            </a:r>
            <a:r>
              <a:rPr lang="en-AU" sz="1800" i="1" dirty="0"/>
              <a:t> songs.</a:t>
            </a:r>
          </a:p>
          <a:p>
            <a:r>
              <a:rPr lang="en-AU" sz="1800" i="1" dirty="0"/>
              <a:t>Larry was eventually fired when the boss overheard him making </a:t>
            </a:r>
            <a:r>
              <a:rPr lang="en-AU" sz="1800" i="1" u="sng" dirty="0"/>
              <a:t>ribald</a:t>
            </a:r>
            <a:r>
              <a:rPr lang="en-AU" sz="1800" i="1" dirty="0"/>
              <a:t> comments.</a:t>
            </a:r>
          </a:p>
        </p:txBody>
      </p:sp>
      <p:pic>
        <p:nvPicPr>
          <p:cNvPr id="6148" name="Picture 4" descr="By George, the ukulele&amp;#39;s back! | Daily Mail Online">
            <a:extLst>
              <a:ext uri="{FF2B5EF4-FFF2-40B4-BE49-F238E27FC236}">
                <a16:creationId xmlns:a16="http://schemas.microsoft.com/office/drawing/2014/main" id="{77890612-D16D-44F2-9A33-86FD9FCA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153" y="1019556"/>
            <a:ext cx="3454771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FF8C87E7-85A6-4119-B524-84AA9C0AA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795C3BD-3FC3-4E1B-AD87-32CDB6EEC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9" name="Graphic 157">
              <a:extLst>
                <a:ext uri="{FF2B5EF4-FFF2-40B4-BE49-F238E27FC236}">
                  <a16:creationId xmlns:a16="http://schemas.microsoft.com/office/drawing/2014/main" id="{48C556CD-2C4A-474F-9FF7-77BBE788F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5ADB469-31B7-4DEF-BB35-B16F50DBE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B70D859-00C6-4B2A-934C-68F32BA7C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AC0917A-2A49-4846-9772-79EEA1C99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DD6C017-B6D4-4DDE-90B4-DBA925B48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30A4B39-910B-4EB2-997D-208FB20D15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5DCA9C3-2763-4D68-BBAE-82D1DA0E9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56A41BA-B004-4C26-806A-B2AAA1E28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0C5622-37F7-4A22-A941-BAAFD864F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01881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491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AvenirNext LT Pro Medium</vt:lpstr>
      <vt:lpstr>Posterama</vt:lpstr>
      <vt:lpstr>ExploreVTI</vt:lpstr>
      <vt:lpstr>Year 9 Vocab</vt:lpstr>
      <vt:lpstr>Blasé</vt:lpstr>
      <vt:lpstr>Affront</vt:lpstr>
      <vt:lpstr>Choleric</vt:lpstr>
      <vt:lpstr>Encumber</vt:lpstr>
      <vt:lpstr>Cajole</vt:lpstr>
      <vt:lpstr>Feckless</vt:lpstr>
      <vt:lpstr>Impasse</vt:lpstr>
      <vt:lpstr>Ribald</vt:lpstr>
      <vt:lpstr>Indolent</vt:lpstr>
      <vt:lpstr>Lugubrious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2022-01-05T17:32:37Z</dcterms:created>
  <dcterms:modified xsi:type="dcterms:W3CDTF">2022-01-09T09:03:35Z</dcterms:modified>
</cp:coreProperties>
</file>