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C61D7-43FF-42A8-B496-CDF62D973D53}" v="13" dt="2022-01-09T19:36:40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509C61D7-43FF-42A8-B496-CDF62D973D53}"/>
    <pc:docChg chg="undo custSel addSld modSld">
      <pc:chgData name="Sarah Burney" userId="3ff1fe9c-ec4d-4417-af83-dbc6e1aa8c41" providerId="ADAL" clId="{509C61D7-43FF-42A8-B496-CDF62D973D53}" dt="2022-01-09T19:40:58.728" v="847" actId="20577"/>
      <pc:docMkLst>
        <pc:docMk/>
      </pc:docMkLst>
      <pc:sldChg chg="modSp mod">
        <pc:chgData name="Sarah Burney" userId="3ff1fe9c-ec4d-4417-af83-dbc6e1aa8c41" providerId="ADAL" clId="{509C61D7-43FF-42A8-B496-CDF62D973D53}" dt="2022-01-09T13:20:28.664" v="286" actId="14100"/>
        <pc:sldMkLst>
          <pc:docMk/>
          <pc:sldMk cId="2436791689" sldId="257"/>
        </pc:sldMkLst>
        <pc:spChg chg="mod">
          <ac:chgData name="Sarah Burney" userId="3ff1fe9c-ec4d-4417-af83-dbc6e1aa8c41" providerId="ADAL" clId="{509C61D7-43FF-42A8-B496-CDF62D973D53}" dt="2022-01-09T13:20:28.664" v="286" actId="14100"/>
          <ac:spMkLst>
            <pc:docMk/>
            <pc:sldMk cId="2436791689" sldId="257"/>
            <ac:spMk id="3" creationId="{AAE47BC8-A4B0-47A7-ABA9-30812157149F}"/>
          </ac:spMkLst>
        </pc:spChg>
      </pc:sldChg>
      <pc:sldChg chg="modSp mod">
        <pc:chgData name="Sarah Burney" userId="3ff1fe9c-ec4d-4417-af83-dbc6e1aa8c41" providerId="ADAL" clId="{509C61D7-43FF-42A8-B496-CDF62D973D53}" dt="2022-01-09T13:20:44.275" v="287" actId="20577"/>
        <pc:sldMkLst>
          <pc:docMk/>
          <pc:sldMk cId="1334399130" sldId="259"/>
        </pc:sldMkLst>
        <pc:spChg chg="mod">
          <ac:chgData name="Sarah Burney" userId="3ff1fe9c-ec4d-4417-af83-dbc6e1aa8c41" providerId="ADAL" clId="{509C61D7-43FF-42A8-B496-CDF62D973D53}" dt="2022-01-09T13:20:44.275" v="287" actId="20577"/>
          <ac:spMkLst>
            <pc:docMk/>
            <pc:sldMk cId="1334399130" sldId="259"/>
            <ac:spMk id="3" creationId="{426DBA09-B1C1-4F6A-9403-A9021BD048A9}"/>
          </ac:spMkLst>
        </pc:spChg>
      </pc:sldChg>
      <pc:sldChg chg="modSp mod">
        <pc:chgData name="Sarah Burney" userId="3ff1fe9c-ec4d-4417-af83-dbc6e1aa8c41" providerId="ADAL" clId="{509C61D7-43FF-42A8-B496-CDF62D973D53}" dt="2022-01-09T13:20:19.732" v="283" actId="27636"/>
        <pc:sldMkLst>
          <pc:docMk/>
          <pc:sldMk cId="2881959983" sldId="260"/>
        </pc:sldMkLst>
        <pc:spChg chg="mod">
          <ac:chgData name="Sarah Burney" userId="3ff1fe9c-ec4d-4417-af83-dbc6e1aa8c41" providerId="ADAL" clId="{509C61D7-43FF-42A8-B496-CDF62D973D53}" dt="2022-01-09T13:20:19.732" v="283" actId="27636"/>
          <ac:spMkLst>
            <pc:docMk/>
            <pc:sldMk cId="2881959983" sldId="260"/>
            <ac:spMk id="3" creationId="{BF9537BD-8799-444C-8F7B-0021D0C52428}"/>
          </ac:spMkLst>
        </pc:spChg>
      </pc:sldChg>
      <pc:sldChg chg="modSp mod">
        <pc:chgData name="Sarah Burney" userId="3ff1fe9c-ec4d-4417-af83-dbc6e1aa8c41" providerId="ADAL" clId="{509C61D7-43FF-42A8-B496-CDF62D973D53}" dt="2022-01-09T19:40:31.393" v="837" actId="20577"/>
        <pc:sldMkLst>
          <pc:docMk/>
          <pc:sldMk cId="2046758742" sldId="262"/>
        </pc:sldMkLst>
        <pc:spChg chg="mod">
          <ac:chgData name="Sarah Burney" userId="3ff1fe9c-ec4d-4417-af83-dbc6e1aa8c41" providerId="ADAL" clId="{509C61D7-43FF-42A8-B496-CDF62D973D53}" dt="2022-01-09T19:40:31.393" v="837" actId="20577"/>
          <ac:spMkLst>
            <pc:docMk/>
            <pc:sldMk cId="2046758742" sldId="262"/>
            <ac:spMk id="3" creationId="{76843385-4A20-4369-9019-CC4078C8F16D}"/>
          </ac:spMkLst>
        </pc:spChg>
      </pc:sldChg>
      <pc:sldChg chg="modSp mod">
        <pc:chgData name="Sarah Burney" userId="3ff1fe9c-ec4d-4417-af83-dbc6e1aa8c41" providerId="ADAL" clId="{509C61D7-43FF-42A8-B496-CDF62D973D53}" dt="2022-01-09T19:40:58.728" v="847" actId="20577"/>
        <pc:sldMkLst>
          <pc:docMk/>
          <pc:sldMk cId="2141350072" sldId="263"/>
        </pc:sldMkLst>
        <pc:spChg chg="mod">
          <ac:chgData name="Sarah Burney" userId="3ff1fe9c-ec4d-4417-af83-dbc6e1aa8c41" providerId="ADAL" clId="{509C61D7-43FF-42A8-B496-CDF62D973D53}" dt="2022-01-09T19:40:58.728" v="847" actId="20577"/>
          <ac:spMkLst>
            <pc:docMk/>
            <pc:sldMk cId="2141350072" sldId="263"/>
            <ac:spMk id="3" creationId="{06D439C9-C3EC-4DB5-A104-E72C7CDCCEB8}"/>
          </ac:spMkLst>
        </pc:spChg>
      </pc:sldChg>
      <pc:sldChg chg="addSp modSp mod setBg">
        <pc:chgData name="Sarah Burney" userId="3ff1fe9c-ec4d-4417-af83-dbc6e1aa8c41" providerId="ADAL" clId="{509C61D7-43FF-42A8-B496-CDF62D973D53}" dt="2022-01-09T13:19:58.347" v="276" actId="403"/>
        <pc:sldMkLst>
          <pc:docMk/>
          <pc:sldMk cId="412429128" sldId="264"/>
        </pc:sldMkLst>
        <pc:spChg chg="mod">
          <ac:chgData name="Sarah Burney" userId="3ff1fe9c-ec4d-4417-af83-dbc6e1aa8c41" providerId="ADAL" clId="{509C61D7-43FF-42A8-B496-CDF62D973D53}" dt="2022-01-09T13:16:59.858" v="77" actId="14100"/>
          <ac:spMkLst>
            <pc:docMk/>
            <pc:sldMk cId="412429128" sldId="264"/>
            <ac:spMk id="2" creationId="{FCD46971-ADED-4D2A-B83C-D0689581EACC}"/>
          </ac:spMkLst>
        </pc:spChg>
        <pc:spChg chg="mod">
          <ac:chgData name="Sarah Burney" userId="3ff1fe9c-ec4d-4417-af83-dbc6e1aa8c41" providerId="ADAL" clId="{509C61D7-43FF-42A8-B496-CDF62D973D53}" dt="2022-01-09T13:19:58.347" v="276" actId="403"/>
          <ac:spMkLst>
            <pc:docMk/>
            <pc:sldMk cId="412429128" sldId="264"/>
            <ac:spMk id="3" creationId="{F71EBD4E-A233-41C9-8ED5-64769AFCA403}"/>
          </ac:spMkLst>
        </pc:spChg>
        <pc:spChg chg="add">
          <ac:chgData name="Sarah Burney" userId="3ff1fe9c-ec4d-4417-af83-dbc6e1aa8c41" providerId="ADAL" clId="{509C61D7-43FF-42A8-B496-CDF62D973D53}" dt="2022-01-09T13:16:54.970" v="76" actId="26606"/>
          <ac:spMkLst>
            <pc:docMk/>
            <pc:sldMk cId="412429128" sldId="264"/>
            <ac:spMk id="71" creationId="{458183E0-58D3-4C7F-97F0-2494113B38F6}"/>
          </ac:spMkLst>
        </pc:spChg>
        <pc:spChg chg="add">
          <ac:chgData name="Sarah Burney" userId="3ff1fe9c-ec4d-4417-af83-dbc6e1aa8c41" providerId="ADAL" clId="{509C61D7-43FF-42A8-B496-CDF62D973D53}" dt="2022-01-09T13:16:54.970" v="76" actId="26606"/>
          <ac:spMkLst>
            <pc:docMk/>
            <pc:sldMk cId="412429128" sldId="264"/>
            <ac:spMk id="73" creationId="{493D7220-9A41-4B89-8A05-2E854925EDA1}"/>
          </ac:spMkLst>
        </pc:spChg>
        <pc:grpChg chg="add">
          <ac:chgData name="Sarah Burney" userId="3ff1fe9c-ec4d-4417-af83-dbc6e1aa8c41" providerId="ADAL" clId="{509C61D7-43FF-42A8-B496-CDF62D973D53}" dt="2022-01-09T13:16:54.970" v="76" actId="26606"/>
          <ac:grpSpMkLst>
            <pc:docMk/>
            <pc:sldMk cId="412429128" sldId="264"/>
            <ac:grpSpMk id="75" creationId="{C1F869AB-954B-4EAB-8260-60AE9C8D0C6F}"/>
          </ac:grpSpMkLst>
        </pc:grpChg>
        <pc:picChg chg="add mod ord">
          <ac:chgData name="Sarah Burney" userId="3ff1fe9c-ec4d-4417-af83-dbc6e1aa8c41" providerId="ADAL" clId="{509C61D7-43FF-42A8-B496-CDF62D973D53}" dt="2022-01-09T13:16:54.970" v="76" actId="26606"/>
          <ac:picMkLst>
            <pc:docMk/>
            <pc:sldMk cId="412429128" sldId="264"/>
            <ac:picMk id="8194" creationId="{E3179D8E-05B6-46B9-ABBD-C354402B3B3E}"/>
          </ac:picMkLst>
        </pc:picChg>
      </pc:sldChg>
      <pc:sldChg chg="addSp modSp new mod setBg">
        <pc:chgData name="Sarah Burney" userId="3ff1fe9c-ec4d-4417-af83-dbc6e1aa8c41" providerId="ADAL" clId="{509C61D7-43FF-42A8-B496-CDF62D973D53}" dt="2022-01-09T19:37:36.280" v="696" actId="403"/>
        <pc:sldMkLst>
          <pc:docMk/>
          <pc:sldMk cId="1084696224" sldId="265"/>
        </pc:sldMkLst>
        <pc:spChg chg="mod">
          <ac:chgData name="Sarah Burney" userId="3ff1fe9c-ec4d-4417-af83-dbc6e1aa8c41" providerId="ADAL" clId="{509C61D7-43FF-42A8-B496-CDF62D973D53}" dt="2022-01-09T19:27:00.101" v="410" actId="14100"/>
          <ac:spMkLst>
            <pc:docMk/>
            <pc:sldMk cId="1084696224" sldId="265"/>
            <ac:spMk id="2" creationId="{2C2E92AD-D26C-446F-B046-31392B1DEBE0}"/>
          </ac:spMkLst>
        </pc:spChg>
        <pc:spChg chg="mod">
          <ac:chgData name="Sarah Burney" userId="3ff1fe9c-ec4d-4417-af83-dbc6e1aa8c41" providerId="ADAL" clId="{509C61D7-43FF-42A8-B496-CDF62D973D53}" dt="2022-01-09T19:37:36.280" v="696" actId="403"/>
          <ac:spMkLst>
            <pc:docMk/>
            <pc:sldMk cId="1084696224" sldId="265"/>
            <ac:spMk id="3" creationId="{9DB47D0A-2E8C-47B6-92B5-696C10BC8FC0}"/>
          </ac:spMkLst>
        </pc:spChg>
        <pc:spChg chg="add">
          <ac:chgData name="Sarah Burney" userId="3ff1fe9c-ec4d-4417-af83-dbc6e1aa8c41" providerId="ADAL" clId="{509C61D7-43FF-42A8-B496-CDF62D973D53}" dt="2022-01-09T19:26:49.948" v="408" actId="26606"/>
          <ac:spMkLst>
            <pc:docMk/>
            <pc:sldMk cId="1084696224" sldId="265"/>
            <ac:spMk id="71" creationId="{BB4ECDFC-8958-4B83-B01F-58AEFB867BAF}"/>
          </ac:spMkLst>
        </pc:spChg>
        <pc:spChg chg="add">
          <ac:chgData name="Sarah Burney" userId="3ff1fe9c-ec4d-4417-af83-dbc6e1aa8c41" providerId="ADAL" clId="{509C61D7-43FF-42A8-B496-CDF62D973D53}" dt="2022-01-09T19:26:49.948" v="408" actId="26606"/>
          <ac:spMkLst>
            <pc:docMk/>
            <pc:sldMk cId="1084696224" sldId="265"/>
            <ac:spMk id="73" creationId="{C1D68778-F94A-4C5B-9118-3B992BB975DD}"/>
          </ac:spMkLst>
        </pc:spChg>
        <pc:grpChg chg="add">
          <ac:chgData name="Sarah Burney" userId="3ff1fe9c-ec4d-4417-af83-dbc6e1aa8c41" providerId="ADAL" clId="{509C61D7-43FF-42A8-B496-CDF62D973D53}" dt="2022-01-09T19:26:49.948" v="408" actId="26606"/>
          <ac:grpSpMkLst>
            <pc:docMk/>
            <pc:sldMk cId="1084696224" sldId="265"/>
            <ac:grpSpMk id="75" creationId="{B29252B9-8F48-4CC0-A640-09C8A8C24E31}"/>
          </ac:grpSpMkLst>
        </pc:grpChg>
        <pc:picChg chg="add mod">
          <ac:chgData name="Sarah Burney" userId="3ff1fe9c-ec4d-4417-af83-dbc6e1aa8c41" providerId="ADAL" clId="{509C61D7-43FF-42A8-B496-CDF62D973D53}" dt="2022-01-09T19:26:49.948" v="408" actId="26606"/>
          <ac:picMkLst>
            <pc:docMk/>
            <pc:sldMk cId="1084696224" sldId="265"/>
            <ac:picMk id="9218" creationId="{A7FA3406-2D36-4419-B2B6-1E7D0CBB4FA5}"/>
          </ac:picMkLst>
        </pc:picChg>
      </pc:sldChg>
      <pc:sldChg chg="addSp delSp modSp new mod setBg">
        <pc:chgData name="Sarah Burney" userId="3ff1fe9c-ec4d-4417-af83-dbc6e1aa8c41" providerId="ADAL" clId="{509C61D7-43FF-42A8-B496-CDF62D973D53}" dt="2022-01-09T19:37:04.452" v="671" actId="14100"/>
        <pc:sldMkLst>
          <pc:docMk/>
          <pc:sldMk cId="256114666" sldId="266"/>
        </pc:sldMkLst>
        <pc:spChg chg="mod">
          <ac:chgData name="Sarah Burney" userId="3ff1fe9c-ec4d-4417-af83-dbc6e1aa8c41" providerId="ADAL" clId="{509C61D7-43FF-42A8-B496-CDF62D973D53}" dt="2022-01-09T19:36:45.756" v="659" actId="14100"/>
          <ac:spMkLst>
            <pc:docMk/>
            <pc:sldMk cId="256114666" sldId="266"/>
            <ac:spMk id="2" creationId="{7D9A3D45-D443-4281-8AA4-1BFCE7D87C62}"/>
          </ac:spMkLst>
        </pc:spChg>
        <pc:spChg chg="mod">
          <ac:chgData name="Sarah Burney" userId="3ff1fe9c-ec4d-4417-af83-dbc6e1aa8c41" providerId="ADAL" clId="{509C61D7-43FF-42A8-B496-CDF62D973D53}" dt="2022-01-09T19:37:04.452" v="671" actId="14100"/>
          <ac:spMkLst>
            <pc:docMk/>
            <pc:sldMk cId="256114666" sldId="266"/>
            <ac:spMk id="3" creationId="{A7D09726-B50D-4DD3-A5C9-D5663AB0AE80}"/>
          </ac:spMkLst>
        </pc:spChg>
        <pc:spChg chg="add del">
          <ac:chgData name="Sarah Burney" userId="3ff1fe9c-ec4d-4417-af83-dbc6e1aa8c41" providerId="ADAL" clId="{509C61D7-43FF-42A8-B496-CDF62D973D53}" dt="2022-01-09T19:35:47.400" v="651" actId="26606"/>
          <ac:spMkLst>
            <pc:docMk/>
            <pc:sldMk cId="256114666" sldId="266"/>
            <ac:spMk id="9" creationId="{458183E0-58D3-4C7F-97F0-2494113B38F6}"/>
          </ac:spMkLst>
        </pc:spChg>
        <pc:spChg chg="add">
          <ac:chgData name="Sarah Burney" userId="3ff1fe9c-ec4d-4417-af83-dbc6e1aa8c41" providerId="ADAL" clId="{509C61D7-43FF-42A8-B496-CDF62D973D53}" dt="2022-01-09T19:36:42.053" v="658" actId="26606"/>
          <ac:spMkLst>
            <pc:docMk/>
            <pc:sldMk cId="256114666" sldId="266"/>
            <ac:spMk id="10" creationId="{458183E0-58D3-4C7F-97F0-2494113B38F6}"/>
          </ac:spMkLst>
        </pc:spChg>
        <pc:spChg chg="add del">
          <ac:chgData name="Sarah Burney" userId="3ff1fe9c-ec4d-4417-af83-dbc6e1aa8c41" providerId="ADAL" clId="{509C61D7-43FF-42A8-B496-CDF62D973D53}" dt="2022-01-09T19:35:47.400" v="651" actId="26606"/>
          <ac:spMkLst>
            <pc:docMk/>
            <pc:sldMk cId="256114666" sldId="266"/>
            <ac:spMk id="11" creationId="{493D7220-9A41-4B89-8A05-2E854925EDA1}"/>
          </ac:spMkLst>
        </pc:spChg>
        <pc:spChg chg="add">
          <ac:chgData name="Sarah Burney" userId="3ff1fe9c-ec4d-4417-af83-dbc6e1aa8c41" providerId="ADAL" clId="{509C61D7-43FF-42A8-B496-CDF62D973D53}" dt="2022-01-09T19:36:42.053" v="658" actId="26606"/>
          <ac:spMkLst>
            <pc:docMk/>
            <pc:sldMk cId="256114666" sldId="266"/>
            <ac:spMk id="12" creationId="{493D7220-9A41-4B89-8A05-2E854925EDA1}"/>
          </ac:spMkLst>
        </pc:spChg>
        <pc:spChg chg="add del">
          <ac:chgData name="Sarah Burney" userId="3ff1fe9c-ec4d-4417-af83-dbc6e1aa8c41" providerId="ADAL" clId="{509C61D7-43FF-42A8-B496-CDF62D973D53}" dt="2022-01-09T19:33:24.593" v="641" actId="26606"/>
          <ac:spMkLst>
            <pc:docMk/>
            <pc:sldMk cId="256114666" sldId="266"/>
            <ac:spMk id="71" creationId="{458183E0-58D3-4C7F-97F0-2494113B38F6}"/>
          </ac:spMkLst>
        </pc:spChg>
        <pc:spChg chg="add del">
          <ac:chgData name="Sarah Burney" userId="3ff1fe9c-ec4d-4417-af83-dbc6e1aa8c41" providerId="ADAL" clId="{509C61D7-43FF-42A8-B496-CDF62D973D53}" dt="2022-01-09T19:33:24.593" v="641" actId="26606"/>
          <ac:spMkLst>
            <pc:docMk/>
            <pc:sldMk cId="256114666" sldId="266"/>
            <ac:spMk id="73" creationId="{493D7220-9A41-4B89-8A05-2E854925EDA1}"/>
          </ac:spMkLst>
        </pc:spChg>
        <pc:spChg chg="add del">
          <ac:chgData name="Sarah Burney" userId="3ff1fe9c-ec4d-4417-af83-dbc6e1aa8c41" providerId="ADAL" clId="{509C61D7-43FF-42A8-B496-CDF62D973D53}" dt="2022-01-09T19:36:29.584" v="655" actId="26606"/>
          <ac:spMkLst>
            <pc:docMk/>
            <pc:sldMk cId="256114666" sldId="266"/>
            <ac:spMk id="79" creationId="{493D7220-9A41-4B89-8A05-2E854925EDA1}"/>
          </ac:spMkLst>
        </pc:spChg>
        <pc:spChg chg="add del">
          <ac:chgData name="Sarah Burney" userId="3ff1fe9c-ec4d-4417-af83-dbc6e1aa8c41" providerId="ADAL" clId="{509C61D7-43FF-42A8-B496-CDF62D973D53}" dt="2022-01-09T19:34:53.369" v="647" actId="26606"/>
          <ac:spMkLst>
            <pc:docMk/>
            <pc:sldMk cId="256114666" sldId="266"/>
            <ac:spMk id="10246" creationId="{458183E0-58D3-4C7F-97F0-2494113B38F6}"/>
          </ac:spMkLst>
        </pc:spChg>
        <pc:spChg chg="add del">
          <ac:chgData name="Sarah Burney" userId="3ff1fe9c-ec4d-4417-af83-dbc6e1aa8c41" providerId="ADAL" clId="{509C61D7-43FF-42A8-B496-CDF62D973D53}" dt="2022-01-09T19:34:53.369" v="647" actId="26606"/>
          <ac:spMkLst>
            <pc:docMk/>
            <pc:sldMk cId="256114666" sldId="266"/>
            <ac:spMk id="10247" creationId="{493D7220-9A41-4B89-8A05-2E854925EDA1}"/>
          </ac:spMkLst>
        </pc:spChg>
        <pc:spChg chg="add del">
          <ac:chgData name="Sarah Burney" userId="3ff1fe9c-ec4d-4417-af83-dbc6e1aa8c41" providerId="ADAL" clId="{509C61D7-43FF-42A8-B496-CDF62D973D53}" dt="2022-01-09T19:36:29.584" v="655" actId="26606"/>
          <ac:spMkLst>
            <pc:docMk/>
            <pc:sldMk cId="256114666" sldId="266"/>
            <ac:spMk id="10250" creationId="{458183E0-58D3-4C7F-97F0-2494113B38F6}"/>
          </ac:spMkLst>
        </pc:spChg>
        <pc:grpChg chg="add del">
          <ac:chgData name="Sarah Burney" userId="3ff1fe9c-ec4d-4417-af83-dbc6e1aa8c41" providerId="ADAL" clId="{509C61D7-43FF-42A8-B496-CDF62D973D53}" dt="2022-01-09T19:35:47.400" v="651" actId="26606"/>
          <ac:grpSpMkLst>
            <pc:docMk/>
            <pc:sldMk cId="256114666" sldId="266"/>
            <ac:grpSpMk id="13" creationId="{C1F869AB-954B-4EAB-8260-60AE9C8D0C6F}"/>
          </ac:grpSpMkLst>
        </pc:grpChg>
        <pc:grpChg chg="add">
          <ac:chgData name="Sarah Burney" userId="3ff1fe9c-ec4d-4417-af83-dbc6e1aa8c41" providerId="ADAL" clId="{509C61D7-43FF-42A8-B496-CDF62D973D53}" dt="2022-01-09T19:36:42.053" v="658" actId="26606"/>
          <ac:grpSpMkLst>
            <pc:docMk/>
            <pc:sldMk cId="256114666" sldId="266"/>
            <ac:grpSpMk id="14" creationId="{C1F869AB-954B-4EAB-8260-60AE9C8D0C6F}"/>
          </ac:grpSpMkLst>
        </pc:grpChg>
        <pc:grpChg chg="add del">
          <ac:chgData name="Sarah Burney" userId="3ff1fe9c-ec4d-4417-af83-dbc6e1aa8c41" providerId="ADAL" clId="{509C61D7-43FF-42A8-B496-CDF62D973D53}" dt="2022-01-09T19:33:24.593" v="641" actId="26606"/>
          <ac:grpSpMkLst>
            <pc:docMk/>
            <pc:sldMk cId="256114666" sldId="266"/>
            <ac:grpSpMk id="75" creationId="{C1F869AB-954B-4EAB-8260-60AE9C8D0C6F}"/>
          </ac:grpSpMkLst>
        </pc:grpChg>
        <pc:grpChg chg="add del">
          <ac:chgData name="Sarah Burney" userId="3ff1fe9c-ec4d-4417-af83-dbc6e1aa8c41" providerId="ADAL" clId="{509C61D7-43FF-42A8-B496-CDF62D973D53}" dt="2022-01-09T19:34:53.369" v="647" actId="26606"/>
          <ac:grpSpMkLst>
            <pc:docMk/>
            <pc:sldMk cId="256114666" sldId="266"/>
            <ac:grpSpMk id="77" creationId="{C1F869AB-954B-4EAB-8260-60AE9C8D0C6F}"/>
          </ac:grpSpMkLst>
        </pc:grpChg>
        <pc:grpChg chg="add del">
          <ac:chgData name="Sarah Burney" userId="3ff1fe9c-ec4d-4417-af83-dbc6e1aa8c41" providerId="ADAL" clId="{509C61D7-43FF-42A8-B496-CDF62D973D53}" dt="2022-01-09T19:36:29.584" v="655" actId="26606"/>
          <ac:grpSpMkLst>
            <pc:docMk/>
            <pc:sldMk cId="256114666" sldId="266"/>
            <ac:grpSpMk id="81" creationId="{C1F869AB-954B-4EAB-8260-60AE9C8D0C6F}"/>
          </ac:grpSpMkLst>
        </pc:grpChg>
        <pc:picChg chg="add del mod ord">
          <ac:chgData name="Sarah Burney" userId="3ff1fe9c-ec4d-4417-af83-dbc6e1aa8c41" providerId="ADAL" clId="{509C61D7-43FF-42A8-B496-CDF62D973D53}" dt="2022-01-09T19:35:47.918" v="652"/>
          <ac:picMkLst>
            <pc:docMk/>
            <pc:sldMk cId="256114666" sldId="266"/>
            <ac:picMk id="4" creationId="{0ABA6B48-B326-47A3-A475-DB9B3D37EC59}"/>
          </ac:picMkLst>
        </pc:picChg>
        <pc:picChg chg="add mod ord">
          <ac:chgData name="Sarah Burney" userId="3ff1fe9c-ec4d-4417-af83-dbc6e1aa8c41" providerId="ADAL" clId="{509C61D7-43FF-42A8-B496-CDF62D973D53}" dt="2022-01-09T19:36:42.053" v="658" actId="26606"/>
          <ac:picMkLst>
            <pc:docMk/>
            <pc:sldMk cId="256114666" sldId="266"/>
            <ac:picMk id="5" creationId="{534457E4-8FDA-4DF3-86C5-205B19374606}"/>
          </ac:picMkLst>
        </pc:picChg>
        <pc:picChg chg="add del mod ord">
          <ac:chgData name="Sarah Burney" userId="3ff1fe9c-ec4d-4417-af83-dbc6e1aa8c41" providerId="ADAL" clId="{509C61D7-43FF-42A8-B496-CDF62D973D53}" dt="2022-01-09T19:33:25.207" v="642"/>
          <ac:picMkLst>
            <pc:docMk/>
            <pc:sldMk cId="256114666" sldId="266"/>
            <ac:picMk id="10242" creationId="{42602A4B-3B91-4108-82FA-F63EB33AA59D}"/>
          </ac:picMkLst>
        </pc:picChg>
        <pc:picChg chg="add del mod ord">
          <ac:chgData name="Sarah Burney" userId="3ff1fe9c-ec4d-4417-af83-dbc6e1aa8c41" providerId="ADAL" clId="{509C61D7-43FF-42A8-B496-CDF62D973D53}" dt="2022-01-09T19:34:54.199" v="648"/>
          <ac:picMkLst>
            <pc:docMk/>
            <pc:sldMk cId="256114666" sldId="266"/>
            <ac:picMk id="10244" creationId="{DDE91CE9-9113-46B1-816D-445D52DA869D}"/>
          </ac:picMkLst>
        </pc:picChg>
        <pc:picChg chg="add del mod ord">
          <ac:chgData name="Sarah Burney" userId="3ff1fe9c-ec4d-4417-af83-dbc6e1aa8c41" providerId="ADAL" clId="{509C61D7-43FF-42A8-B496-CDF62D973D53}" dt="2022-01-09T19:36:30.062" v="656"/>
          <ac:picMkLst>
            <pc:docMk/>
            <pc:sldMk cId="256114666" sldId="266"/>
            <ac:picMk id="10248" creationId="{1B8C0C30-19F0-44D0-8D00-08361EA8D5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3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4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1/9/2022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row of coconut trees on pink background">
            <a:extLst>
              <a:ext uri="{FF2B5EF4-FFF2-40B4-BE49-F238E27FC236}">
                <a16:creationId xmlns:a16="http://schemas.microsoft.com/office/drawing/2014/main" id="{064725E5-C1DA-4599-94F3-4E49750A8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5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6BD7FE-9278-45A4-9A06-DB1D481AC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3E007-C03F-4F31-BD28-01A375B2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Term 1 Week 6</a:t>
            </a:r>
          </a:p>
        </p:txBody>
      </p:sp>
    </p:spTree>
    <p:extLst>
      <p:ext uri="{BB962C8B-B14F-4D97-AF65-F5344CB8AC3E}">
        <p14:creationId xmlns:p14="http://schemas.microsoft.com/office/powerpoint/2010/main" val="135608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E92AD-D26C-446F-B046-31392B1D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127061"/>
          </a:xfrm>
        </p:spPr>
        <p:txBody>
          <a:bodyPr anchor="b">
            <a:normAutofit/>
          </a:bodyPr>
          <a:lstStyle/>
          <a:p>
            <a:r>
              <a:rPr lang="en-AU" sz="4400" dirty="0"/>
              <a:t>Surfeit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7D0A-2E8C-47B6-92B5-696C10BC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06973"/>
            <a:ext cx="4606280" cy="38699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noun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an excessive amount; too much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The store manager accidentally ordered a </a:t>
            </a:r>
            <a:r>
              <a:rPr lang="en-AU" sz="2400" i="1" u="sng" dirty="0"/>
              <a:t>surfeit</a:t>
            </a:r>
            <a:r>
              <a:rPr lang="en-AU" sz="2400" i="1" dirty="0"/>
              <a:t> of light bulbs.</a:t>
            </a:r>
          </a:p>
          <a:p>
            <a:r>
              <a:rPr lang="en-AU" sz="2400" i="1" dirty="0"/>
              <a:t>We always have a </a:t>
            </a:r>
            <a:r>
              <a:rPr lang="en-AU" sz="2400" i="1" u="sng" dirty="0"/>
              <a:t>surfeit</a:t>
            </a:r>
            <a:r>
              <a:rPr lang="en-AU" sz="2400" i="1" dirty="0"/>
              <a:t> of food at Christmas.</a:t>
            </a: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Light Bulbs and Their Many Varieties - Tim Kyle Electric">
            <a:extLst>
              <a:ext uri="{FF2B5EF4-FFF2-40B4-BE49-F238E27FC236}">
                <a16:creationId xmlns:a16="http://schemas.microsoft.com/office/drawing/2014/main" id="{A7FA3406-2D36-4419-B2B6-1E7D0CBB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27832" b="-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9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10" descr="Oil Search (ASX:OSH) shareholders give green light for Santos merger">
            <a:extLst>
              <a:ext uri="{FF2B5EF4-FFF2-40B4-BE49-F238E27FC236}">
                <a16:creationId xmlns:a16="http://schemas.microsoft.com/office/drawing/2014/main" id="{534457E4-8FDA-4DF3-86C5-205B19374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9A3D45-D443-4281-8AA4-1BFCE7D8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1051560"/>
          </a:xfrm>
        </p:spPr>
        <p:txBody>
          <a:bodyPr anchor="b">
            <a:norm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</a:rPr>
              <a:t>Unanimous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9726-B50D-4DD3-A5C9-D5663AB0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595" y="1894114"/>
            <a:ext cx="7392325" cy="418664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Part of speech: </a:t>
            </a:r>
            <a:r>
              <a:rPr lang="en-AU" sz="2800" dirty="0">
                <a:solidFill>
                  <a:srgbClr val="FFFFFF"/>
                </a:solidFill>
              </a:rPr>
              <a:t>adjective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Meaning: </a:t>
            </a:r>
            <a:r>
              <a:rPr lang="en-AU" sz="2800" dirty="0">
                <a:solidFill>
                  <a:srgbClr val="FFFFFF"/>
                </a:solidFill>
              </a:rPr>
              <a:t>in complete agreement; all voting for the same thing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He asked for a second opinion, but the doctors were </a:t>
            </a:r>
            <a:r>
              <a:rPr lang="en-AU" sz="2800" i="1" u="sng" dirty="0">
                <a:solidFill>
                  <a:srgbClr val="FFFFFF"/>
                </a:solidFill>
              </a:rPr>
              <a:t>unanimous</a:t>
            </a:r>
            <a:r>
              <a:rPr lang="en-AU" sz="2800" i="1" dirty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The motion was passed by a </a:t>
            </a:r>
            <a:r>
              <a:rPr lang="en-AU" sz="2800" i="1" u="sng" dirty="0">
                <a:solidFill>
                  <a:srgbClr val="FFFFFF"/>
                </a:solidFill>
              </a:rPr>
              <a:t>unanimous</a:t>
            </a:r>
            <a:r>
              <a:rPr lang="en-AU" sz="2800" i="1" dirty="0">
                <a:solidFill>
                  <a:srgbClr val="FFFFFF"/>
                </a:solidFill>
              </a:rPr>
              <a:t> vote.</a:t>
            </a:r>
          </a:p>
          <a:p>
            <a:pPr marL="0" indent="0" algn="ctr">
              <a:buNone/>
            </a:pPr>
            <a:endParaRPr lang="en-A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D55DB-B777-4955-B6C5-4FC80EBB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043171"/>
          </a:xfrm>
        </p:spPr>
        <p:txBody>
          <a:bodyPr anchor="b">
            <a:normAutofit/>
          </a:bodyPr>
          <a:lstStyle/>
          <a:p>
            <a:r>
              <a:rPr lang="en-AU" sz="4400" dirty="0"/>
              <a:t>Dissemble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DBA09-B1C1-4F6A-9403-A9021BD0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248251"/>
            <a:ext cx="4606280" cy="3928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hide your true thoughts or feelings; to put on a false appearance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Children learn to </a:t>
            </a:r>
            <a:r>
              <a:rPr lang="en-AU" i="1" u="sng" dirty="0"/>
              <a:t>dissemble</a:t>
            </a:r>
            <a:r>
              <a:rPr lang="en-AU" i="1" dirty="0"/>
              <a:t> at a surprisingly young age.</a:t>
            </a:r>
          </a:p>
          <a:p>
            <a:r>
              <a:rPr lang="en-GB" i="1" dirty="0"/>
              <a:t>Ravens are able to tell when other ravens are watching them, and will </a:t>
            </a:r>
            <a:r>
              <a:rPr lang="en-GB" i="1" u="sng" dirty="0"/>
              <a:t>dissemble</a:t>
            </a:r>
            <a:r>
              <a:rPr lang="en-GB" i="1" dirty="0"/>
              <a:t> in order to conceal their food stash.</a:t>
            </a:r>
            <a:endParaRPr lang="en-AU" i="1" dirty="0"/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6 reasons to be raven about corvids - Remember The Wild">
            <a:extLst>
              <a:ext uri="{FF2B5EF4-FFF2-40B4-BE49-F238E27FC236}">
                <a16:creationId xmlns:a16="http://schemas.microsoft.com/office/drawing/2014/main" id="{25D27278-025D-4792-ABA8-614BFBC7A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20062" b="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9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ARE HARRY POTTER AND VOLDEMORT BROTHERS? | by Nicholas Gossin | Medium">
            <a:extLst>
              <a:ext uri="{FF2B5EF4-FFF2-40B4-BE49-F238E27FC236}">
                <a16:creationId xmlns:a16="http://schemas.microsoft.com/office/drawing/2014/main" id="{6BF7F013-2562-4664-A700-9D9125848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1" r="-1" b="1727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031" name="Oval 7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76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77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78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80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82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D07B1-27D3-4F95-A597-EA14C76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1331478"/>
          </a:xfrm>
        </p:spPr>
        <p:txBody>
          <a:bodyPr anchor="b">
            <a:norm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</a:rPr>
              <a:t>Protagonist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7BC8-A4B0-47A7-ABA9-308121571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2625755"/>
            <a:ext cx="5782804" cy="313680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Part of speech: </a:t>
            </a:r>
            <a:r>
              <a:rPr lang="en-AU" sz="2800" dirty="0">
                <a:solidFill>
                  <a:srgbClr val="FFFFFF"/>
                </a:solidFill>
              </a:rPr>
              <a:t>noun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Meaning: </a:t>
            </a:r>
            <a:r>
              <a:rPr lang="en-AU" sz="2800" dirty="0">
                <a:solidFill>
                  <a:srgbClr val="FFFFFF"/>
                </a:solidFill>
              </a:rPr>
              <a:t>the main character in a film, play or novel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Harry is the </a:t>
            </a:r>
            <a:r>
              <a:rPr lang="en-AU" sz="2800" i="1" u="sng" dirty="0">
                <a:solidFill>
                  <a:srgbClr val="FFFFFF"/>
                </a:solidFill>
              </a:rPr>
              <a:t>protagonist</a:t>
            </a:r>
            <a:r>
              <a:rPr lang="en-AU" sz="2800" i="1" dirty="0">
                <a:solidFill>
                  <a:srgbClr val="FFFFFF"/>
                </a:solidFill>
              </a:rPr>
              <a:t>, and Voldemort is the antagonist.</a:t>
            </a:r>
          </a:p>
        </p:txBody>
      </p:sp>
    </p:spTree>
    <p:extLst>
      <p:ext uri="{BB962C8B-B14F-4D97-AF65-F5344CB8AC3E}">
        <p14:creationId xmlns:p14="http://schemas.microsoft.com/office/powerpoint/2010/main" val="243679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3E879-7F7C-437D-AA5C-DF6CCACC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076727"/>
          </a:xfrm>
        </p:spPr>
        <p:txBody>
          <a:bodyPr anchor="b">
            <a:normAutofit/>
          </a:bodyPr>
          <a:lstStyle/>
          <a:p>
            <a:r>
              <a:rPr lang="en-AU" sz="4400" dirty="0"/>
              <a:t>Censure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8664-5B73-4743-B247-912168D3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81139"/>
            <a:ext cx="4606280" cy="3995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noun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strong criticism or disapproval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/>
              <a:t>When she married a Catholic she faced </a:t>
            </a:r>
            <a:r>
              <a:rPr lang="en-AU" sz="1800" u="sng" dirty="0"/>
              <a:t>censure</a:t>
            </a:r>
            <a:r>
              <a:rPr lang="en-AU" sz="1800" dirty="0"/>
              <a:t> from her whole family.</a:t>
            </a:r>
          </a:p>
          <a:p>
            <a:r>
              <a:rPr lang="en-AU" sz="1800" dirty="0"/>
              <a:t>“I deserve neither such praise nor such </a:t>
            </a:r>
            <a:r>
              <a:rPr lang="en-AU" sz="1800" u="sng" dirty="0"/>
              <a:t>censure</a:t>
            </a:r>
            <a:r>
              <a:rPr lang="en-AU" sz="1800" dirty="0"/>
              <a:t>. I am not a great reader, and take pleasure in many things.” – Elizabeth Bennet</a:t>
            </a: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Lizzy- &amp;quot;I deserve neither such praise nor such censure. I am not a great  reader and I take pleasure in many things.&amp;quot; | Orgullo y prejuicio,  Prejuicios, Orgullo">
            <a:extLst>
              <a:ext uri="{FF2B5EF4-FFF2-40B4-BE49-F238E27FC236}">
                <a16:creationId xmlns:a16="http://schemas.microsoft.com/office/drawing/2014/main" id="{3101E1AE-CD63-4F28-824A-584277511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2900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7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The Role of Palpation in Medicine">
            <a:extLst>
              <a:ext uri="{FF2B5EF4-FFF2-40B4-BE49-F238E27FC236}">
                <a16:creationId xmlns:a16="http://schemas.microsoft.com/office/drawing/2014/main" id="{19B5F9D4-D856-41EA-9AA7-0320A72EF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6A97F3-21EE-463D-8FBB-BAED8074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1032899"/>
          </a:xfrm>
        </p:spPr>
        <p:txBody>
          <a:bodyPr anchor="b">
            <a:norm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</a:rPr>
              <a:t>Palpate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37BD-8799-444C-8F7B-0021D0C5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870" y="2127380"/>
            <a:ext cx="6432292" cy="3635182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Part of speech: </a:t>
            </a:r>
            <a:r>
              <a:rPr lang="en-AU" sz="2800" dirty="0">
                <a:solidFill>
                  <a:srgbClr val="FFFFFF"/>
                </a:solidFill>
              </a:rPr>
              <a:t>verb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Meaning: </a:t>
            </a:r>
            <a:r>
              <a:rPr lang="en-AU" sz="2800" dirty="0">
                <a:solidFill>
                  <a:srgbClr val="FFFFFF"/>
                </a:solidFill>
              </a:rPr>
              <a:t>to examine by touch for medical purposes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algn="ctr"/>
            <a:r>
              <a:rPr lang="en-AU" sz="2800" i="1" u="sng" dirty="0">
                <a:solidFill>
                  <a:srgbClr val="FFFFFF"/>
                </a:solidFill>
              </a:rPr>
              <a:t>Palpate</a:t>
            </a:r>
            <a:r>
              <a:rPr lang="en-AU" sz="2800" i="1" dirty="0">
                <a:solidFill>
                  <a:srgbClr val="FFFFFF"/>
                </a:solidFill>
              </a:rPr>
              <a:t> the skin to check for cysts and infection.</a:t>
            </a: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The doctor </a:t>
            </a:r>
            <a:r>
              <a:rPr lang="en-AU" sz="2800" i="1" u="sng" dirty="0">
                <a:solidFill>
                  <a:srgbClr val="FFFFFF"/>
                </a:solidFill>
              </a:rPr>
              <a:t>palpated</a:t>
            </a:r>
            <a:r>
              <a:rPr lang="en-AU" sz="2800" i="1" dirty="0">
                <a:solidFill>
                  <a:srgbClr val="FFFFFF"/>
                </a:solidFill>
              </a:rPr>
              <a:t> the patient’s stomach.</a:t>
            </a:r>
          </a:p>
        </p:txBody>
      </p:sp>
    </p:spTree>
    <p:extLst>
      <p:ext uri="{BB962C8B-B14F-4D97-AF65-F5344CB8AC3E}">
        <p14:creationId xmlns:p14="http://schemas.microsoft.com/office/powerpoint/2010/main" val="288195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CA7DC-E68B-4FB8-A86B-B63DE0F4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144866"/>
          </a:xfrm>
        </p:spPr>
        <p:txBody>
          <a:bodyPr anchor="b">
            <a:normAutofit/>
          </a:bodyPr>
          <a:lstStyle/>
          <a:p>
            <a:r>
              <a:rPr lang="en-AU" sz="4400" dirty="0"/>
              <a:t>Expectorate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E9E1-7978-4DBB-94D9-33C271C1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416629"/>
            <a:ext cx="4606280" cy="37603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400" b="1" dirty="0"/>
              <a:t>Part of speech: </a:t>
            </a:r>
            <a:r>
              <a:rPr lang="en-AU" sz="2400" dirty="0"/>
              <a:t>verb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Meaning: </a:t>
            </a:r>
            <a:r>
              <a:rPr lang="en-AU" sz="2400" dirty="0"/>
              <a:t>to cough or spit up phlegm from the lungs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i="1" dirty="0"/>
              <a:t>“I’m especially good at expectorating!” – Gaston</a:t>
            </a: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Beauty and the Beast “Gaston” (1991) | Film Music Central">
            <a:extLst>
              <a:ext uri="{FF2B5EF4-FFF2-40B4-BE49-F238E27FC236}">
                <a16:creationId xmlns:a16="http://schemas.microsoft.com/office/drawing/2014/main" id="{DFB5C559-E159-4ABF-9E05-9AE3A2C7F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55" r="21477" b="-53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5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2" name="Picture 4" descr="Droll Doings. Illustrations by Harry B. Neilson, with verses by the  Cockiolly Bird by NEILSON, Harry B.: (1900) | Harrison-Hiett Rare Books">
            <a:extLst>
              <a:ext uri="{FF2B5EF4-FFF2-40B4-BE49-F238E27FC236}">
                <a16:creationId xmlns:a16="http://schemas.microsoft.com/office/drawing/2014/main" id="{43BB068D-9BEE-40BF-8C7F-FDAF3E748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r="31229"/>
          <a:stretch/>
        </p:blipFill>
        <p:spPr bwMode="auto">
          <a:xfrm rot="5400000">
            <a:off x="2667000" y="-2665475"/>
            <a:ext cx="6858000" cy="1218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E00D8F-AFF2-4065-A964-A8604BE4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1162346"/>
          </a:xfrm>
        </p:spPr>
        <p:txBody>
          <a:bodyPr anchor="b">
            <a:norm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</a:rPr>
              <a:t>Droll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439C9-C3EC-4DB5-A104-E72C7CDC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587" y="2276669"/>
            <a:ext cx="7044613" cy="3504554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Part of speech: </a:t>
            </a:r>
            <a:r>
              <a:rPr lang="en-AU" sz="2800" dirty="0">
                <a:solidFill>
                  <a:srgbClr val="FFFFFF"/>
                </a:solidFill>
              </a:rPr>
              <a:t>adjective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Meaning: </a:t>
            </a:r>
            <a:r>
              <a:rPr lang="en-AU" sz="2800" dirty="0">
                <a:solidFill>
                  <a:srgbClr val="FFFFFF"/>
                </a:solidFill>
              </a:rPr>
              <a:t>funny in an odd way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Nick’s </a:t>
            </a:r>
            <a:r>
              <a:rPr lang="en-AU" sz="2800" i="1" u="sng" dirty="0">
                <a:solidFill>
                  <a:srgbClr val="FFFFFF"/>
                </a:solidFill>
              </a:rPr>
              <a:t>droll</a:t>
            </a:r>
            <a:r>
              <a:rPr lang="en-AU" sz="2800" i="1" dirty="0">
                <a:solidFill>
                  <a:srgbClr val="FFFFFF"/>
                </a:solidFill>
              </a:rPr>
              <a:t> commentary on other passengers made the journey very entertaining.</a:t>
            </a: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I love old-fashioned children’s books, the illustrations are so </a:t>
            </a:r>
            <a:r>
              <a:rPr lang="en-AU" sz="2800" i="1" u="sng" dirty="0">
                <a:solidFill>
                  <a:srgbClr val="FFFFFF"/>
                </a:solidFill>
              </a:rPr>
              <a:t>droll</a:t>
            </a:r>
            <a:r>
              <a:rPr lang="en-AU" sz="2800" i="1" dirty="0">
                <a:solidFill>
                  <a:srgbClr val="FFFFFF"/>
                </a:solidFill>
              </a:rPr>
              <a:t>.</a:t>
            </a:r>
          </a:p>
          <a:p>
            <a:pPr algn="ctr"/>
            <a:endParaRPr lang="en-A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313DC-CB20-46CD-A123-5A884C5B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266164"/>
          </a:xfrm>
        </p:spPr>
        <p:txBody>
          <a:bodyPr anchor="b">
            <a:normAutofit/>
          </a:bodyPr>
          <a:lstStyle/>
          <a:p>
            <a:r>
              <a:rPr lang="en-AU" sz="4400" dirty="0"/>
              <a:t>Peremptory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3385-4A20-4369-9019-CC4078C8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295331"/>
            <a:ext cx="4606280" cy="38816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/>
              <a:t>Part of speech: </a:t>
            </a:r>
            <a:r>
              <a:rPr lang="en-AU" sz="1800" dirty="0"/>
              <a:t>adjective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expecting to be obeyed immediately and without question</a:t>
            </a:r>
          </a:p>
          <a:p>
            <a:pPr marL="0" indent="0">
              <a:buNone/>
            </a:pPr>
            <a:endParaRPr lang="en-AU" sz="1800" dirty="0"/>
          </a:p>
          <a:p>
            <a:r>
              <a:rPr lang="en-AU" sz="1800" i="1" dirty="0"/>
              <a:t>The flight assistant said in a </a:t>
            </a:r>
            <a:r>
              <a:rPr lang="en-AU" sz="1800" i="1" u="sng" dirty="0"/>
              <a:t>peremptory</a:t>
            </a:r>
            <a:r>
              <a:rPr lang="en-AU" sz="1800" i="1" dirty="0"/>
              <a:t> tone that he could either fasten his seatbelt or get off the plane.</a:t>
            </a:r>
          </a:p>
          <a:p>
            <a:r>
              <a:rPr lang="en-AU" sz="1800" i="1" dirty="0"/>
              <a:t>Marie claims to be a good team player but she is always making </a:t>
            </a:r>
            <a:r>
              <a:rPr lang="en-AU" sz="1800" i="1" u="sng" dirty="0"/>
              <a:t>peremptory</a:t>
            </a:r>
            <a:r>
              <a:rPr lang="en-AU" sz="1800" i="1" dirty="0"/>
              <a:t> suggestions that sound like demands</a:t>
            </a:r>
            <a:r>
              <a:rPr lang="en-AU" sz="1400" i="1" dirty="0"/>
              <a:t>.</a:t>
            </a:r>
          </a:p>
        </p:txBody>
      </p:sp>
      <p:grpSp>
        <p:nvGrpSpPr>
          <p:cNvPr id="13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Your Flight Attendant Will Hate It If You Do Any of These Things Gallery">
            <a:extLst>
              <a:ext uri="{FF2B5EF4-FFF2-40B4-BE49-F238E27FC236}">
                <a16:creationId xmlns:a16="http://schemas.microsoft.com/office/drawing/2014/main" id="{714CAC17-5243-4D15-A1D8-34C5BFDF2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4" t="-220" r="5314" b="218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5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94" name="Picture 2" descr="50 Coward Quotes to Make You Feel Brave (2021)">
            <a:extLst>
              <a:ext uri="{FF2B5EF4-FFF2-40B4-BE49-F238E27FC236}">
                <a16:creationId xmlns:a16="http://schemas.microsoft.com/office/drawing/2014/main" id="{E3179D8E-05B6-46B9-ABBD-C354402B3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91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D46971-ADED-4D2A-B83C-D0689581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911601"/>
          </a:xfrm>
        </p:spPr>
        <p:txBody>
          <a:bodyPr anchor="b">
            <a:norm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</a:rPr>
              <a:t>Pusillanimous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BD4E-A233-41C9-8ED5-64769AFC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2220686"/>
            <a:ext cx="5782804" cy="386007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Part of speech: </a:t>
            </a:r>
            <a:r>
              <a:rPr lang="en-AU" sz="2800" dirty="0">
                <a:solidFill>
                  <a:srgbClr val="FFFFFF"/>
                </a:solidFill>
              </a:rPr>
              <a:t>adjective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AU" sz="2800" b="1" dirty="0">
                <a:solidFill>
                  <a:srgbClr val="FFFFFF"/>
                </a:solidFill>
              </a:rPr>
              <a:t>Meaning: </a:t>
            </a:r>
            <a:r>
              <a:rPr lang="en-AU" sz="2800" dirty="0">
                <a:solidFill>
                  <a:srgbClr val="FFFFFF"/>
                </a:solidFill>
              </a:rPr>
              <a:t>weak and cowardly; lacking courage or determination</a:t>
            </a:r>
          </a:p>
          <a:p>
            <a:pPr marL="0" indent="0" algn="ctr">
              <a:buNone/>
            </a:pPr>
            <a:endParaRPr lang="en-AU" sz="2800" dirty="0">
              <a:solidFill>
                <a:srgbClr val="FFFFFF"/>
              </a:solidFill>
            </a:endParaRPr>
          </a:p>
          <a:p>
            <a:pPr algn="ctr"/>
            <a:r>
              <a:rPr lang="en-AU" sz="2800" i="1" dirty="0">
                <a:solidFill>
                  <a:srgbClr val="FFFFFF"/>
                </a:solidFill>
              </a:rPr>
              <a:t>He’s too </a:t>
            </a:r>
            <a:r>
              <a:rPr lang="en-AU" sz="2800" i="1" u="sng" dirty="0">
                <a:solidFill>
                  <a:srgbClr val="FFFFFF"/>
                </a:solidFill>
              </a:rPr>
              <a:t>pusillanimous</a:t>
            </a:r>
            <a:r>
              <a:rPr lang="en-AU" sz="2800" i="1" dirty="0">
                <a:solidFill>
                  <a:srgbClr val="FFFFFF"/>
                </a:solidFill>
              </a:rPr>
              <a:t> to stand up to his opponents</a:t>
            </a:r>
            <a:r>
              <a:rPr lang="en-AU" i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29128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_2SEEDS">
      <a:dk1>
        <a:srgbClr val="000000"/>
      </a:dk1>
      <a:lt1>
        <a:srgbClr val="FFFFFF"/>
      </a:lt1>
      <a:dk2>
        <a:srgbClr val="34381F"/>
      </a:dk2>
      <a:lt2>
        <a:srgbClr val="E2E8E5"/>
      </a:lt2>
      <a:accent1>
        <a:srgbClr val="C5749C"/>
      </a:accent1>
      <a:accent2>
        <a:srgbClr val="CF8DCA"/>
      </a:accent2>
      <a:accent3>
        <a:srgbClr val="CF8D93"/>
      </a:accent3>
      <a:accent4>
        <a:srgbClr val="B6A26C"/>
      </a:accent4>
      <a:accent5>
        <a:srgbClr val="A0A873"/>
      </a:accent5>
      <a:accent6>
        <a:srgbClr val="86AE67"/>
      </a:accent6>
      <a:hlink>
        <a:srgbClr val="579073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396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Nova</vt:lpstr>
      <vt:lpstr>ConfettiVTI</vt:lpstr>
      <vt:lpstr>Year 9 Vocab</vt:lpstr>
      <vt:lpstr>Dissemble</vt:lpstr>
      <vt:lpstr>Protagonist</vt:lpstr>
      <vt:lpstr>Censure</vt:lpstr>
      <vt:lpstr>Palpate</vt:lpstr>
      <vt:lpstr>Expectorate</vt:lpstr>
      <vt:lpstr>Droll</vt:lpstr>
      <vt:lpstr>Peremptory</vt:lpstr>
      <vt:lpstr>Pusillanimous</vt:lpstr>
      <vt:lpstr>Surfeit</vt:lpstr>
      <vt:lpstr>Unanimous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2022-01-09T09:04:33Z</dcterms:created>
  <dcterms:modified xsi:type="dcterms:W3CDTF">2022-01-09T19:41:07Z</dcterms:modified>
</cp:coreProperties>
</file>