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DE92E-D6C3-42ED-A1CA-FAD48387591B}" v="8" dt="2022-02-08T19:06:06.869"/>
    <p1510:client id="{BA51E97C-8FE1-4C07-B0C6-F8B463EB78A5}" v="7" dt="2022-02-09T00:10:1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BA51E97C-8FE1-4C07-B0C6-F8B463EB78A5}"/>
    <pc:docChg chg="undo custSel modSld sldOrd">
      <pc:chgData name="Sarah Burney" userId="3ff1fe9c-ec4d-4417-af83-dbc6e1aa8c41" providerId="ADAL" clId="{BA51E97C-8FE1-4C07-B0C6-F8B463EB78A5}" dt="2022-02-09T00:11:01.050" v="1572" actId="403"/>
      <pc:docMkLst>
        <pc:docMk/>
      </pc:docMkLst>
      <pc:sldChg chg="modSp mod">
        <pc:chgData name="Sarah Burney" userId="3ff1fe9c-ec4d-4417-af83-dbc6e1aa8c41" providerId="ADAL" clId="{BA51E97C-8FE1-4C07-B0C6-F8B463EB78A5}" dt="2022-02-08T23:42:14.420" v="38" actId="27636"/>
        <pc:sldMkLst>
          <pc:docMk/>
          <pc:sldMk cId="97548118" sldId="257"/>
        </pc:sldMkLst>
        <pc:spChg chg="mod">
          <ac:chgData name="Sarah Burney" userId="3ff1fe9c-ec4d-4417-af83-dbc6e1aa8c41" providerId="ADAL" clId="{BA51E97C-8FE1-4C07-B0C6-F8B463EB78A5}" dt="2022-02-08T23:42:14.420" v="38" actId="27636"/>
          <ac:spMkLst>
            <pc:docMk/>
            <pc:sldMk cId="97548118" sldId="257"/>
            <ac:spMk id="3" creationId="{DAA04264-7D62-4C1E-BB52-56ECB009F5A3}"/>
          </ac:spMkLst>
        </pc:spChg>
      </pc:sldChg>
      <pc:sldChg chg="modSp mod">
        <pc:chgData name="Sarah Burney" userId="3ff1fe9c-ec4d-4417-af83-dbc6e1aa8c41" providerId="ADAL" clId="{BA51E97C-8FE1-4C07-B0C6-F8B463EB78A5}" dt="2022-02-08T23:42:03.565" v="35" actId="403"/>
        <pc:sldMkLst>
          <pc:docMk/>
          <pc:sldMk cId="1800364584" sldId="258"/>
        </pc:sldMkLst>
        <pc:spChg chg="mod">
          <ac:chgData name="Sarah Burney" userId="3ff1fe9c-ec4d-4417-af83-dbc6e1aa8c41" providerId="ADAL" clId="{BA51E97C-8FE1-4C07-B0C6-F8B463EB78A5}" dt="2022-02-08T23:42:03.565" v="35" actId="403"/>
          <ac:spMkLst>
            <pc:docMk/>
            <pc:sldMk cId="1800364584" sldId="258"/>
            <ac:spMk id="3" creationId="{F1A5526E-4502-4EE0-9584-CB514FA8225E}"/>
          </ac:spMkLst>
        </pc:spChg>
      </pc:sldChg>
      <pc:sldChg chg="modSp mod">
        <pc:chgData name="Sarah Burney" userId="3ff1fe9c-ec4d-4417-af83-dbc6e1aa8c41" providerId="ADAL" clId="{BA51E97C-8FE1-4C07-B0C6-F8B463EB78A5}" dt="2022-02-08T23:42:27.614" v="39" actId="403"/>
        <pc:sldMkLst>
          <pc:docMk/>
          <pc:sldMk cId="46730366" sldId="259"/>
        </pc:sldMkLst>
        <pc:spChg chg="mod">
          <ac:chgData name="Sarah Burney" userId="3ff1fe9c-ec4d-4417-af83-dbc6e1aa8c41" providerId="ADAL" clId="{BA51E97C-8FE1-4C07-B0C6-F8B463EB78A5}" dt="2022-02-08T23:42:27.614" v="39" actId="403"/>
          <ac:spMkLst>
            <pc:docMk/>
            <pc:sldMk cId="46730366" sldId="259"/>
            <ac:spMk id="3" creationId="{106254AB-E458-4E18-B703-9F31B71785CC}"/>
          </ac:spMkLst>
        </pc:spChg>
      </pc:sldChg>
      <pc:sldChg chg="modSp mod">
        <pc:chgData name="Sarah Burney" userId="3ff1fe9c-ec4d-4417-af83-dbc6e1aa8c41" providerId="ADAL" clId="{BA51E97C-8FE1-4C07-B0C6-F8B463EB78A5}" dt="2022-02-08T23:41:43.997" v="29" actId="27636"/>
        <pc:sldMkLst>
          <pc:docMk/>
          <pc:sldMk cId="3102658184" sldId="260"/>
        </pc:sldMkLst>
        <pc:spChg chg="mod">
          <ac:chgData name="Sarah Burney" userId="3ff1fe9c-ec4d-4417-af83-dbc6e1aa8c41" providerId="ADAL" clId="{BA51E97C-8FE1-4C07-B0C6-F8B463EB78A5}" dt="2022-02-08T23:41:43.997" v="29" actId="27636"/>
          <ac:spMkLst>
            <pc:docMk/>
            <pc:sldMk cId="3102658184" sldId="260"/>
            <ac:spMk id="3" creationId="{E6355F36-7084-4C99-972A-27002B2320CB}"/>
          </ac:spMkLst>
        </pc:spChg>
      </pc:sldChg>
      <pc:sldChg chg="modSp mod">
        <pc:chgData name="Sarah Burney" userId="3ff1fe9c-ec4d-4417-af83-dbc6e1aa8c41" providerId="ADAL" clId="{BA51E97C-8FE1-4C07-B0C6-F8B463EB78A5}" dt="2022-02-08T23:41:35.277" v="27" actId="403"/>
        <pc:sldMkLst>
          <pc:docMk/>
          <pc:sldMk cId="897619238" sldId="261"/>
        </pc:sldMkLst>
        <pc:spChg chg="mod">
          <ac:chgData name="Sarah Burney" userId="3ff1fe9c-ec4d-4417-af83-dbc6e1aa8c41" providerId="ADAL" clId="{BA51E97C-8FE1-4C07-B0C6-F8B463EB78A5}" dt="2022-02-08T23:41:35.277" v="27" actId="403"/>
          <ac:spMkLst>
            <pc:docMk/>
            <pc:sldMk cId="897619238" sldId="261"/>
            <ac:spMk id="3" creationId="{123B6510-CE49-4BF8-81AF-66BFCE799BC3}"/>
          </ac:spMkLst>
        </pc:spChg>
      </pc:sldChg>
      <pc:sldChg chg="addSp modSp mod setBg">
        <pc:chgData name="Sarah Burney" userId="3ff1fe9c-ec4d-4417-af83-dbc6e1aa8c41" providerId="ADAL" clId="{BA51E97C-8FE1-4C07-B0C6-F8B463EB78A5}" dt="2022-02-08T23:50:53.405" v="724" actId="27636"/>
        <pc:sldMkLst>
          <pc:docMk/>
          <pc:sldMk cId="3313770711" sldId="262"/>
        </pc:sldMkLst>
        <pc:spChg chg="mod">
          <ac:chgData name="Sarah Burney" userId="3ff1fe9c-ec4d-4417-af83-dbc6e1aa8c41" providerId="ADAL" clId="{BA51E97C-8FE1-4C07-B0C6-F8B463EB78A5}" dt="2022-02-08T23:50:46.933" v="721" actId="26606"/>
          <ac:spMkLst>
            <pc:docMk/>
            <pc:sldMk cId="3313770711" sldId="262"/>
            <ac:spMk id="2" creationId="{4AB3C745-E447-4D3E-8B1A-8D09FAA4B0F9}"/>
          </ac:spMkLst>
        </pc:spChg>
        <pc:spChg chg="mod">
          <ac:chgData name="Sarah Burney" userId="3ff1fe9c-ec4d-4417-af83-dbc6e1aa8c41" providerId="ADAL" clId="{BA51E97C-8FE1-4C07-B0C6-F8B463EB78A5}" dt="2022-02-08T23:50:53.405" v="724" actId="27636"/>
          <ac:spMkLst>
            <pc:docMk/>
            <pc:sldMk cId="3313770711" sldId="262"/>
            <ac:spMk id="3" creationId="{BB7E4841-AA3C-432D-A3D8-20656BCFE3B8}"/>
          </ac:spMkLst>
        </pc:spChg>
        <pc:spChg chg="add">
          <ac:chgData name="Sarah Burney" userId="3ff1fe9c-ec4d-4417-af83-dbc6e1aa8c41" providerId="ADAL" clId="{BA51E97C-8FE1-4C07-B0C6-F8B463EB78A5}" dt="2022-02-08T23:50:46.933" v="721" actId="26606"/>
          <ac:spMkLst>
            <pc:docMk/>
            <pc:sldMk cId="3313770711" sldId="262"/>
            <ac:spMk id="71" creationId="{11D6A2A3-F101-46F7-8B6F-1C699CAFE9AD}"/>
          </ac:spMkLst>
        </pc:spChg>
        <pc:spChg chg="add">
          <ac:chgData name="Sarah Burney" userId="3ff1fe9c-ec4d-4417-af83-dbc6e1aa8c41" providerId="ADAL" clId="{BA51E97C-8FE1-4C07-B0C6-F8B463EB78A5}" dt="2022-02-08T23:50:46.933" v="721" actId="26606"/>
          <ac:spMkLst>
            <pc:docMk/>
            <pc:sldMk cId="3313770711" sldId="262"/>
            <ac:spMk id="73" creationId="{529E760E-527D-4053-A309-F2BDE12501CD}"/>
          </ac:spMkLst>
        </pc:spChg>
        <pc:spChg chg="add">
          <ac:chgData name="Sarah Burney" userId="3ff1fe9c-ec4d-4417-af83-dbc6e1aa8c41" providerId="ADAL" clId="{BA51E97C-8FE1-4C07-B0C6-F8B463EB78A5}" dt="2022-02-08T23:50:46.933" v="721" actId="26606"/>
          <ac:spMkLst>
            <pc:docMk/>
            <pc:sldMk cId="3313770711" sldId="262"/>
            <ac:spMk id="75" creationId="{4153D448-4ED1-429A-A28C-8316DE7CAF7E}"/>
          </ac:spMkLst>
        </pc:spChg>
        <pc:picChg chg="add mod">
          <ac:chgData name="Sarah Burney" userId="3ff1fe9c-ec4d-4417-af83-dbc6e1aa8c41" providerId="ADAL" clId="{BA51E97C-8FE1-4C07-B0C6-F8B463EB78A5}" dt="2022-02-08T23:50:46.933" v="721" actId="26606"/>
          <ac:picMkLst>
            <pc:docMk/>
            <pc:sldMk cId="3313770711" sldId="262"/>
            <ac:picMk id="3074" creationId="{9142149E-75EB-4326-A903-6531FE6B226D}"/>
          </ac:picMkLst>
        </pc:picChg>
      </pc:sldChg>
      <pc:sldChg chg="addSp modSp mod setBg">
        <pc:chgData name="Sarah Burney" userId="3ff1fe9c-ec4d-4417-af83-dbc6e1aa8c41" providerId="ADAL" clId="{BA51E97C-8FE1-4C07-B0C6-F8B463EB78A5}" dt="2022-02-08T23:58:08.454" v="1089" actId="403"/>
        <pc:sldMkLst>
          <pc:docMk/>
          <pc:sldMk cId="278662192" sldId="263"/>
        </pc:sldMkLst>
        <pc:spChg chg="mod">
          <ac:chgData name="Sarah Burney" userId="3ff1fe9c-ec4d-4417-af83-dbc6e1aa8c41" providerId="ADAL" clId="{BA51E97C-8FE1-4C07-B0C6-F8B463EB78A5}" dt="2022-02-08T23:54:04.445" v="917" actId="26606"/>
          <ac:spMkLst>
            <pc:docMk/>
            <pc:sldMk cId="278662192" sldId="263"/>
            <ac:spMk id="2" creationId="{03979B32-5A0A-4F07-B5AD-B59967247F70}"/>
          </ac:spMkLst>
        </pc:spChg>
        <pc:spChg chg="mod">
          <ac:chgData name="Sarah Burney" userId="3ff1fe9c-ec4d-4417-af83-dbc6e1aa8c41" providerId="ADAL" clId="{BA51E97C-8FE1-4C07-B0C6-F8B463EB78A5}" dt="2022-02-08T23:58:08.454" v="1089" actId="403"/>
          <ac:spMkLst>
            <pc:docMk/>
            <pc:sldMk cId="278662192" sldId="263"/>
            <ac:spMk id="3" creationId="{28810F80-88B7-4220-99C6-B9F53D52E319}"/>
          </ac:spMkLst>
        </pc:spChg>
        <pc:spChg chg="add">
          <ac:chgData name="Sarah Burney" userId="3ff1fe9c-ec4d-4417-af83-dbc6e1aa8c41" providerId="ADAL" clId="{BA51E97C-8FE1-4C07-B0C6-F8B463EB78A5}" dt="2022-02-08T23:54:04.445" v="917" actId="26606"/>
          <ac:spMkLst>
            <pc:docMk/>
            <pc:sldMk cId="278662192" sldId="263"/>
            <ac:spMk id="71" creationId="{11D6A2A3-F101-46F7-8B6F-1C699CAFE9AD}"/>
          </ac:spMkLst>
        </pc:spChg>
        <pc:spChg chg="add">
          <ac:chgData name="Sarah Burney" userId="3ff1fe9c-ec4d-4417-af83-dbc6e1aa8c41" providerId="ADAL" clId="{BA51E97C-8FE1-4C07-B0C6-F8B463EB78A5}" dt="2022-02-08T23:54:04.445" v="917" actId="26606"/>
          <ac:spMkLst>
            <pc:docMk/>
            <pc:sldMk cId="278662192" sldId="263"/>
            <ac:spMk id="73" creationId="{529E760E-527D-4053-A309-F2BDE12501CD}"/>
          </ac:spMkLst>
        </pc:spChg>
        <pc:spChg chg="add">
          <ac:chgData name="Sarah Burney" userId="3ff1fe9c-ec4d-4417-af83-dbc6e1aa8c41" providerId="ADAL" clId="{BA51E97C-8FE1-4C07-B0C6-F8B463EB78A5}" dt="2022-02-08T23:54:04.445" v="917" actId="26606"/>
          <ac:spMkLst>
            <pc:docMk/>
            <pc:sldMk cId="278662192" sldId="263"/>
            <ac:spMk id="75" creationId="{4153D448-4ED1-429A-A28C-8316DE7CAF7E}"/>
          </ac:spMkLst>
        </pc:spChg>
        <pc:picChg chg="add mod">
          <ac:chgData name="Sarah Burney" userId="3ff1fe9c-ec4d-4417-af83-dbc6e1aa8c41" providerId="ADAL" clId="{BA51E97C-8FE1-4C07-B0C6-F8B463EB78A5}" dt="2022-02-08T23:54:04.445" v="917" actId="26606"/>
          <ac:picMkLst>
            <pc:docMk/>
            <pc:sldMk cId="278662192" sldId="263"/>
            <ac:picMk id="4098" creationId="{F636369E-B02E-47D3-8EA2-3902C98B8309}"/>
          </ac:picMkLst>
        </pc:picChg>
      </pc:sldChg>
      <pc:sldChg chg="addSp modSp mod setBg">
        <pc:chgData name="Sarah Burney" userId="3ff1fe9c-ec4d-4417-af83-dbc6e1aa8c41" providerId="ADAL" clId="{BA51E97C-8FE1-4C07-B0C6-F8B463EB78A5}" dt="2022-02-08T23:42:39.373" v="41" actId="27636"/>
        <pc:sldMkLst>
          <pc:docMk/>
          <pc:sldMk cId="3717396106" sldId="264"/>
        </pc:sldMkLst>
        <pc:spChg chg="mod">
          <ac:chgData name="Sarah Burney" userId="3ff1fe9c-ec4d-4417-af83-dbc6e1aa8c41" providerId="ADAL" clId="{BA51E97C-8FE1-4C07-B0C6-F8B463EB78A5}" dt="2022-02-08T23:41:13.273" v="20" actId="26606"/>
          <ac:spMkLst>
            <pc:docMk/>
            <pc:sldMk cId="3717396106" sldId="264"/>
            <ac:spMk id="2" creationId="{3BE2AA07-D2A7-416C-B057-04CD93645B90}"/>
          </ac:spMkLst>
        </pc:spChg>
        <pc:spChg chg="mod">
          <ac:chgData name="Sarah Burney" userId="3ff1fe9c-ec4d-4417-af83-dbc6e1aa8c41" providerId="ADAL" clId="{BA51E97C-8FE1-4C07-B0C6-F8B463EB78A5}" dt="2022-02-08T23:42:39.373" v="41" actId="27636"/>
          <ac:spMkLst>
            <pc:docMk/>
            <pc:sldMk cId="3717396106" sldId="264"/>
            <ac:spMk id="3" creationId="{97248FE8-3F70-442E-8B6F-AFC9DED2BC05}"/>
          </ac:spMkLst>
        </pc:spChg>
        <pc:spChg chg="add">
          <ac:chgData name="Sarah Burney" userId="3ff1fe9c-ec4d-4417-af83-dbc6e1aa8c41" providerId="ADAL" clId="{BA51E97C-8FE1-4C07-B0C6-F8B463EB78A5}" dt="2022-02-08T23:41:13.273" v="20" actId="26606"/>
          <ac:spMkLst>
            <pc:docMk/>
            <pc:sldMk cId="3717396106" sldId="264"/>
            <ac:spMk id="71" creationId="{11D6A2A3-F101-46F7-8B6F-1C699CAFE9AD}"/>
          </ac:spMkLst>
        </pc:spChg>
        <pc:spChg chg="add">
          <ac:chgData name="Sarah Burney" userId="3ff1fe9c-ec4d-4417-af83-dbc6e1aa8c41" providerId="ADAL" clId="{BA51E97C-8FE1-4C07-B0C6-F8B463EB78A5}" dt="2022-02-08T23:41:13.273" v="20" actId="26606"/>
          <ac:spMkLst>
            <pc:docMk/>
            <pc:sldMk cId="3717396106" sldId="264"/>
            <ac:spMk id="73" creationId="{529E760E-527D-4053-A309-F2BDE12501CD}"/>
          </ac:spMkLst>
        </pc:spChg>
        <pc:spChg chg="add">
          <ac:chgData name="Sarah Burney" userId="3ff1fe9c-ec4d-4417-af83-dbc6e1aa8c41" providerId="ADAL" clId="{BA51E97C-8FE1-4C07-B0C6-F8B463EB78A5}" dt="2022-02-08T23:41:13.273" v="20" actId="26606"/>
          <ac:spMkLst>
            <pc:docMk/>
            <pc:sldMk cId="3717396106" sldId="264"/>
            <ac:spMk id="75" creationId="{4153D448-4ED1-429A-A28C-8316DE7CAF7E}"/>
          </ac:spMkLst>
        </pc:spChg>
        <pc:picChg chg="add mod">
          <ac:chgData name="Sarah Burney" userId="3ff1fe9c-ec4d-4417-af83-dbc6e1aa8c41" providerId="ADAL" clId="{BA51E97C-8FE1-4C07-B0C6-F8B463EB78A5}" dt="2022-02-08T23:41:13.273" v="20" actId="26606"/>
          <ac:picMkLst>
            <pc:docMk/>
            <pc:sldMk cId="3717396106" sldId="264"/>
            <ac:picMk id="1026" creationId="{B2761EBD-8932-47E3-B9D4-94962B3E099B}"/>
          </ac:picMkLst>
        </pc:picChg>
      </pc:sldChg>
      <pc:sldChg chg="addSp modSp mod setBg">
        <pc:chgData name="Sarah Burney" userId="3ff1fe9c-ec4d-4417-af83-dbc6e1aa8c41" providerId="ADAL" clId="{BA51E97C-8FE1-4C07-B0C6-F8B463EB78A5}" dt="2022-02-09T00:11:01.050" v="1572" actId="403"/>
        <pc:sldMkLst>
          <pc:docMk/>
          <pc:sldMk cId="3397991574" sldId="265"/>
        </pc:sldMkLst>
        <pc:spChg chg="mod">
          <ac:chgData name="Sarah Burney" userId="3ff1fe9c-ec4d-4417-af83-dbc6e1aa8c41" providerId="ADAL" clId="{BA51E97C-8FE1-4C07-B0C6-F8B463EB78A5}" dt="2022-02-09T00:10:30.340" v="1551" actId="26606"/>
          <ac:spMkLst>
            <pc:docMk/>
            <pc:sldMk cId="3397991574" sldId="265"/>
            <ac:spMk id="2" creationId="{3C4FB767-0732-475F-8CF1-2ECB4267E0FC}"/>
          </ac:spMkLst>
        </pc:spChg>
        <pc:spChg chg="mod">
          <ac:chgData name="Sarah Burney" userId="3ff1fe9c-ec4d-4417-af83-dbc6e1aa8c41" providerId="ADAL" clId="{BA51E97C-8FE1-4C07-B0C6-F8B463EB78A5}" dt="2022-02-09T00:11:01.050" v="1572" actId="403"/>
          <ac:spMkLst>
            <pc:docMk/>
            <pc:sldMk cId="3397991574" sldId="265"/>
            <ac:spMk id="3" creationId="{BEB52CAD-67AF-41E2-8170-D430E54F59E4}"/>
          </ac:spMkLst>
        </pc:spChg>
        <pc:spChg chg="add">
          <ac:chgData name="Sarah Burney" userId="3ff1fe9c-ec4d-4417-af83-dbc6e1aa8c41" providerId="ADAL" clId="{BA51E97C-8FE1-4C07-B0C6-F8B463EB78A5}" dt="2022-02-09T00:10:30.340" v="1551" actId="26606"/>
          <ac:spMkLst>
            <pc:docMk/>
            <pc:sldMk cId="3397991574" sldId="265"/>
            <ac:spMk id="71" creationId="{11D6A2A3-F101-46F7-8B6F-1C699CAFE9AD}"/>
          </ac:spMkLst>
        </pc:spChg>
        <pc:spChg chg="add">
          <ac:chgData name="Sarah Burney" userId="3ff1fe9c-ec4d-4417-af83-dbc6e1aa8c41" providerId="ADAL" clId="{BA51E97C-8FE1-4C07-B0C6-F8B463EB78A5}" dt="2022-02-09T00:10:30.340" v="1551" actId="26606"/>
          <ac:spMkLst>
            <pc:docMk/>
            <pc:sldMk cId="3397991574" sldId="265"/>
            <ac:spMk id="73" creationId="{529E760E-527D-4053-A309-F2BDE12501CD}"/>
          </ac:spMkLst>
        </pc:spChg>
        <pc:spChg chg="add">
          <ac:chgData name="Sarah Burney" userId="3ff1fe9c-ec4d-4417-af83-dbc6e1aa8c41" providerId="ADAL" clId="{BA51E97C-8FE1-4C07-B0C6-F8B463EB78A5}" dt="2022-02-09T00:10:30.340" v="1551" actId="26606"/>
          <ac:spMkLst>
            <pc:docMk/>
            <pc:sldMk cId="3397991574" sldId="265"/>
            <ac:spMk id="75" creationId="{4153D448-4ED1-429A-A28C-8316DE7CAF7E}"/>
          </ac:spMkLst>
        </pc:spChg>
        <pc:picChg chg="add mod">
          <ac:chgData name="Sarah Burney" userId="3ff1fe9c-ec4d-4417-af83-dbc6e1aa8c41" providerId="ADAL" clId="{BA51E97C-8FE1-4C07-B0C6-F8B463EB78A5}" dt="2022-02-09T00:10:30.340" v="1551" actId="26606"/>
          <ac:picMkLst>
            <pc:docMk/>
            <pc:sldMk cId="3397991574" sldId="265"/>
            <ac:picMk id="5122" creationId="{291D1166-CA75-4D27-93C2-1D4FEE17D998}"/>
          </ac:picMkLst>
        </pc:picChg>
      </pc:sldChg>
      <pc:sldChg chg="addSp delSp modSp mod ord setBg">
        <pc:chgData name="Sarah Burney" userId="3ff1fe9c-ec4d-4417-af83-dbc6e1aa8c41" providerId="ADAL" clId="{BA51E97C-8FE1-4C07-B0C6-F8B463EB78A5}" dt="2022-02-08T23:47:16.649" v="401"/>
        <pc:sldMkLst>
          <pc:docMk/>
          <pc:sldMk cId="4264932379" sldId="266"/>
        </pc:sldMkLst>
        <pc:spChg chg="mod">
          <ac:chgData name="Sarah Burney" userId="3ff1fe9c-ec4d-4417-af83-dbc6e1aa8c41" providerId="ADAL" clId="{BA51E97C-8FE1-4C07-B0C6-F8B463EB78A5}" dt="2022-02-08T23:47:09.411" v="399" actId="26606"/>
          <ac:spMkLst>
            <pc:docMk/>
            <pc:sldMk cId="4264932379" sldId="266"/>
            <ac:spMk id="2" creationId="{AEEFFCB1-DAC1-48D4-A430-F13128BFA8BA}"/>
          </ac:spMkLst>
        </pc:spChg>
        <pc:spChg chg="mod ord">
          <ac:chgData name="Sarah Burney" userId="3ff1fe9c-ec4d-4417-af83-dbc6e1aa8c41" providerId="ADAL" clId="{BA51E97C-8FE1-4C07-B0C6-F8B463EB78A5}" dt="2022-02-08T23:47:09.411" v="399" actId="26606"/>
          <ac:spMkLst>
            <pc:docMk/>
            <pc:sldMk cId="4264932379" sldId="266"/>
            <ac:spMk id="3" creationId="{2D6A6733-070C-42F0-A78D-4D138636D983}"/>
          </ac:spMkLst>
        </pc:spChg>
        <pc:spChg chg="add del">
          <ac:chgData name="Sarah Burney" userId="3ff1fe9c-ec4d-4417-af83-dbc6e1aa8c41" providerId="ADAL" clId="{BA51E97C-8FE1-4C07-B0C6-F8B463EB78A5}" dt="2022-02-08T23:47:09.396" v="398" actId="26606"/>
          <ac:spMkLst>
            <pc:docMk/>
            <pc:sldMk cId="4264932379" sldId="266"/>
            <ac:spMk id="71" creationId="{E3CBB9B1-7B7D-4BA1-A1AF-572168B39539}"/>
          </ac:spMkLst>
        </pc:spChg>
        <pc:spChg chg="add del">
          <ac:chgData name="Sarah Burney" userId="3ff1fe9c-ec4d-4417-af83-dbc6e1aa8c41" providerId="ADAL" clId="{BA51E97C-8FE1-4C07-B0C6-F8B463EB78A5}" dt="2022-02-08T23:47:09.396" v="398" actId="26606"/>
          <ac:spMkLst>
            <pc:docMk/>
            <pc:sldMk cId="4264932379" sldId="266"/>
            <ac:spMk id="73" creationId="{907741FC-B544-4A6E-B831-6789D042333D}"/>
          </ac:spMkLst>
        </pc:spChg>
        <pc:spChg chg="add del">
          <ac:chgData name="Sarah Burney" userId="3ff1fe9c-ec4d-4417-af83-dbc6e1aa8c41" providerId="ADAL" clId="{BA51E97C-8FE1-4C07-B0C6-F8B463EB78A5}" dt="2022-02-08T23:47:09.396" v="398" actId="26606"/>
          <ac:spMkLst>
            <pc:docMk/>
            <pc:sldMk cId="4264932379" sldId="266"/>
            <ac:spMk id="75" creationId="{3F0BE7ED-7814-4273-B18A-F26CC0380380}"/>
          </ac:spMkLst>
        </pc:spChg>
        <pc:spChg chg="add">
          <ac:chgData name="Sarah Burney" userId="3ff1fe9c-ec4d-4417-af83-dbc6e1aa8c41" providerId="ADAL" clId="{BA51E97C-8FE1-4C07-B0C6-F8B463EB78A5}" dt="2022-02-08T23:47:09.411" v="399" actId="26606"/>
          <ac:spMkLst>
            <pc:docMk/>
            <pc:sldMk cId="4264932379" sldId="266"/>
            <ac:spMk id="2052" creationId="{12609869-9E80-471B-A487-A53288E0E791}"/>
          </ac:spMkLst>
        </pc:spChg>
        <pc:spChg chg="add">
          <ac:chgData name="Sarah Burney" userId="3ff1fe9c-ec4d-4417-af83-dbc6e1aa8c41" providerId="ADAL" clId="{BA51E97C-8FE1-4C07-B0C6-F8B463EB78A5}" dt="2022-02-08T23:47:09.411" v="399" actId="26606"/>
          <ac:spMkLst>
            <pc:docMk/>
            <pc:sldMk cId="4264932379" sldId="266"/>
            <ac:spMk id="2053" creationId="{30563404-8DA1-408B-B56C-EF5733DAA74A}"/>
          </ac:spMkLst>
        </pc:spChg>
        <pc:spChg chg="add">
          <ac:chgData name="Sarah Burney" userId="3ff1fe9c-ec4d-4417-af83-dbc6e1aa8c41" providerId="ADAL" clId="{BA51E97C-8FE1-4C07-B0C6-F8B463EB78A5}" dt="2022-02-08T23:47:09.411" v="399" actId="26606"/>
          <ac:spMkLst>
            <pc:docMk/>
            <pc:sldMk cId="4264932379" sldId="266"/>
            <ac:spMk id="2054" creationId="{931CC731-E2EC-4834-B848-101CC27566E7}"/>
          </ac:spMkLst>
        </pc:spChg>
        <pc:picChg chg="add mod">
          <ac:chgData name="Sarah Burney" userId="3ff1fe9c-ec4d-4417-af83-dbc6e1aa8c41" providerId="ADAL" clId="{BA51E97C-8FE1-4C07-B0C6-F8B463EB78A5}" dt="2022-02-08T23:47:09.411" v="399" actId="26606"/>
          <ac:picMkLst>
            <pc:docMk/>
            <pc:sldMk cId="4264932379" sldId="266"/>
            <ac:picMk id="2050" creationId="{42B8114C-CD5B-45FF-9827-67249C183F77}"/>
          </ac:picMkLst>
        </pc:picChg>
      </pc:sldChg>
    </pc:docChg>
  </pc:docChgLst>
  <pc:docChgLst>
    <pc:chgData name="Sarah Burney" userId="3ff1fe9c-ec4d-4417-af83-dbc6e1aa8c41" providerId="ADAL" clId="{2EADE92E-D6C3-42ED-A1CA-FAD48387591B}"/>
    <pc:docChg chg="undo custSel modSld sldOrd">
      <pc:chgData name="Sarah Burney" userId="3ff1fe9c-ec4d-4417-af83-dbc6e1aa8c41" providerId="ADAL" clId="{2EADE92E-D6C3-42ED-A1CA-FAD48387591B}" dt="2022-02-08T19:21:31.817" v="3026" actId="20577"/>
      <pc:docMkLst>
        <pc:docMk/>
      </pc:docMkLst>
      <pc:sldChg chg="addSp modSp mod setBg">
        <pc:chgData name="Sarah Burney" userId="3ff1fe9c-ec4d-4417-af83-dbc6e1aa8c41" providerId="ADAL" clId="{2EADE92E-D6C3-42ED-A1CA-FAD48387591B}" dt="2022-02-01T18:25:02.183" v="477" actId="20577"/>
        <pc:sldMkLst>
          <pc:docMk/>
          <pc:sldMk cId="97548118" sldId="257"/>
        </pc:sldMkLst>
        <pc:spChg chg="mod">
          <ac:chgData name="Sarah Burney" userId="3ff1fe9c-ec4d-4417-af83-dbc6e1aa8c41" providerId="ADAL" clId="{2EADE92E-D6C3-42ED-A1CA-FAD48387591B}" dt="2022-02-01T18:24:46.368" v="467" actId="26606"/>
          <ac:spMkLst>
            <pc:docMk/>
            <pc:sldMk cId="97548118" sldId="257"/>
            <ac:spMk id="2" creationId="{C754FA5E-9502-4B70-B65F-6F5C9CF63FAA}"/>
          </ac:spMkLst>
        </pc:spChg>
        <pc:spChg chg="mod">
          <ac:chgData name="Sarah Burney" userId="3ff1fe9c-ec4d-4417-af83-dbc6e1aa8c41" providerId="ADAL" clId="{2EADE92E-D6C3-42ED-A1CA-FAD48387591B}" dt="2022-02-01T18:25:02.183" v="477" actId="20577"/>
          <ac:spMkLst>
            <pc:docMk/>
            <pc:sldMk cId="97548118" sldId="257"/>
            <ac:spMk id="3" creationId="{DAA04264-7D62-4C1E-BB52-56ECB009F5A3}"/>
          </ac:spMkLst>
        </pc:spChg>
        <pc:spChg chg="add">
          <ac:chgData name="Sarah Burney" userId="3ff1fe9c-ec4d-4417-af83-dbc6e1aa8c41" providerId="ADAL" clId="{2EADE92E-D6C3-42ED-A1CA-FAD48387591B}" dt="2022-02-01T18:24:46.368" v="467" actId="26606"/>
          <ac:spMkLst>
            <pc:docMk/>
            <pc:sldMk cId="97548118" sldId="257"/>
            <ac:spMk id="71" creationId="{12609869-9E80-471B-A487-A53288E0E791}"/>
          </ac:spMkLst>
        </pc:spChg>
        <pc:spChg chg="add">
          <ac:chgData name="Sarah Burney" userId="3ff1fe9c-ec4d-4417-af83-dbc6e1aa8c41" providerId="ADAL" clId="{2EADE92E-D6C3-42ED-A1CA-FAD48387591B}" dt="2022-02-01T18:24:46.368" v="467" actId="26606"/>
          <ac:spMkLst>
            <pc:docMk/>
            <pc:sldMk cId="97548118" sldId="257"/>
            <ac:spMk id="73" creationId="{30563404-8DA1-408B-B56C-EF5733DAA74A}"/>
          </ac:spMkLst>
        </pc:spChg>
        <pc:spChg chg="add">
          <ac:chgData name="Sarah Burney" userId="3ff1fe9c-ec4d-4417-af83-dbc6e1aa8c41" providerId="ADAL" clId="{2EADE92E-D6C3-42ED-A1CA-FAD48387591B}" dt="2022-02-01T18:24:46.368" v="467" actId="26606"/>
          <ac:spMkLst>
            <pc:docMk/>
            <pc:sldMk cId="97548118" sldId="257"/>
            <ac:spMk id="75" creationId="{931CC731-E2EC-4834-B848-101CC27566E7}"/>
          </ac:spMkLst>
        </pc:spChg>
        <pc:picChg chg="add mod">
          <ac:chgData name="Sarah Burney" userId="3ff1fe9c-ec4d-4417-af83-dbc6e1aa8c41" providerId="ADAL" clId="{2EADE92E-D6C3-42ED-A1CA-FAD48387591B}" dt="2022-02-01T18:24:46.368" v="467" actId="26606"/>
          <ac:picMkLst>
            <pc:docMk/>
            <pc:sldMk cId="97548118" sldId="257"/>
            <ac:picMk id="2050" creationId="{C7585FE4-C730-4818-A9C9-EEB59F4E8728}"/>
          </ac:picMkLst>
        </pc:picChg>
      </pc:sldChg>
      <pc:sldChg chg="addSp delSp modSp mod setBg">
        <pc:chgData name="Sarah Burney" userId="3ff1fe9c-ec4d-4417-af83-dbc6e1aa8c41" providerId="ADAL" clId="{2EADE92E-D6C3-42ED-A1CA-FAD48387591B}" dt="2022-02-01T18:36:09.005" v="1413" actId="26606"/>
        <pc:sldMkLst>
          <pc:docMk/>
          <pc:sldMk cId="1800364584" sldId="258"/>
        </pc:sldMkLst>
        <pc:spChg chg="mod">
          <ac:chgData name="Sarah Burney" userId="3ff1fe9c-ec4d-4417-af83-dbc6e1aa8c41" providerId="ADAL" clId="{2EADE92E-D6C3-42ED-A1CA-FAD48387591B}" dt="2022-02-01T18:33:09.699" v="983" actId="26606"/>
          <ac:spMkLst>
            <pc:docMk/>
            <pc:sldMk cId="1800364584" sldId="258"/>
            <ac:spMk id="2" creationId="{FA369CFA-2F16-487B-AC52-FCB89A3AC87C}"/>
          </ac:spMkLst>
        </pc:spChg>
        <pc:spChg chg="mod">
          <ac:chgData name="Sarah Burney" userId="3ff1fe9c-ec4d-4417-af83-dbc6e1aa8c41" providerId="ADAL" clId="{2EADE92E-D6C3-42ED-A1CA-FAD48387591B}" dt="2022-02-01T18:35:42.733" v="1410" actId="27636"/>
          <ac:spMkLst>
            <pc:docMk/>
            <pc:sldMk cId="1800364584" sldId="258"/>
            <ac:spMk id="3" creationId="{F1A5526E-4502-4EE0-9584-CB514FA8225E}"/>
          </ac:spMkLst>
        </pc:spChg>
        <pc:spChg chg="add del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71" creationId="{12609869-9E80-471B-A487-A53288E0E791}"/>
          </ac:spMkLst>
        </pc:spChg>
        <pc:spChg chg="add del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73" creationId="{30563404-8DA1-408B-B56C-EF5733DAA74A}"/>
          </ac:spMkLst>
        </pc:spChg>
        <pc:spChg chg="add del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75" creationId="{931CC731-E2EC-4834-B848-101CC27566E7}"/>
          </ac:spMkLst>
        </pc:spChg>
        <pc:spChg chg="add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137" creationId="{12609869-9E80-471B-A487-A53288E0E791}"/>
          </ac:spMkLst>
        </pc:spChg>
        <pc:spChg chg="add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139" creationId="{30563404-8DA1-408B-B56C-EF5733DAA74A}"/>
          </ac:spMkLst>
        </pc:spChg>
        <pc:spChg chg="add">
          <ac:chgData name="Sarah Burney" userId="3ff1fe9c-ec4d-4417-af83-dbc6e1aa8c41" providerId="ADAL" clId="{2EADE92E-D6C3-42ED-A1CA-FAD48387591B}" dt="2022-02-01T18:36:09.005" v="1413" actId="26606"/>
          <ac:spMkLst>
            <pc:docMk/>
            <pc:sldMk cId="1800364584" sldId="258"/>
            <ac:spMk id="141" creationId="{931CC731-E2EC-4834-B848-101CC27566E7}"/>
          </ac:spMkLst>
        </pc:spChg>
        <pc:picChg chg="add del mod">
          <ac:chgData name="Sarah Burney" userId="3ff1fe9c-ec4d-4417-af83-dbc6e1aa8c41" providerId="ADAL" clId="{2EADE92E-D6C3-42ED-A1CA-FAD48387591B}" dt="2022-02-01T18:36:00.400" v="1411" actId="478"/>
          <ac:picMkLst>
            <pc:docMk/>
            <pc:sldMk cId="1800364584" sldId="258"/>
            <ac:picMk id="3074" creationId="{A9C89CA1-FEB1-48BD-A53A-13E1B7A335EB}"/>
          </ac:picMkLst>
        </pc:picChg>
        <pc:picChg chg="add mod">
          <ac:chgData name="Sarah Burney" userId="3ff1fe9c-ec4d-4417-af83-dbc6e1aa8c41" providerId="ADAL" clId="{2EADE92E-D6C3-42ED-A1CA-FAD48387591B}" dt="2022-02-01T18:36:09.005" v="1413" actId="26606"/>
          <ac:picMkLst>
            <pc:docMk/>
            <pc:sldMk cId="1800364584" sldId="258"/>
            <ac:picMk id="3076" creationId="{6B9FDC61-33E4-4061-B918-F9266BC681C1}"/>
          </ac:picMkLst>
        </pc:picChg>
      </pc:sldChg>
      <pc:sldChg chg="addSp modSp mod setBg">
        <pc:chgData name="Sarah Burney" userId="3ff1fe9c-ec4d-4417-af83-dbc6e1aa8c41" providerId="ADAL" clId="{2EADE92E-D6C3-42ED-A1CA-FAD48387591B}" dt="2022-02-08T15:18:35.143" v="1659" actId="20577"/>
        <pc:sldMkLst>
          <pc:docMk/>
          <pc:sldMk cId="46730366" sldId="259"/>
        </pc:sldMkLst>
        <pc:spChg chg="mod">
          <ac:chgData name="Sarah Burney" userId="3ff1fe9c-ec4d-4417-af83-dbc6e1aa8c41" providerId="ADAL" clId="{2EADE92E-D6C3-42ED-A1CA-FAD48387591B}" dt="2022-02-01T18:39:48.779" v="1653" actId="26606"/>
          <ac:spMkLst>
            <pc:docMk/>
            <pc:sldMk cId="46730366" sldId="259"/>
            <ac:spMk id="2" creationId="{66F35D78-ECDC-481B-AECA-AEBE46BCA0E6}"/>
          </ac:spMkLst>
        </pc:spChg>
        <pc:spChg chg="mod">
          <ac:chgData name="Sarah Burney" userId="3ff1fe9c-ec4d-4417-af83-dbc6e1aa8c41" providerId="ADAL" clId="{2EADE92E-D6C3-42ED-A1CA-FAD48387591B}" dt="2022-02-08T15:18:35.143" v="1659" actId="20577"/>
          <ac:spMkLst>
            <pc:docMk/>
            <pc:sldMk cId="46730366" sldId="259"/>
            <ac:spMk id="3" creationId="{106254AB-E458-4E18-B703-9F31B71785CC}"/>
          </ac:spMkLst>
        </pc:spChg>
        <pc:spChg chg="add">
          <ac:chgData name="Sarah Burney" userId="3ff1fe9c-ec4d-4417-af83-dbc6e1aa8c41" providerId="ADAL" clId="{2EADE92E-D6C3-42ED-A1CA-FAD48387591B}" dt="2022-02-01T18:39:48.779" v="1653" actId="26606"/>
          <ac:spMkLst>
            <pc:docMk/>
            <pc:sldMk cId="46730366" sldId="259"/>
            <ac:spMk id="71" creationId="{12609869-9E80-471B-A487-A53288E0E791}"/>
          </ac:spMkLst>
        </pc:spChg>
        <pc:spChg chg="add">
          <ac:chgData name="Sarah Burney" userId="3ff1fe9c-ec4d-4417-af83-dbc6e1aa8c41" providerId="ADAL" clId="{2EADE92E-D6C3-42ED-A1CA-FAD48387591B}" dt="2022-02-01T18:39:48.779" v="1653" actId="26606"/>
          <ac:spMkLst>
            <pc:docMk/>
            <pc:sldMk cId="46730366" sldId="259"/>
            <ac:spMk id="73" creationId="{30563404-8DA1-408B-B56C-EF5733DAA74A}"/>
          </ac:spMkLst>
        </pc:spChg>
        <pc:spChg chg="add">
          <ac:chgData name="Sarah Burney" userId="3ff1fe9c-ec4d-4417-af83-dbc6e1aa8c41" providerId="ADAL" clId="{2EADE92E-D6C3-42ED-A1CA-FAD48387591B}" dt="2022-02-01T18:39:48.779" v="1653" actId="26606"/>
          <ac:spMkLst>
            <pc:docMk/>
            <pc:sldMk cId="46730366" sldId="259"/>
            <ac:spMk id="75" creationId="{931CC731-E2EC-4834-B848-101CC27566E7}"/>
          </ac:spMkLst>
        </pc:spChg>
        <pc:picChg chg="add mod">
          <ac:chgData name="Sarah Burney" userId="3ff1fe9c-ec4d-4417-af83-dbc6e1aa8c41" providerId="ADAL" clId="{2EADE92E-D6C3-42ED-A1CA-FAD48387591B}" dt="2022-02-01T18:39:48.779" v="1653" actId="26606"/>
          <ac:picMkLst>
            <pc:docMk/>
            <pc:sldMk cId="46730366" sldId="259"/>
            <ac:picMk id="4098" creationId="{56616BCA-9C29-4491-A6A1-9226CED3050B}"/>
          </ac:picMkLst>
        </pc:picChg>
      </pc:sldChg>
      <pc:sldChg chg="addSp modSp mod setBg">
        <pc:chgData name="Sarah Burney" userId="3ff1fe9c-ec4d-4417-af83-dbc6e1aa8c41" providerId="ADAL" clId="{2EADE92E-D6C3-42ED-A1CA-FAD48387591B}" dt="2022-02-08T15:19:00.226" v="1672" actId="20577"/>
        <pc:sldMkLst>
          <pc:docMk/>
          <pc:sldMk cId="3102658184" sldId="260"/>
        </pc:sldMkLst>
        <pc:spChg chg="mod">
          <ac:chgData name="Sarah Burney" userId="3ff1fe9c-ec4d-4417-af83-dbc6e1aa8c41" providerId="ADAL" clId="{2EADE92E-D6C3-42ED-A1CA-FAD48387591B}" dt="2022-02-01T18:20:20.588" v="271" actId="26606"/>
          <ac:spMkLst>
            <pc:docMk/>
            <pc:sldMk cId="3102658184" sldId="260"/>
            <ac:spMk id="2" creationId="{810FB7D6-CA5E-4695-B6F7-4A4807EB5285}"/>
          </ac:spMkLst>
        </pc:spChg>
        <pc:spChg chg="mod">
          <ac:chgData name="Sarah Burney" userId="3ff1fe9c-ec4d-4417-af83-dbc6e1aa8c41" providerId="ADAL" clId="{2EADE92E-D6C3-42ED-A1CA-FAD48387591B}" dt="2022-02-08T15:19:00.226" v="1672" actId="20577"/>
          <ac:spMkLst>
            <pc:docMk/>
            <pc:sldMk cId="3102658184" sldId="260"/>
            <ac:spMk id="3" creationId="{E6355F36-7084-4C99-972A-27002B2320CB}"/>
          </ac:spMkLst>
        </pc:spChg>
        <pc:spChg chg="add">
          <ac:chgData name="Sarah Burney" userId="3ff1fe9c-ec4d-4417-af83-dbc6e1aa8c41" providerId="ADAL" clId="{2EADE92E-D6C3-42ED-A1CA-FAD48387591B}" dt="2022-02-01T18:20:20.588" v="271" actId="26606"/>
          <ac:spMkLst>
            <pc:docMk/>
            <pc:sldMk cId="3102658184" sldId="260"/>
            <ac:spMk id="71" creationId="{12609869-9E80-471B-A487-A53288E0E791}"/>
          </ac:spMkLst>
        </pc:spChg>
        <pc:spChg chg="add">
          <ac:chgData name="Sarah Burney" userId="3ff1fe9c-ec4d-4417-af83-dbc6e1aa8c41" providerId="ADAL" clId="{2EADE92E-D6C3-42ED-A1CA-FAD48387591B}" dt="2022-02-01T18:20:20.588" v="271" actId="26606"/>
          <ac:spMkLst>
            <pc:docMk/>
            <pc:sldMk cId="3102658184" sldId="260"/>
            <ac:spMk id="73" creationId="{30563404-8DA1-408B-B56C-EF5733DAA74A}"/>
          </ac:spMkLst>
        </pc:spChg>
        <pc:spChg chg="add">
          <ac:chgData name="Sarah Burney" userId="3ff1fe9c-ec4d-4417-af83-dbc6e1aa8c41" providerId="ADAL" clId="{2EADE92E-D6C3-42ED-A1CA-FAD48387591B}" dt="2022-02-01T18:20:20.588" v="271" actId="26606"/>
          <ac:spMkLst>
            <pc:docMk/>
            <pc:sldMk cId="3102658184" sldId="260"/>
            <ac:spMk id="75" creationId="{931CC731-E2EC-4834-B848-101CC27566E7}"/>
          </ac:spMkLst>
        </pc:spChg>
        <pc:picChg chg="add mod">
          <ac:chgData name="Sarah Burney" userId="3ff1fe9c-ec4d-4417-af83-dbc6e1aa8c41" providerId="ADAL" clId="{2EADE92E-D6C3-42ED-A1CA-FAD48387591B}" dt="2022-02-01T18:20:20.588" v="271" actId="26606"/>
          <ac:picMkLst>
            <pc:docMk/>
            <pc:sldMk cId="3102658184" sldId="260"/>
            <ac:picMk id="1026" creationId="{8319876D-DDDA-4582-94F2-741A6AFD2934}"/>
          </ac:picMkLst>
        </pc:picChg>
      </pc:sldChg>
      <pc:sldChg chg="addSp modSp mod setBg">
        <pc:chgData name="Sarah Burney" userId="3ff1fe9c-ec4d-4417-af83-dbc6e1aa8c41" providerId="ADAL" clId="{2EADE92E-D6C3-42ED-A1CA-FAD48387591B}" dt="2022-02-08T19:06:10.278" v="2611" actId="26606"/>
        <pc:sldMkLst>
          <pc:docMk/>
          <pc:sldMk cId="897619238" sldId="261"/>
        </pc:sldMkLst>
        <pc:spChg chg="mod">
          <ac:chgData name="Sarah Burney" userId="3ff1fe9c-ec4d-4417-af83-dbc6e1aa8c41" providerId="ADAL" clId="{2EADE92E-D6C3-42ED-A1CA-FAD48387591B}" dt="2022-02-08T19:06:10.278" v="2611" actId="26606"/>
          <ac:spMkLst>
            <pc:docMk/>
            <pc:sldMk cId="897619238" sldId="261"/>
            <ac:spMk id="2" creationId="{9004772D-C601-4282-9ABB-51083B1FD316}"/>
          </ac:spMkLst>
        </pc:spChg>
        <pc:spChg chg="mod">
          <ac:chgData name="Sarah Burney" userId="3ff1fe9c-ec4d-4417-af83-dbc6e1aa8c41" providerId="ADAL" clId="{2EADE92E-D6C3-42ED-A1CA-FAD48387591B}" dt="2022-02-08T19:06:10.278" v="2611" actId="26606"/>
          <ac:spMkLst>
            <pc:docMk/>
            <pc:sldMk cId="897619238" sldId="261"/>
            <ac:spMk id="3" creationId="{123B6510-CE49-4BF8-81AF-66BFCE799BC3}"/>
          </ac:spMkLst>
        </pc:spChg>
        <pc:spChg chg="add">
          <ac:chgData name="Sarah Burney" userId="3ff1fe9c-ec4d-4417-af83-dbc6e1aa8c41" providerId="ADAL" clId="{2EADE92E-D6C3-42ED-A1CA-FAD48387591B}" dt="2022-02-08T19:06:10.278" v="2611" actId="26606"/>
          <ac:spMkLst>
            <pc:docMk/>
            <pc:sldMk cId="897619238" sldId="261"/>
            <ac:spMk id="71" creationId="{11D6A2A3-F101-46F7-8B6F-1C699CAFE9AD}"/>
          </ac:spMkLst>
        </pc:spChg>
        <pc:spChg chg="add">
          <ac:chgData name="Sarah Burney" userId="3ff1fe9c-ec4d-4417-af83-dbc6e1aa8c41" providerId="ADAL" clId="{2EADE92E-D6C3-42ED-A1CA-FAD48387591B}" dt="2022-02-08T19:06:10.278" v="2611" actId="26606"/>
          <ac:spMkLst>
            <pc:docMk/>
            <pc:sldMk cId="897619238" sldId="261"/>
            <ac:spMk id="73" creationId="{529E760E-527D-4053-A309-F2BDE12501CD}"/>
          </ac:spMkLst>
        </pc:spChg>
        <pc:spChg chg="add">
          <ac:chgData name="Sarah Burney" userId="3ff1fe9c-ec4d-4417-af83-dbc6e1aa8c41" providerId="ADAL" clId="{2EADE92E-D6C3-42ED-A1CA-FAD48387591B}" dt="2022-02-08T19:06:10.278" v="2611" actId="26606"/>
          <ac:spMkLst>
            <pc:docMk/>
            <pc:sldMk cId="897619238" sldId="261"/>
            <ac:spMk id="75" creationId="{4153D448-4ED1-429A-A28C-8316DE7CAF7E}"/>
          </ac:spMkLst>
        </pc:spChg>
        <pc:picChg chg="add mod">
          <ac:chgData name="Sarah Burney" userId="3ff1fe9c-ec4d-4417-af83-dbc6e1aa8c41" providerId="ADAL" clId="{2EADE92E-D6C3-42ED-A1CA-FAD48387591B}" dt="2022-02-08T19:06:10.278" v="2611" actId="26606"/>
          <ac:picMkLst>
            <pc:docMk/>
            <pc:sldMk cId="897619238" sldId="261"/>
            <ac:picMk id="1026" creationId="{02631D48-4FAC-4BB2-9048-FAD1A72B20CC}"/>
          </ac:picMkLst>
        </pc:picChg>
      </pc:sldChg>
      <pc:sldChg chg="modSp mod ord">
        <pc:chgData name="Sarah Burney" userId="3ff1fe9c-ec4d-4417-af83-dbc6e1aa8c41" providerId="ADAL" clId="{2EADE92E-D6C3-42ED-A1CA-FAD48387591B}" dt="2022-02-08T19:21:31.817" v="3026" actId="20577"/>
        <pc:sldMkLst>
          <pc:docMk/>
          <pc:sldMk cId="3717396106" sldId="264"/>
        </pc:sldMkLst>
        <pc:spChg chg="mod">
          <ac:chgData name="Sarah Burney" userId="3ff1fe9c-ec4d-4417-af83-dbc6e1aa8c41" providerId="ADAL" clId="{2EADE92E-D6C3-42ED-A1CA-FAD48387591B}" dt="2022-02-08T19:21:31.817" v="3026" actId="20577"/>
          <ac:spMkLst>
            <pc:docMk/>
            <pc:sldMk cId="3717396106" sldId="264"/>
            <ac:spMk id="3" creationId="{97248FE8-3F70-442E-8B6F-AFC9DED2BC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8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February 9,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663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rendering of stacked polygons in different colors">
            <a:extLst>
              <a:ext uri="{FF2B5EF4-FFF2-40B4-BE49-F238E27FC236}">
                <a16:creationId xmlns:a16="http://schemas.microsoft.com/office/drawing/2014/main" id="{3FB17E68-048F-44BF-9FD1-5736822A8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92" b="17691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3241-DD8E-4B9C-8138-0A5B6B4E8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chemeClr val="bg1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A72AE-EC55-43F1-B56E-C22A2FD93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en-AU" sz="1200" dirty="0">
                <a:solidFill>
                  <a:schemeClr val="bg1"/>
                </a:solidFill>
              </a:rPr>
              <a:t>Term 1 Week 10</a:t>
            </a:r>
          </a:p>
        </p:txBody>
      </p:sp>
    </p:spTree>
    <p:extLst>
      <p:ext uri="{BB962C8B-B14F-4D97-AF65-F5344CB8AC3E}">
        <p14:creationId xmlns:p14="http://schemas.microsoft.com/office/powerpoint/2010/main" val="418945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79B32-5A0A-4F07-B5AD-B5996724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AU" sz="3300"/>
              <a:t>prognosticate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0F80-88B7-4220-99C6-B9F53D52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</a:t>
            </a:r>
            <a:r>
              <a:rPr lang="en-AU" dirty="0"/>
              <a:t> to foretell; to predict what might happen in the future.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My uncle believes his psychic advisor can </a:t>
            </a:r>
            <a:r>
              <a:rPr lang="en-AU" i="1" u="sng" dirty="0"/>
              <a:t>prognosticate</a:t>
            </a:r>
            <a:r>
              <a:rPr lang="en-AU" i="1" dirty="0"/>
              <a:t> upcoming events in his life.</a:t>
            </a:r>
          </a:p>
        </p:txBody>
      </p:sp>
      <p:pic>
        <p:nvPicPr>
          <p:cNvPr id="4098" name="Picture 2" descr="Fortune Teller Crystal Ball | BIG W">
            <a:extLst>
              <a:ext uri="{FF2B5EF4-FFF2-40B4-BE49-F238E27FC236}">
                <a16:creationId xmlns:a16="http://schemas.microsoft.com/office/drawing/2014/main" id="{F636369E-B02E-47D3-8EA2-3902C98B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648307"/>
            <a:ext cx="5090161" cy="5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FB767-0732-475F-8CF1-2ECB4267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AU" dirty="0"/>
              <a:t>sedition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2CAD-67AF-41E2-8170-D430E54F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behaviour or speech intended to stir people up and make them rebel against authority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The cult leaders were charged with </a:t>
            </a:r>
            <a:r>
              <a:rPr lang="en-AU" sz="1800" i="1" u="sng" dirty="0"/>
              <a:t>sedition</a:t>
            </a:r>
            <a:r>
              <a:rPr lang="en-AU" sz="1800" i="1" dirty="0"/>
              <a:t> after they encouraged a mob to burn down a government building.</a:t>
            </a:r>
          </a:p>
        </p:txBody>
      </p:sp>
      <p:pic>
        <p:nvPicPr>
          <p:cNvPr id="5122" name="Picture 2" descr="AN ANGRY AND UGLY MOB - Rose Sweet">
            <a:extLst>
              <a:ext uri="{FF2B5EF4-FFF2-40B4-BE49-F238E27FC236}">
                <a16:creationId xmlns:a16="http://schemas.microsoft.com/office/drawing/2014/main" id="{291D1166-CA75-4D27-93C2-1D4FEE17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1494546"/>
            <a:ext cx="5090161" cy="33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4FA5E-9502-4B70-B65F-6F5C9CF6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AU" sz="4000"/>
              <a:t>ambulatory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4264-7D62-4C1E-BB52-56ECB009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able to walk or move from place to place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After the hip surgery, it was several weeks before the patient was </a:t>
            </a:r>
            <a:r>
              <a:rPr lang="en-AU" sz="2400" i="1" u="sng" dirty="0"/>
              <a:t>ambulatory</a:t>
            </a:r>
            <a:r>
              <a:rPr lang="en-AU" sz="2400" i="1" dirty="0"/>
              <a:t>.</a:t>
            </a:r>
          </a:p>
        </p:txBody>
      </p:sp>
      <p:pic>
        <p:nvPicPr>
          <p:cNvPr id="2050" name="Picture 2" descr="Hip Replacement Surgery Medford, OR | Revision Hip Replacement Medford, OR">
            <a:extLst>
              <a:ext uri="{FF2B5EF4-FFF2-40B4-BE49-F238E27FC236}">
                <a16:creationId xmlns:a16="http://schemas.microsoft.com/office/drawing/2014/main" id="{C7585FE4-C730-4818-A9C9-EEB59F4E8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9213" b="1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69CFA-2F16-487B-AC52-FCB89A3A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AU" sz="4000"/>
              <a:t>brazen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526E-4502-4EE0-9584-CB514FA8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bold and shameless</a:t>
            </a:r>
          </a:p>
          <a:p>
            <a:pPr marL="0" indent="0">
              <a:buNone/>
            </a:pPr>
            <a:endParaRPr lang="en-AU" sz="2400" i="1" dirty="0"/>
          </a:p>
          <a:p>
            <a:r>
              <a:rPr lang="en-AU" sz="2400" i="1" dirty="0"/>
              <a:t>I can’t believe someone was </a:t>
            </a:r>
            <a:r>
              <a:rPr lang="en-AU" sz="2400" i="1" u="sng" dirty="0"/>
              <a:t>brazen</a:t>
            </a:r>
            <a:r>
              <a:rPr lang="en-AU" sz="2400" i="1" dirty="0"/>
              <a:t> enough to steal my bike in broad daylight.</a:t>
            </a:r>
          </a:p>
        </p:txBody>
      </p:sp>
      <p:pic>
        <p:nvPicPr>
          <p:cNvPr id="3076" name="Picture 4" descr="10 things to do if your bike&amp;#39;s been stolen! - The Best Bike Lock">
            <a:extLst>
              <a:ext uri="{FF2B5EF4-FFF2-40B4-BE49-F238E27FC236}">
                <a16:creationId xmlns:a16="http://schemas.microsoft.com/office/drawing/2014/main" id="{6B9FDC61-33E4-4061-B918-F9266BC6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r="7100" b="-2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35D78-ECDC-481B-AECA-AEBE46BC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AU" sz="4000"/>
              <a:t>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54AB-E458-4E18-B703-9F31B717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 loud, continuous noise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The teacher had to yell to be heard over the </a:t>
            </a:r>
            <a:r>
              <a:rPr lang="en-AU" sz="2400" i="1" u="sng" dirty="0"/>
              <a:t>din</a:t>
            </a:r>
            <a:r>
              <a:rPr lang="en-AU" sz="2400" i="1" dirty="0"/>
              <a:t>.</a:t>
            </a:r>
          </a:p>
        </p:txBody>
      </p:sp>
      <p:pic>
        <p:nvPicPr>
          <p:cNvPr id="4098" name="Picture 2" descr="Are Teachers To Blame for Poor Student Behavior? - Room to Discover">
            <a:extLst>
              <a:ext uri="{FF2B5EF4-FFF2-40B4-BE49-F238E27FC236}">
                <a16:creationId xmlns:a16="http://schemas.microsoft.com/office/drawing/2014/main" id="{56616BCA-9C29-4491-A6A1-9226CED30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8742" b="-1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FB7D6-CA5E-4695-B6F7-4A4807EB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AU" sz="4000"/>
              <a:t>ennui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5F36-7084-4C99-972A-27002B232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 feeling of weariness and dissatisfaction with life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Captive octopi need to be kept entertained with toys or puzzles, or they can die from boredom and </a:t>
            </a:r>
            <a:r>
              <a:rPr lang="en-AU" sz="2400" i="1" u="sng" dirty="0"/>
              <a:t>ennui</a:t>
            </a:r>
            <a:r>
              <a:rPr lang="en-AU" sz="2400" i="1" dirty="0"/>
              <a:t>.</a:t>
            </a:r>
          </a:p>
        </p:txBody>
      </p:sp>
      <p:pic>
        <p:nvPicPr>
          <p:cNvPr id="1026" name="Picture 2" descr="Pet Octopus: Check out which types of Octopus you can keep as pets - Utkal  Today">
            <a:extLst>
              <a:ext uri="{FF2B5EF4-FFF2-40B4-BE49-F238E27FC236}">
                <a16:creationId xmlns:a16="http://schemas.microsoft.com/office/drawing/2014/main" id="{8319876D-DDDA-4582-94F2-741A6AFD2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15297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4772D-C601-4282-9ABB-51083B1F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AU" dirty="0"/>
              <a:t>exonerate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6510-CE49-4BF8-81AF-66BFCE79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to clear someone from blame or guilt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I’m confident the evidence will completely </a:t>
            </a:r>
            <a:r>
              <a:rPr lang="en-AU" sz="2400" i="1" u="sng" dirty="0"/>
              <a:t>exonerate</a:t>
            </a:r>
            <a:r>
              <a:rPr lang="en-AU" sz="2400" i="1" dirty="0"/>
              <a:t> him.</a:t>
            </a:r>
          </a:p>
        </p:txBody>
      </p:sp>
      <p:pic>
        <p:nvPicPr>
          <p:cNvPr id="1026" name="Picture 2" descr="🔓 Learn English Words: EXONERATE - Meaning, Vocabulary with Pictures and  Examples - YouTube">
            <a:extLst>
              <a:ext uri="{FF2B5EF4-FFF2-40B4-BE49-F238E27FC236}">
                <a16:creationId xmlns:a16="http://schemas.microsoft.com/office/drawing/2014/main" id="{02631D48-4FAC-4BB2-9048-FAD1A72B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1761780"/>
            <a:ext cx="5090161" cy="28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2AA07-D2A7-416C-B057-04CD9364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AU" dirty="0"/>
              <a:t>schism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8FE8-3F70-442E-8B6F-AFC9DED2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 split between two groups with different beliefs 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GB" sz="2400" i="1" dirty="0"/>
              <a:t>The two different interpretations of the passage caused a </a:t>
            </a:r>
            <a:r>
              <a:rPr lang="en-GB" sz="2400" i="1" u="sng" dirty="0"/>
              <a:t>schism</a:t>
            </a:r>
            <a:r>
              <a:rPr lang="en-GB" sz="2400" i="1" dirty="0"/>
              <a:t> in the church.</a:t>
            </a:r>
            <a:endParaRPr lang="en-AU" sz="2400" i="1" dirty="0"/>
          </a:p>
        </p:txBody>
      </p:sp>
      <p:pic>
        <p:nvPicPr>
          <p:cNvPr id="1026" name="Picture 2" descr="Schism and Separation - Surviving Church">
            <a:extLst>
              <a:ext uri="{FF2B5EF4-FFF2-40B4-BE49-F238E27FC236}">
                <a16:creationId xmlns:a16="http://schemas.microsoft.com/office/drawing/2014/main" id="{B2761EBD-8932-47E3-B9D4-94962B3E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775561"/>
            <a:ext cx="5090161" cy="48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FFCB1-DAC1-48D4-A430-F13128BF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AU" sz="4000"/>
              <a:t>wizened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733-070C-42F0-A78D-4D138636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/>
              <a:t>Part of speech: </a:t>
            </a:r>
            <a:r>
              <a:rPr lang="en-AU" sz="1800"/>
              <a:t>adjective</a:t>
            </a:r>
          </a:p>
          <a:p>
            <a:pPr marL="0" indent="0">
              <a:buNone/>
            </a:pPr>
            <a:endParaRPr lang="en-AU" sz="1800"/>
          </a:p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shrivelled or wrinkled with age</a:t>
            </a:r>
          </a:p>
          <a:p>
            <a:pPr marL="0" indent="0">
              <a:buNone/>
            </a:pPr>
            <a:endParaRPr lang="en-AU" sz="1800"/>
          </a:p>
          <a:p>
            <a:r>
              <a:rPr lang="en-AU" sz="1800" i="1"/>
              <a:t>My grandmother’s </a:t>
            </a:r>
            <a:r>
              <a:rPr lang="en-AU" sz="1800" i="1" u="sng"/>
              <a:t>wizened</a:t>
            </a:r>
            <a:r>
              <a:rPr lang="en-AU" sz="1800" i="1"/>
              <a:t> face broke into a smile when I placed my baby daughter in her arms.</a:t>
            </a:r>
          </a:p>
          <a:p>
            <a:r>
              <a:rPr lang="en-AU" sz="1800" i="1"/>
              <a:t>Those apples we bought last week are already looking a bit </a:t>
            </a:r>
            <a:r>
              <a:rPr lang="en-AU" sz="1800" i="1" u="sng"/>
              <a:t>wizened</a:t>
            </a:r>
            <a:r>
              <a:rPr lang="en-AU" sz="1800" i="1"/>
              <a:t>.</a:t>
            </a:r>
          </a:p>
        </p:txBody>
      </p:sp>
      <p:pic>
        <p:nvPicPr>
          <p:cNvPr id="2050" name="Picture 2" descr="Wrinkly Apples">
            <a:extLst>
              <a:ext uri="{FF2B5EF4-FFF2-40B4-BE49-F238E27FC236}">
                <a16:creationId xmlns:a16="http://schemas.microsoft.com/office/drawing/2014/main" id="{42B8114C-CD5B-45FF-9827-67249C18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11781" b="-1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C745-E447-4D3E-8B1A-8D09FAA4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AU" dirty="0"/>
              <a:t>Inscrutable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4841-AA3C-432D-A3D8-20656BCF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impossible to understand or interpret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I tried to guess how she was feeling but her face was </a:t>
            </a:r>
            <a:r>
              <a:rPr lang="en-AU" i="1" u="sng" dirty="0"/>
              <a:t>inscrutable</a:t>
            </a:r>
            <a:r>
              <a:rPr lang="en-AU" i="1" dirty="0"/>
              <a:t>.</a:t>
            </a:r>
          </a:p>
          <a:p>
            <a:r>
              <a:rPr lang="en-AU" i="1" dirty="0"/>
              <a:t>Larry’s writing was never particularly neat, but when he was in a hurry it was </a:t>
            </a:r>
            <a:r>
              <a:rPr lang="en-AU" i="1" u="sng" dirty="0"/>
              <a:t>inscrutable</a:t>
            </a:r>
            <a:r>
              <a:rPr lang="en-AU" i="1" dirty="0"/>
              <a:t>.</a:t>
            </a:r>
          </a:p>
        </p:txBody>
      </p:sp>
      <p:pic>
        <p:nvPicPr>
          <p:cNvPr id="3074" name="Picture 2" descr="SAT &amp;amp; ACT Essay: Messy Handwriting on the SAT and ACT Essay • Love the SAT  Test Prep">
            <a:extLst>
              <a:ext uri="{FF2B5EF4-FFF2-40B4-BE49-F238E27FC236}">
                <a16:creationId xmlns:a16="http://schemas.microsoft.com/office/drawing/2014/main" id="{9142149E-75EB-4326-A903-6531FE6B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39" y="1278214"/>
            <a:ext cx="5090161" cy="38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071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4E2"/>
      </a:lt2>
      <a:accent1>
        <a:srgbClr val="82A6BB"/>
      </a:accent1>
      <a:accent2>
        <a:srgbClr val="7F8CBA"/>
      </a:accent2>
      <a:accent3>
        <a:srgbClr val="9F96C6"/>
      </a:accent3>
      <a:accent4>
        <a:srgbClr val="A37FBA"/>
      </a:accent4>
      <a:accent5>
        <a:srgbClr val="C492C3"/>
      </a:accent5>
      <a:accent6>
        <a:srgbClr val="BA7FA0"/>
      </a:accent6>
      <a:hlink>
        <a:srgbClr val="A7775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345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Avenir Next LT Pro</vt:lpstr>
      <vt:lpstr>GradientRiseVTI</vt:lpstr>
      <vt:lpstr>Year 9 Vocab</vt:lpstr>
      <vt:lpstr>ambulatory</vt:lpstr>
      <vt:lpstr>brazen</vt:lpstr>
      <vt:lpstr>din</vt:lpstr>
      <vt:lpstr>ennui</vt:lpstr>
      <vt:lpstr>exonerate</vt:lpstr>
      <vt:lpstr>schism</vt:lpstr>
      <vt:lpstr>wizened</vt:lpstr>
      <vt:lpstr>Inscrutable</vt:lpstr>
      <vt:lpstr>prognosticate</vt:lpstr>
      <vt:lpstr>sedition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2022-02-01T18:14:16Z</dcterms:created>
  <dcterms:modified xsi:type="dcterms:W3CDTF">2022-02-09T00:11:16Z</dcterms:modified>
</cp:coreProperties>
</file>