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4" r:id="rId5"/>
    <p:sldId id="260" r:id="rId6"/>
    <p:sldId id="266" r:id="rId7"/>
    <p:sldId id="262" r:id="rId8"/>
    <p:sldId id="261" r:id="rId9"/>
    <p:sldId id="263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427CB-F1C8-437C-9784-0E0ED489FF1E}" v="1" dt="2022-01-31T14:00:54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DBAEE58-B47C-4D41-83B7-FD8FC9CAFA94}"/>
    <pc:docChg chg="undo redo custSel modSld sldOrd">
      <pc:chgData name="Sarah Burney" userId="3ff1fe9c-ec4d-4417-af83-dbc6e1aa8c41" providerId="ADAL" clId="{1DBAEE58-B47C-4D41-83B7-FD8FC9CAFA94}" dt="2022-01-22T11:40:59.988" v="1802" actId="20577"/>
      <pc:docMkLst>
        <pc:docMk/>
      </pc:docMkLst>
      <pc:sldChg chg="modSp mod">
        <pc:chgData name="Sarah Burney" userId="3ff1fe9c-ec4d-4417-af83-dbc6e1aa8c41" providerId="ADAL" clId="{1DBAEE58-B47C-4D41-83B7-FD8FC9CAFA94}" dt="2022-01-22T08:35:13.275" v="648" actId="27636"/>
        <pc:sldMkLst>
          <pc:docMk/>
          <pc:sldMk cId="1712331394" sldId="257"/>
        </pc:sldMkLst>
        <pc:spChg chg="mod">
          <ac:chgData name="Sarah Burney" userId="3ff1fe9c-ec4d-4417-af83-dbc6e1aa8c41" providerId="ADAL" clId="{1DBAEE58-B47C-4D41-83B7-FD8FC9CAFA94}" dt="2022-01-22T08:35:13.275" v="648" actId="27636"/>
          <ac:spMkLst>
            <pc:docMk/>
            <pc:sldMk cId="1712331394" sldId="257"/>
            <ac:spMk id="3" creationId="{663ABA85-19F5-46ED-A1BB-D23F7232DA91}"/>
          </ac:spMkLst>
        </pc:spChg>
      </pc:sldChg>
      <pc:sldChg chg="modSp mod">
        <pc:chgData name="Sarah Burney" userId="3ff1fe9c-ec4d-4417-af83-dbc6e1aa8c41" providerId="ADAL" clId="{1DBAEE58-B47C-4D41-83B7-FD8FC9CAFA94}" dt="2022-01-22T11:40:59.988" v="1802" actId="20577"/>
        <pc:sldMkLst>
          <pc:docMk/>
          <pc:sldMk cId="3699826677" sldId="259"/>
        </pc:sldMkLst>
        <pc:spChg chg="mod">
          <ac:chgData name="Sarah Burney" userId="3ff1fe9c-ec4d-4417-af83-dbc6e1aa8c41" providerId="ADAL" clId="{1DBAEE58-B47C-4D41-83B7-FD8FC9CAFA94}" dt="2022-01-22T11:40:59.988" v="1802" actId="20577"/>
          <ac:spMkLst>
            <pc:docMk/>
            <pc:sldMk cId="3699826677" sldId="259"/>
            <ac:spMk id="3" creationId="{2F9F7F3C-EC4F-4D64-B24D-3076A2519B9C}"/>
          </ac:spMkLst>
        </pc:spChg>
      </pc:sldChg>
      <pc:sldChg chg="addSp delSp modSp mod ord setBg">
        <pc:chgData name="Sarah Burney" userId="3ff1fe9c-ec4d-4417-af83-dbc6e1aa8c41" providerId="ADAL" clId="{1DBAEE58-B47C-4D41-83B7-FD8FC9CAFA94}" dt="2022-01-22T11:29:33.811" v="1456"/>
        <pc:sldMkLst>
          <pc:docMk/>
          <pc:sldMk cId="2576181282" sldId="260"/>
        </pc:sldMkLst>
        <pc:spChg chg="mod">
          <ac:chgData name="Sarah Burney" userId="3ff1fe9c-ec4d-4417-af83-dbc6e1aa8c41" providerId="ADAL" clId="{1DBAEE58-B47C-4D41-83B7-FD8FC9CAFA94}" dt="2022-01-20T01:26:42.360" v="395" actId="26606"/>
          <ac:spMkLst>
            <pc:docMk/>
            <pc:sldMk cId="2576181282" sldId="260"/>
            <ac:spMk id="2" creationId="{03DF852A-4464-4C62-879E-F20030DA02D3}"/>
          </ac:spMkLst>
        </pc:spChg>
        <pc:spChg chg="mod">
          <ac:chgData name="Sarah Burney" userId="3ff1fe9c-ec4d-4417-af83-dbc6e1aa8c41" providerId="ADAL" clId="{1DBAEE58-B47C-4D41-83B7-FD8FC9CAFA94}" dt="2022-01-20T01:27:19.397" v="403" actId="12"/>
          <ac:spMkLst>
            <pc:docMk/>
            <pc:sldMk cId="2576181282" sldId="260"/>
            <ac:spMk id="3" creationId="{89B9906D-F77D-4FAE-9F5E-7169F94A11EB}"/>
          </ac:spMkLst>
        </pc:spChg>
        <pc:spChg chg="add">
          <ac:chgData name="Sarah Burney" userId="3ff1fe9c-ec4d-4417-af83-dbc6e1aa8c41" providerId="ADAL" clId="{1DBAEE58-B47C-4D41-83B7-FD8FC9CAFA94}" dt="2022-01-20T01:26:42.360" v="395" actId="26606"/>
          <ac:spMkLst>
            <pc:docMk/>
            <pc:sldMk cId="2576181282" sldId="260"/>
            <ac:spMk id="10" creationId="{84136905-015B-4510-B514-027CBA846BD6}"/>
          </ac:spMkLst>
        </pc:spChg>
        <pc:spChg chg="add">
          <ac:chgData name="Sarah Burney" userId="3ff1fe9c-ec4d-4417-af83-dbc6e1aa8c41" providerId="ADAL" clId="{1DBAEE58-B47C-4D41-83B7-FD8FC9CAFA94}" dt="2022-01-20T01:26:42.360" v="395" actId="26606"/>
          <ac:spMkLst>
            <pc:docMk/>
            <pc:sldMk cId="2576181282" sldId="260"/>
            <ac:spMk id="12" creationId="{36CD0F97-2E5B-4E84-8544-EB24DED10446}"/>
          </ac:spMkLst>
        </pc:spChg>
        <pc:spChg chg="add">
          <ac:chgData name="Sarah Burney" userId="3ff1fe9c-ec4d-4417-af83-dbc6e1aa8c41" providerId="ADAL" clId="{1DBAEE58-B47C-4D41-83B7-FD8FC9CAFA94}" dt="2022-01-20T01:26:42.360" v="395" actId="26606"/>
          <ac:spMkLst>
            <pc:docMk/>
            <pc:sldMk cId="2576181282" sldId="260"/>
            <ac:spMk id="14" creationId="{867738BA-6281-40B8-B775-410D49E724D0}"/>
          </ac:spMkLst>
        </pc:spChg>
        <pc:picChg chg="add mod">
          <ac:chgData name="Sarah Burney" userId="3ff1fe9c-ec4d-4417-af83-dbc6e1aa8c41" providerId="ADAL" clId="{1DBAEE58-B47C-4D41-83B7-FD8FC9CAFA94}" dt="2022-01-20T01:28:55.524" v="428" actId="1038"/>
          <ac:picMkLst>
            <pc:docMk/>
            <pc:sldMk cId="2576181282" sldId="260"/>
            <ac:picMk id="5" creationId="{A22CEF94-2347-437B-8A42-23F8191C9342}"/>
          </ac:picMkLst>
        </pc:picChg>
        <pc:picChg chg="add del mod">
          <ac:chgData name="Sarah Burney" userId="3ff1fe9c-ec4d-4417-af83-dbc6e1aa8c41" providerId="ADAL" clId="{1DBAEE58-B47C-4D41-83B7-FD8FC9CAFA94}" dt="2022-01-20T01:26:30.393" v="393" actId="478"/>
          <ac:picMkLst>
            <pc:docMk/>
            <pc:sldMk cId="2576181282" sldId="260"/>
            <ac:picMk id="2050" creationId="{2976F435-70CF-4279-A41F-BB7CEEE0B122}"/>
          </ac:picMkLst>
        </pc:picChg>
      </pc:sldChg>
      <pc:sldChg chg="addSp delSp modSp mod ord setBg">
        <pc:chgData name="Sarah Burney" userId="3ff1fe9c-ec4d-4417-af83-dbc6e1aa8c41" providerId="ADAL" clId="{1DBAEE58-B47C-4D41-83B7-FD8FC9CAFA94}" dt="2022-01-22T11:30:22.266" v="1463" actId="20577"/>
        <pc:sldMkLst>
          <pc:docMk/>
          <pc:sldMk cId="3449722023" sldId="261"/>
        </pc:sldMkLst>
        <pc:spChg chg="mod">
          <ac:chgData name="Sarah Burney" userId="3ff1fe9c-ec4d-4417-af83-dbc6e1aa8c41" providerId="ADAL" clId="{1DBAEE58-B47C-4D41-83B7-FD8FC9CAFA94}" dt="2022-01-22T09:03:32.149" v="656" actId="26606"/>
          <ac:spMkLst>
            <pc:docMk/>
            <pc:sldMk cId="3449722023" sldId="261"/>
            <ac:spMk id="2" creationId="{64981889-9FA0-4FC0-870E-1D30A08AEE49}"/>
          </ac:spMkLst>
        </pc:spChg>
        <pc:spChg chg="mod ord">
          <ac:chgData name="Sarah Burney" userId="3ff1fe9c-ec4d-4417-af83-dbc6e1aa8c41" providerId="ADAL" clId="{1DBAEE58-B47C-4D41-83B7-FD8FC9CAFA94}" dt="2022-01-22T11:30:22.266" v="1463" actId="20577"/>
          <ac:spMkLst>
            <pc:docMk/>
            <pc:sldMk cId="3449722023" sldId="261"/>
            <ac:spMk id="3" creationId="{DB3046E7-82EC-4CD2-ADFE-C861B8A114ED}"/>
          </ac:spMkLst>
        </pc:spChg>
        <pc:spChg chg="add del">
          <ac:chgData name="Sarah Burney" userId="3ff1fe9c-ec4d-4417-af83-dbc6e1aa8c41" providerId="ADAL" clId="{1DBAEE58-B47C-4D41-83B7-FD8FC9CAFA94}" dt="2022-01-22T09:02:10.517" v="653" actId="26606"/>
          <ac:spMkLst>
            <pc:docMk/>
            <pc:sldMk cId="3449722023" sldId="261"/>
            <ac:spMk id="71" creationId="{84136905-015B-4510-B514-027CBA846BD6}"/>
          </ac:spMkLst>
        </pc:spChg>
        <pc:spChg chg="add del">
          <ac:chgData name="Sarah Burney" userId="3ff1fe9c-ec4d-4417-af83-dbc6e1aa8c41" providerId="ADAL" clId="{1DBAEE58-B47C-4D41-83B7-FD8FC9CAFA94}" dt="2022-01-22T09:02:10.517" v="653" actId="26606"/>
          <ac:spMkLst>
            <pc:docMk/>
            <pc:sldMk cId="3449722023" sldId="261"/>
            <ac:spMk id="73" creationId="{36CD0F97-2E5B-4E84-8544-EB24DED10446}"/>
          </ac:spMkLst>
        </pc:spChg>
        <pc:spChg chg="add del">
          <ac:chgData name="Sarah Burney" userId="3ff1fe9c-ec4d-4417-af83-dbc6e1aa8c41" providerId="ADAL" clId="{1DBAEE58-B47C-4D41-83B7-FD8FC9CAFA94}" dt="2022-01-22T09:02:10.517" v="653" actId="26606"/>
          <ac:spMkLst>
            <pc:docMk/>
            <pc:sldMk cId="3449722023" sldId="261"/>
            <ac:spMk id="75" creationId="{3B272257-593A-402F-88FA-F1DECD9E3FC4}"/>
          </ac:spMkLst>
        </pc:spChg>
        <pc:spChg chg="add del">
          <ac:chgData name="Sarah Burney" userId="3ff1fe9c-ec4d-4417-af83-dbc6e1aa8c41" providerId="ADAL" clId="{1DBAEE58-B47C-4D41-83B7-FD8FC9CAFA94}" dt="2022-01-22T09:03:32.149" v="656" actId="26606"/>
          <ac:spMkLst>
            <pc:docMk/>
            <pc:sldMk cId="3449722023" sldId="261"/>
            <ac:spMk id="137" creationId="{84136905-015B-4510-B514-027CBA846BD6}"/>
          </ac:spMkLst>
        </pc:spChg>
        <pc:spChg chg="add del">
          <ac:chgData name="Sarah Burney" userId="3ff1fe9c-ec4d-4417-af83-dbc6e1aa8c41" providerId="ADAL" clId="{1DBAEE58-B47C-4D41-83B7-FD8FC9CAFA94}" dt="2022-01-22T09:03:32.149" v="656" actId="26606"/>
          <ac:spMkLst>
            <pc:docMk/>
            <pc:sldMk cId="3449722023" sldId="261"/>
            <ac:spMk id="139" creationId="{36CD0F97-2E5B-4E84-8544-EB24DED10446}"/>
          </ac:spMkLst>
        </pc:spChg>
        <pc:spChg chg="add del">
          <ac:chgData name="Sarah Burney" userId="3ff1fe9c-ec4d-4417-af83-dbc6e1aa8c41" providerId="ADAL" clId="{1DBAEE58-B47C-4D41-83B7-FD8FC9CAFA94}" dt="2022-01-22T09:03:32.149" v="656" actId="26606"/>
          <ac:spMkLst>
            <pc:docMk/>
            <pc:sldMk cId="3449722023" sldId="261"/>
            <ac:spMk id="141" creationId="{3B272257-593A-402F-88FA-F1DECD9E3FC4}"/>
          </ac:spMkLst>
        </pc:spChg>
        <pc:spChg chg="add">
          <ac:chgData name="Sarah Burney" userId="3ff1fe9c-ec4d-4417-af83-dbc6e1aa8c41" providerId="ADAL" clId="{1DBAEE58-B47C-4D41-83B7-FD8FC9CAFA94}" dt="2022-01-22T09:03:32.149" v="656" actId="26606"/>
          <ac:spMkLst>
            <pc:docMk/>
            <pc:sldMk cId="3449722023" sldId="261"/>
            <ac:spMk id="192" creationId="{84136905-015B-4510-B514-027CBA846BD6}"/>
          </ac:spMkLst>
        </pc:spChg>
        <pc:spChg chg="add">
          <ac:chgData name="Sarah Burney" userId="3ff1fe9c-ec4d-4417-af83-dbc6e1aa8c41" providerId="ADAL" clId="{1DBAEE58-B47C-4D41-83B7-FD8FC9CAFA94}" dt="2022-01-22T09:03:32.149" v="656" actId="26606"/>
          <ac:spMkLst>
            <pc:docMk/>
            <pc:sldMk cId="3449722023" sldId="261"/>
            <ac:spMk id="193" creationId="{36CD0F97-2E5B-4E84-8544-EB24DED10446}"/>
          </ac:spMkLst>
        </pc:spChg>
        <pc:spChg chg="add">
          <ac:chgData name="Sarah Burney" userId="3ff1fe9c-ec4d-4417-af83-dbc6e1aa8c41" providerId="ADAL" clId="{1DBAEE58-B47C-4D41-83B7-FD8FC9CAFA94}" dt="2022-01-22T09:03:32.149" v="656" actId="26606"/>
          <ac:spMkLst>
            <pc:docMk/>
            <pc:sldMk cId="3449722023" sldId="261"/>
            <ac:spMk id="194" creationId="{3B272257-593A-402F-88FA-F1DECD9E3FC4}"/>
          </ac:spMkLst>
        </pc:spChg>
        <pc:picChg chg="add del mod">
          <ac:chgData name="Sarah Burney" userId="3ff1fe9c-ec4d-4417-af83-dbc6e1aa8c41" providerId="ADAL" clId="{1DBAEE58-B47C-4D41-83B7-FD8FC9CAFA94}" dt="2022-01-22T09:02:03.084" v="651" actId="478"/>
          <ac:picMkLst>
            <pc:docMk/>
            <pc:sldMk cId="3449722023" sldId="261"/>
            <ac:picMk id="3074" creationId="{35DCC5DF-EDAA-4D5A-9AF7-3360FA258232}"/>
          </ac:picMkLst>
        </pc:picChg>
        <pc:picChg chg="add del mod">
          <ac:chgData name="Sarah Burney" userId="3ff1fe9c-ec4d-4417-af83-dbc6e1aa8c41" providerId="ADAL" clId="{1DBAEE58-B47C-4D41-83B7-FD8FC9CAFA94}" dt="2022-01-22T09:03:26.020" v="654" actId="478"/>
          <ac:picMkLst>
            <pc:docMk/>
            <pc:sldMk cId="3449722023" sldId="261"/>
            <ac:picMk id="3076" creationId="{36BC0595-8185-47FA-98B5-AB361E8D3056}"/>
          </ac:picMkLst>
        </pc:picChg>
        <pc:picChg chg="add mod">
          <ac:chgData name="Sarah Burney" userId="3ff1fe9c-ec4d-4417-af83-dbc6e1aa8c41" providerId="ADAL" clId="{1DBAEE58-B47C-4D41-83B7-FD8FC9CAFA94}" dt="2022-01-22T09:03:32.149" v="656" actId="26606"/>
          <ac:picMkLst>
            <pc:docMk/>
            <pc:sldMk cId="3449722023" sldId="261"/>
            <ac:picMk id="3078" creationId="{947BDF96-9667-4916-90CC-48802AD49563}"/>
          </ac:picMkLst>
        </pc:picChg>
      </pc:sldChg>
      <pc:sldChg chg="addSp modSp mod ord setBg">
        <pc:chgData name="Sarah Burney" userId="3ff1fe9c-ec4d-4417-af83-dbc6e1aa8c41" providerId="ADAL" clId="{1DBAEE58-B47C-4D41-83B7-FD8FC9CAFA94}" dt="2022-01-22T11:29:39.079" v="1458"/>
        <pc:sldMkLst>
          <pc:docMk/>
          <pc:sldMk cId="2320014231" sldId="262"/>
        </pc:sldMkLst>
        <pc:spChg chg="mod">
          <ac:chgData name="Sarah Burney" userId="3ff1fe9c-ec4d-4417-af83-dbc6e1aa8c41" providerId="ADAL" clId="{1DBAEE58-B47C-4D41-83B7-FD8FC9CAFA94}" dt="2022-01-22T09:19:18.735" v="953" actId="26606"/>
          <ac:spMkLst>
            <pc:docMk/>
            <pc:sldMk cId="2320014231" sldId="262"/>
            <ac:spMk id="2" creationId="{5B401287-C193-4E38-9D52-F9E1B48951C3}"/>
          </ac:spMkLst>
        </pc:spChg>
        <pc:spChg chg="mod">
          <ac:chgData name="Sarah Burney" userId="3ff1fe9c-ec4d-4417-af83-dbc6e1aa8c41" providerId="ADAL" clId="{1DBAEE58-B47C-4D41-83B7-FD8FC9CAFA94}" dt="2022-01-22T09:19:26.634" v="975" actId="20577"/>
          <ac:spMkLst>
            <pc:docMk/>
            <pc:sldMk cId="2320014231" sldId="262"/>
            <ac:spMk id="3" creationId="{DB5D1BB5-8801-4815-93C4-29E67F76CFCF}"/>
          </ac:spMkLst>
        </pc:spChg>
        <pc:spChg chg="add">
          <ac:chgData name="Sarah Burney" userId="3ff1fe9c-ec4d-4417-af83-dbc6e1aa8c41" providerId="ADAL" clId="{1DBAEE58-B47C-4D41-83B7-FD8FC9CAFA94}" dt="2022-01-22T09:19:18.735" v="953" actId="26606"/>
          <ac:spMkLst>
            <pc:docMk/>
            <pc:sldMk cId="2320014231" sldId="262"/>
            <ac:spMk id="71" creationId="{84136905-015B-4510-B514-027CBA846BD6}"/>
          </ac:spMkLst>
        </pc:spChg>
        <pc:picChg chg="add mod">
          <ac:chgData name="Sarah Burney" userId="3ff1fe9c-ec4d-4417-af83-dbc6e1aa8c41" providerId="ADAL" clId="{1DBAEE58-B47C-4D41-83B7-FD8FC9CAFA94}" dt="2022-01-22T09:19:18.735" v="953" actId="26606"/>
          <ac:picMkLst>
            <pc:docMk/>
            <pc:sldMk cId="2320014231" sldId="262"/>
            <ac:picMk id="4098" creationId="{B1AA860B-374A-4F6B-8401-BA7FF3258EAD}"/>
          </ac:picMkLst>
        </pc:picChg>
      </pc:sldChg>
      <pc:sldChg chg="addSp modSp mod setBg">
        <pc:chgData name="Sarah Burney" userId="3ff1fe9c-ec4d-4417-af83-dbc6e1aa8c41" providerId="ADAL" clId="{1DBAEE58-B47C-4D41-83B7-FD8FC9CAFA94}" dt="2022-01-22T11:28:15.303" v="1446" actId="27636"/>
        <pc:sldMkLst>
          <pc:docMk/>
          <pc:sldMk cId="732472326" sldId="263"/>
        </pc:sldMkLst>
        <pc:spChg chg="mod">
          <ac:chgData name="Sarah Burney" userId="3ff1fe9c-ec4d-4417-af83-dbc6e1aa8c41" providerId="ADAL" clId="{1DBAEE58-B47C-4D41-83B7-FD8FC9CAFA94}" dt="2022-01-22T11:27:19.756" v="1441" actId="26606"/>
          <ac:spMkLst>
            <pc:docMk/>
            <pc:sldMk cId="732472326" sldId="263"/>
            <ac:spMk id="2" creationId="{C359FD40-4A98-4A8F-B29A-93075A7A762E}"/>
          </ac:spMkLst>
        </pc:spChg>
        <pc:spChg chg="mod ord">
          <ac:chgData name="Sarah Burney" userId="3ff1fe9c-ec4d-4417-af83-dbc6e1aa8c41" providerId="ADAL" clId="{1DBAEE58-B47C-4D41-83B7-FD8FC9CAFA94}" dt="2022-01-22T11:28:15.303" v="1446" actId="27636"/>
          <ac:spMkLst>
            <pc:docMk/>
            <pc:sldMk cId="732472326" sldId="263"/>
            <ac:spMk id="3" creationId="{9FA6495D-EE8F-4D33-B6F3-1A88AE671298}"/>
          </ac:spMkLst>
        </pc:spChg>
        <pc:spChg chg="add">
          <ac:chgData name="Sarah Burney" userId="3ff1fe9c-ec4d-4417-af83-dbc6e1aa8c41" providerId="ADAL" clId="{1DBAEE58-B47C-4D41-83B7-FD8FC9CAFA94}" dt="2022-01-22T11:27:19.756" v="1441" actId="26606"/>
          <ac:spMkLst>
            <pc:docMk/>
            <pc:sldMk cId="732472326" sldId="263"/>
            <ac:spMk id="71" creationId="{84136905-015B-4510-B514-027CBA846BD6}"/>
          </ac:spMkLst>
        </pc:spChg>
        <pc:spChg chg="add">
          <ac:chgData name="Sarah Burney" userId="3ff1fe9c-ec4d-4417-af83-dbc6e1aa8c41" providerId="ADAL" clId="{1DBAEE58-B47C-4D41-83B7-FD8FC9CAFA94}" dt="2022-01-22T11:27:19.756" v="1441" actId="26606"/>
          <ac:spMkLst>
            <pc:docMk/>
            <pc:sldMk cId="732472326" sldId="263"/>
            <ac:spMk id="73" creationId="{36CD0F97-2E5B-4E84-8544-EB24DED10446}"/>
          </ac:spMkLst>
        </pc:spChg>
        <pc:spChg chg="add">
          <ac:chgData name="Sarah Burney" userId="3ff1fe9c-ec4d-4417-af83-dbc6e1aa8c41" providerId="ADAL" clId="{1DBAEE58-B47C-4D41-83B7-FD8FC9CAFA94}" dt="2022-01-22T11:27:19.756" v="1441" actId="26606"/>
          <ac:spMkLst>
            <pc:docMk/>
            <pc:sldMk cId="732472326" sldId="263"/>
            <ac:spMk id="75" creationId="{3B272257-593A-402F-88FA-F1DECD9E3FC4}"/>
          </ac:spMkLst>
        </pc:spChg>
        <pc:picChg chg="add mod">
          <ac:chgData name="Sarah Burney" userId="3ff1fe9c-ec4d-4417-af83-dbc6e1aa8c41" providerId="ADAL" clId="{1DBAEE58-B47C-4D41-83B7-FD8FC9CAFA94}" dt="2022-01-22T11:27:56.045" v="1442" actId="18131"/>
          <ac:picMkLst>
            <pc:docMk/>
            <pc:sldMk cId="732472326" sldId="263"/>
            <ac:picMk id="5122" creationId="{E5894C4E-FEF1-4B92-A7D9-64A80A6A6BA4}"/>
          </ac:picMkLst>
        </pc:picChg>
      </pc:sldChg>
      <pc:sldChg chg="addSp delSp modSp mod setBg">
        <pc:chgData name="Sarah Burney" userId="3ff1fe9c-ec4d-4417-af83-dbc6e1aa8c41" providerId="ADAL" clId="{1DBAEE58-B47C-4D41-83B7-FD8FC9CAFA94}" dt="2022-01-22T11:39:24.959" v="1698" actId="20577"/>
        <pc:sldMkLst>
          <pc:docMk/>
          <pc:sldMk cId="193368066" sldId="265"/>
        </pc:sldMkLst>
        <pc:spChg chg="mod">
          <ac:chgData name="Sarah Burney" userId="3ff1fe9c-ec4d-4417-af83-dbc6e1aa8c41" providerId="ADAL" clId="{1DBAEE58-B47C-4D41-83B7-FD8FC9CAFA94}" dt="2022-01-22T11:38:08.861" v="1634" actId="26606"/>
          <ac:spMkLst>
            <pc:docMk/>
            <pc:sldMk cId="193368066" sldId="265"/>
            <ac:spMk id="2" creationId="{A8BD6323-05EB-45C1-A5E2-86FF7A0D37E2}"/>
          </ac:spMkLst>
        </pc:spChg>
        <pc:spChg chg="mod ord">
          <ac:chgData name="Sarah Burney" userId="3ff1fe9c-ec4d-4417-af83-dbc6e1aa8c41" providerId="ADAL" clId="{1DBAEE58-B47C-4D41-83B7-FD8FC9CAFA94}" dt="2022-01-22T11:39:24.959" v="1698" actId="20577"/>
          <ac:spMkLst>
            <pc:docMk/>
            <pc:sldMk cId="193368066" sldId="265"/>
            <ac:spMk id="3" creationId="{C0020E13-4FA1-44B9-85D4-FB62F7A8F478}"/>
          </ac:spMkLst>
        </pc:spChg>
        <pc:spChg chg="add del">
          <ac:chgData name="Sarah Burney" userId="3ff1fe9c-ec4d-4417-af83-dbc6e1aa8c41" providerId="ADAL" clId="{1DBAEE58-B47C-4D41-83B7-FD8FC9CAFA94}" dt="2022-01-22T11:38:08.861" v="1634" actId="26606"/>
          <ac:spMkLst>
            <pc:docMk/>
            <pc:sldMk cId="193368066" sldId="265"/>
            <ac:spMk id="71" creationId="{84136905-015B-4510-B514-027CBA846BD6}"/>
          </ac:spMkLst>
        </pc:spChg>
        <pc:spChg chg="add del">
          <ac:chgData name="Sarah Burney" userId="3ff1fe9c-ec4d-4417-af83-dbc6e1aa8c41" providerId="ADAL" clId="{1DBAEE58-B47C-4D41-83B7-FD8FC9CAFA94}" dt="2022-01-22T11:38:08.861" v="1634" actId="26606"/>
          <ac:spMkLst>
            <pc:docMk/>
            <pc:sldMk cId="193368066" sldId="265"/>
            <ac:spMk id="73" creationId="{36CD0F97-2E5B-4E84-8544-EB24DED10446}"/>
          </ac:spMkLst>
        </pc:spChg>
        <pc:spChg chg="add del">
          <ac:chgData name="Sarah Burney" userId="3ff1fe9c-ec4d-4417-af83-dbc6e1aa8c41" providerId="ADAL" clId="{1DBAEE58-B47C-4D41-83B7-FD8FC9CAFA94}" dt="2022-01-22T11:38:08.861" v="1634" actId="26606"/>
          <ac:spMkLst>
            <pc:docMk/>
            <pc:sldMk cId="193368066" sldId="265"/>
            <ac:spMk id="75" creationId="{3B272257-593A-402F-88FA-F1DECD9E3FC4}"/>
          </ac:spMkLst>
        </pc:spChg>
        <pc:spChg chg="add">
          <ac:chgData name="Sarah Burney" userId="3ff1fe9c-ec4d-4417-af83-dbc6e1aa8c41" providerId="ADAL" clId="{1DBAEE58-B47C-4D41-83B7-FD8FC9CAFA94}" dt="2022-01-22T11:38:08.861" v="1634" actId="26606"/>
          <ac:spMkLst>
            <pc:docMk/>
            <pc:sldMk cId="193368066" sldId="265"/>
            <ac:spMk id="135" creationId="{84136905-015B-4510-B514-027CBA846BD6}"/>
          </ac:spMkLst>
        </pc:spChg>
        <pc:spChg chg="add">
          <ac:chgData name="Sarah Burney" userId="3ff1fe9c-ec4d-4417-af83-dbc6e1aa8c41" providerId="ADAL" clId="{1DBAEE58-B47C-4D41-83B7-FD8FC9CAFA94}" dt="2022-01-22T11:38:08.861" v="1634" actId="26606"/>
          <ac:spMkLst>
            <pc:docMk/>
            <pc:sldMk cId="193368066" sldId="265"/>
            <ac:spMk id="137" creationId="{36CD0F97-2E5B-4E84-8544-EB24DED10446}"/>
          </ac:spMkLst>
        </pc:spChg>
        <pc:spChg chg="add">
          <ac:chgData name="Sarah Burney" userId="3ff1fe9c-ec4d-4417-af83-dbc6e1aa8c41" providerId="ADAL" clId="{1DBAEE58-B47C-4D41-83B7-FD8FC9CAFA94}" dt="2022-01-22T11:38:08.861" v="1634" actId="26606"/>
          <ac:spMkLst>
            <pc:docMk/>
            <pc:sldMk cId="193368066" sldId="265"/>
            <ac:spMk id="139" creationId="{867738BA-6281-40B8-B775-410D49E724D0}"/>
          </ac:spMkLst>
        </pc:spChg>
        <pc:picChg chg="add mod ord">
          <ac:chgData name="Sarah Burney" userId="3ff1fe9c-ec4d-4417-af83-dbc6e1aa8c41" providerId="ADAL" clId="{1DBAEE58-B47C-4D41-83B7-FD8FC9CAFA94}" dt="2022-01-22T11:38:18.488" v="1635" actId="18131"/>
          <ac:picMkLst>
            <pc:docMk/>
            <pc:sldMk cId="193368066" sldId="265"/>
            <ac:picMk id="6146" creationId="{78D8BE2A-E587-443F-B0FB-9ED4943DE2E3}"/>
          </ac:picMkLst>
        </pc:picChg>
      </pc:sldChg>
      <pc:sldChg chg="addSp delSp modSp mod">
        <pc:chgData name="Sarah Burney" userId="3ff1fe9c-ec4d-4417-af83-dbc6e1aa8c41" providerId="ADAL" clId="{1DBAEE58-B47C-4D41-83B7-FD8FC9CAFA94}" dt="2022-01-22T11:29:13.206" v="1452" actId="403"/>
        <pc:sldMkLst>
          <pc:docMk/>
          <pc:sldMk cId="2476279990" sldId="266"/>
        </pc:sldMkLst>
        <pc:spChg chg="mod">
          <ac:chgData name="Sarah Burney" userId="3ff1fe9c-ec4d-4417-af83-dbc6e1aa8c41" providerId="ADAL" clId="{1DBAEE58-B47C-4D41-83B7-FD8FC9CAFA94}" dt="2022-01-22T11:28:57.276" v="1447" actId="26606"/>
          <ac:spMkLst>
            <pc:docMk/>
            <pc:sldMk cId="2476279990" sldId="266"/>
            <ac:spMk id="2" creationId="{80734364-263A-47C1-9038-A16E4E20EFB5}"/>
          </ac:spMkLst>
        </pc:spChg>
        <pc:spChg chg="mod ord">
          <ac:chgData name="Sarah Burney" userId="3ff1fe9c-ec4d-4417-af83-dbc6e1aa8c41" providerId="ADAL" clId="{1DBAEE58-B47C-4D41-83B7-FD8FC9CAFA94}" dt="2022-01-22T11:29:13.206" v="1452" actId="403"/>
          <ac:spMkLst>
            <pc:docMk/>
            <pc:sldMk cId="2476279990" sldId="266"/>
            <ac:spMk id="3" creationId="{BC08CE05-C2FD-41DA-B2FA-74116F861899}"/>
          </ac:spMkLst>
        </pc:spChg>
        <pc:spChg chg="add">
          <ac:chgData name="Sarah Burney" userId="3ff1fe9c-ec4d-4417-af83-dbc6e1aa8c41" providerId="ADAL" clId="{1DBAEE58-B47C-4D41-83B7-FD8FC9CAFA94}" dt="2022-01-22T11:28:57.276" v="1447" actId="26606"/>
          <ac:spMkLst>
            <pc:docMk/>
            <pc:sldMk cId="2476279990" sldId="266"/>
            <ac:spMk id="72" creationId="{84136905-015B-4510-B514-027CBA846BD6}"/>
          </ac:spMkLst>
        </pc:spChg>
        <pc:spChg chg="add">
          <ac:chgData name="Sarah Burney" userId="3ff1fe9c-ec4d-4417-af83-dbc6e1aa8c41" providerId="ADAL" clId="{1DBAEE58-B47C-4D41-83B7-FD8FC9CAFA94}" dt="2022-01-22T11:28:57.276" v="1447" actId="26606"/>
          <ac:spMkLst>
            <pc:docMk/>
            <pc:sldMk cId="2476279990" sldId="266"/>
            <ac:spMk id="74" creationId="{36CD0F97-2E5B-4E84-8544-EB24DED10446}"/>
          </ac:spMkLst>
        </pc:spChg>
        <pc:spChg chg="add">
          <ac:chgData name="Sarah Burney" userId="3ff1fe9c-ec4d-4417-af83-dbc6e1aa8c41" providerId="ADAL" clId="{1DBAEE58-B47C-4D41-83B7-FD8FC9CAFA94}" dt="2022-01-22T11:28:57.276" v="1447" actId="26606"/>
          <ac:spMkLst>
            <pc:docMk/>
            <pc:sldMk cId="2476279990" sldId="266"/>
            <ac:spMk id="76" creationId="{3B272257-593A-402F-88FA-F1DECD9E3FC4}"/>
          </ac:spMkLst>
        </pc:spChg>
        <pc:spChg chg="del">
          <ac:chgData name="Sarah Burney" userId="3ff1fe9c-ec4d-4417-af83-dbc6e1aa8c41" providerId="ADAL" clId="{1DBAEE58-B47C-4D41-83B7-FD8FC9CAFA94}" dt="2022-01-20T01:18:21.155" v="83" actId="26606"/>
          <ac:spMkLst>
            <pc:docMk/>
            <pc:sldMk cId="2476279990" sldId="266"/>
            <ac:spMk id="137" creationId="{84136905-015B-4510-B514-027CBA846BD6}"/>
          </ac:spMkLst>
        </pc:spChg>
        <pc:spChg chg="del">
          <ac:chgData name="Sarah Burney" userId="3ff1fe9c-ec4d-4417-af83-dbc6e1aa8c41" providerId="ADAL" clId="{1DBAEE58-B47C-4D41-83B7-FD8FC9CAFA94}" dt="2022-01-20T01:18:21.155" v="83" actId="26606"/>
          <ac:spMkLst>
            <pc:docMk/>
            <pc:sldMk cId="2476279990" sldId="266"/>
            <ac:spMk id="139" creationId="{36CD0F97-2E5B-4E84-8544-EB24DED10446}"/>
          </ac:spMkLst>
        </pc:spChg>
        <pc:spChg chg="del">
          <ac:chgData name="Sarah Burney" userId="3ff1fe9c-ec4d-4417-af83-dbc6e1aa8c41" providerId="ADAL" clId="{1DBAEE58-B47C-4D41-83B7-FD8FC9CAFA94}" dt="2022-01-20T01:18:21.155" v="83" actId="26606"/>
          <ac:spMkLst>
            <pc:docMk/>
            <pc:sldMk cId="2476279990" sldId="266"/>
            <ac:spMk id="141" creationId="{18E670AF-873F-44DB-9862-796E652EECDB}"/>
          </ac:spMkLst>
        </pc:spChg>
        <pc:spChg chg="add del">
          <ac:chgData name="Sarah Burney" userId="3ff1fe9c-ec4d-4417-af83-dbc6e1aa8c41" providerId="ADAL" clId="{1DBAEE58-B47C-4D41-83B7-FD8FC9CAFA94}" dt="2022-01-22T11:28:57.276" v="1447" actId="26606"/>
          <ac:spMkLst>
            <pc:docMk/>
            <pc:sldMk cId="2476279990" sldId="266"/>
            <ac:spMk id="192" creationId="{84136905-015B-4510-B514-027CBA846BD6}"/>
          </ac:spMkLst>
        </pc:spChg>
        <pc:picChg chg="add mod">
          <ac:chgData name="Sarah Burney" userId="3ff1fe9c-ec4d-4417-af83-dbc6e1aa8c41" providerId="ADAL" clId="{1DBAEE58-B47C-4D41-83B7-FD8FC9CAFA94}" dt="2022-01-22T11:28:57.276" v="1447" actId="26606"/>
          <ac:picMkLst>
            <pc:docMk/>
            <pc:sldMk cId="2476279990" sldId="266"/>
            <ac:picMk id="1026" creationId="{C0AF7049-D589-496A-97E1-66D361C1DBC7}"/>
          </ac:picMkLst>
        </pc:picChg>
        <pc:picChg chg="del">
          <ac:chgData name="Sarah Burney" userId="3ff1fe9c-ec4d-4417-af83-dbc6e1aa8c41" providerId="ADAL" clId="{1DBAEE58-B47C-4D41-83B7-FD8FC9CAFA94}" dt="2022-01-20T01:18:08.156" v="81" actId="478"/>
          <ac:picMkLst>
            <pc:docMk/>
            <pc:sldMk cId="2476279990" sldId="266"/>
            <ac:picMk id="3076" creationId="{8CEDB7D1-18C9-451C-9756-74EFB74C0D51}"/>
          </ac:picMkLst>
        </pc:picChg>
      </pc:sldChg>
    </pc:docChg>
  </pc:docChgLst>
  <pc:docChgLst>
    <pc:chgData name="Sarah Burney" userId="3ff1fe9c-ec4d-4417-af83-dbc6e1aa8c41" providerId="ADAL" clId="{3B9427CB-F1C8-437C-9784-0E0ED489FF1E}"/>
    <pc:docChg chg="custSel modSld">
      <pc:chgData name="Sarah Burney" userId="3ff1fe9c-ec4d-4417-af83-dbc6e1aa8c41" providerId="ADAL" clId="{3B9427CB-F1C8-437C-9784-0E0ED489FF1E}" dt="2022-03-14T14:19:35.084" v="241" actId="20577"/>
      <pc:docMkLst>
        <pc:docMk/>
      </pc:docMkLst>
      <pc:sldChg chg="modSp mod">
        <pc:chgData name="Sarah Burney" userId="3ff1fe9c-ec4d-4417-af83-dbc6e1aa8c41" providerId="ADAL" clId="{3B9427CB-F1C8-437C-9784-0E0ED489FF1E}" dt="2022-03-14T14:19:35.084" v="241" actId="20577"/>
        <pc:sldMkLst>
          <pc:docMk/>
          <pc:sldMk cId="1712331394" sldId="257"/>
        </pc:sldMkLst>
        <pc:spChg chg="mod">
          <ac:chgData name="Sarah Burney" userId="3ff1fe9c-ec4d-4417-af83-dbc6e1aa8c41" providerId="ADAL" clId="{3B9427CB-F1C8-437C-9784-0E0ED489FF1E}" dt="2022-03-14T14:19:35.084" v="241" actId="20577"/>
          <ac:spMkLst>
            <pc:docMk/>
            <pc:sldMk cId="1712331394" sldId="257"/>
            <ac:spMk id="3" creationId="{663ABA85-19F5-46ED-A1BB-D23F7232DA91}"/>
          </ac:spMkLst>
        </pc:spChg>
      </pc:sldChg>
      <pc:sldChg chg="addSp modSp mod setBg">
        <pc:chgData name="Sarah Burney" userId="3ff1fe9c-ec4d-4417-af83-dbc6e1aa8c41" providerId="ADAL" clId="{3B9427CB-F1C8-437C-9784-0E0ED489FF1E}" dt="2022-01-31T14:01:11.278" v="143" actId="20577"/>
        <pc:sldMkLst>
          <pc:docMk/>
          <pc:sldMk cId="3699826677" sldId="259"/>
        </pc:sldMkLst>
        <pc:spChg chg="mod">
          <ac:chgData name="Sarah Burney" userId="3ff1fe9c-ec4d-4417-af83-dbc6e1aa8c41" providerId="ADAL" clId="{3B9427CB-F1C8-437C-9784-0E0ED489FF1E}" dt="2022-01-31T14:01:00.057" v="127" actId="26606"/>
          <ac:spMkLst>
            <pc:docMk/>
            <pc:sldMk cId="3699826677" sldId="259"/>
            <ac:spMk id="2" creationId="{D3A481A7-720F-4511-9C64-32D70DE25227}"/>
          </ac:spMkLst>
        </pc:spChg>
        <pc:spChg chg="mod ord">
          <ac:chgData name="Sarah Burney" userId="3ff1fe9c-ec4d-4417-af83-dbc6e1aa8c41" providerId="ADAL" clId="{3B9427CB-F1C8-437C-9784-0E0ED489FF1E}" dt="2022-01-31T14:01:11.278" v="143" actId="20577"/>
          <ac:spMkLst>
            <pc:docMk/>
            <pc:sldMk cId="3699826677" sldId="259"/>
            <ac:spMk id="3" creationId="{2F9F7F3C-EC4F-4D64-B24D-3076A2519B9C}"/>
          </ac:spMkLst>
        </pc:spChg>
        <pc:spChg chg="add">
          <ac:chgData name="Sarah Burney" userId="3ff1fe9c-ec4d-4417-af83-dbc6e1aa8c41" providerId="ADAL" clId="{3B9427CB-F1C8-437C-9784-0E0ED489FF1E}" dt="2022-01-31T14:01:00.057" v="127" actId="26606"/>
          <ac:spMkLst>
            <pc:docMk/>
            <pc:sldMk cId="3699826677" sldId="259"/>
            <ac:spMk id="71" creationId="{84136905-015B-4510-B514-027CBA846BD6}"/>
          </ac:spMkLst>
        </pc:spChg>
        <pc:picChg chg="add mod">
          <ac:chgData name="Sarah Burney" userId="3ff1fe9c-ec4d-4417-af83-dbc6e1aa8c41" providerId="ADAL" clId="{3B9427CB-F1C8-437C-9784-0E0ED489FF1E}" dt="2022-01-31T14:01:00.057" v="127" actId="26606"/>
          <ac:picMkLst>
            <pc:docMk/>
            <pc:sldMk cId="3699826677" sldId="259"/>
            <ac:picMk id="1026" creationId="{02B9A2B9-1F7B-4B43-8AF9-83A1C5E38E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9195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2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0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1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6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3980B-21B6-46DE-9705-B175797C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3804"/>
            <a:ext cx="4102609" cy="3793482"/>
          </a:xfrm>
        </p:spPr>
        <p:txBody>
          <a:bodyPr anchor="ctr">
            <a:normAutofit/>
          </a:bodyPr>
          <a:lstStyle/>
          <a:p>
            <a:pPr algn="l"/>
            <a:r>
              <a:rPr lang="en-AU" dirty="0"/>
              <a:t>Year </a:t>
            </a:r>
            <a:r>
              <a:rPr lang="en-AU" sz="9600" dirty="0"/>
              <a:t>9</a:t>
            </a:r>
            <a:r>
              <a:rPr lang="en-AU" dirty="0"/>
              <a:t>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05211-D563-4CEF-9908-2006C97D8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691564"/>
            <a:ext cx="4102609" cy="1422631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Term 1, Week 7</a:t>
            </a:r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8EA3A87B-E298-4B6E-ACB0-1B8147F5A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9" r="-1" b="-1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D6323-05EB-45C1-A5E2-86FF7A0D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AU" dirty="0"/>
              <a:t>Propitious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0E13-4FA1-44B9-85D4-FB62F7A8F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71725"/>
            <a:ext cx="4089779" cy="3724275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Meaning: </a:t>
            </a:r>
            <a:r>
              <a:rPr lang="en-AU" sz="2400" dirty="0"/>
              <a:t>favourable, showing a good chance of success</a:t>
            </a:r>
            <a:endParaRPr lang="en-AU" sz="2400" b="1" dirty="0"/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>
              <a:lnSpc>
                <a:spcPct val="95000"/>
              </a:lnSpc>
            </a:pPr>
            <a:r>
              <a:rPr lang="en-AU" sz="2400" i="1" dirty="0"/>
              <a:t>It was obvious from the dark clouds that it was not a </a:t>
            </a:r>
            <a:r>
              <a:rPr lang="en-AU" sz="2400" i="1" u="sng" dirty="0"/>
              <a:t>propitious</a:t>
            </a:r>
            <a:r>
              <a:rPr lang="en-AU" sz="2400" i="1" dirty="0"/>
              <a:t> day for a beach picnic.</a:t>
            </a:r>
          </a:p>
        </p:txBody>
      </p:sp>
      <p:pic>
        <p:nvPicPr>
          <p:cNvPr id="6146" name="Picture 2" descr="Australia&amp;#39;s Surfers Paradise is turned apocalyptic by gigantic dark clouds  that roll in over the beach | Daily Mail Online">
            <a:extLst>
              <a:ext uri="{FF2B5EF4-FFF2-40B4-BE49-F238E27FC236}">
                <a16:creationId xmlns:a16="http://schemas.microsoft.com/office/drawing/2014/main" id="{78D8BE2A-E587-443F-B0FB-9ED4943DE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5" t="29" r="2979" b="-30"/>
          <a:stretch/>
        </p:blipFill>
        <p:spPr bwMode="auto">
          <a:xfrm>
            <a:off x="5334003" y="762000"/>
            <a:ext cx="6095997" cy="5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481A7-720F-4511-9C64-32D70DE2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en-AU" dirty="0"/>
              <a:t>Diurnal</a:t>
            </a:r>
          </a:p>
        </p:txBody>
      </p:sp>
      <p:pic>
        <p:nvPicPr>
          <p:cNvPr id="1026" name="Picture 2" descr="Ethiopian Wolf | Wild Kratts Wiki | Fandom">
            <a:extLst>
              <a:ext uri="{FF2B5EF4-FFF2-40B4-BE49-F238E27FC236}">
                <a16:creationId xmlns:a16="http://schemas.microsoft.com/office/drawing/2014/main" id="{02B9A2B9-1F7B-4B43-8AF9-83A1C5E38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F7F3C-EC4F-4D64-B24D-3076A251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</a:t>
            </a:r>
            <a:r>
              <a:rPr lang="en-AU" dirty="0"/>
              <a:t> 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</a:t>
            </a:r>
            <a:r>
              <a:rPr lang="en-AU" dirty="0"/>
              <a:t> active during the day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The Ethiopian Wolf is mostly </a:t>
            </a:r>
            <a:r>
              <a:rPr lang="en-AU" u="sng" dirty="0"/>
              <a:t>diurnal</a:t>
            </a:r>
            <a:r>
              <a:rPr lang="en-AU" dirty="0"/>
              <a:t>, but becomes nocturnal in areas where it is persecuted.</a:t>
            </a:r>
          </a:p>
        </p:txBody>
      </p:sp>
    </p:spTree>
    <p:extLst>
      <p:ext uri="{BB962C8B-B14F-4D97-AF65-F5344CB8AC3E}">
        <p14:creationId xmlns:p14="http://schemas.microsoft.com/office/powerpoint/2010/main" val="369982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26A70F00-F11C-4EEF-9002-CAA67EF3F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858000"/>
          </a:xfrm>
          <a:custGeom>
            <a:avLst/>
            <a:gdLst>
              <a:gd name="connsiteX0" fmla="*/ 0 w 11430000"/>
              <a:gd name="connsiteY0" fmla="*/ 0 h 6858000"/>
              <a:gd name="connsiteX1" fmla="*/ 5330523 w 11430000"/>
              <a:gd name="connsiteY1" fmla="*/ 0 h 6858000"/>
              <a:gd name="connsiteX2" fmla="*/ 5330523 w 11430000"/>
              <a:gd name="connsiteY2" fmla="*/ 758952 h 6858000"/>
              <a:gd name="connsiteX3" fmla="*/ 11430000 w 11430000"/>
              <a:gd name="connsiteY3" fmla="*/ 758952 h 6858000"/>
              <a:gd name="connsiteX4" fmla="*/ 11430000 w 11430000"/>
              <a:gd name="connsiteY4" fmla="*/ 6099048 h 6858000"/>
              <a:gd name="connsiteX5" fmla="*/ 5330523 w 11430000"/>
              <a:gd name="connsiteY5" fmla="*/ 6099048 h 6858000"/>
              <a:gd name="connsiteX6" fmla="*/ 5330523 w 11430000"/>
              <a:gd name="connsiteY6" fmla="*/ 6858000 h 6858000"/>
              <a:gd name="connsiteX7" fmla="*/ 0 w 11430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858000">
                <a:moveTo>
                  <a:pt x="0" y="0"/>
                </a:moveTo>
                <a:lnTo>
                  <a:pt x="5330523" y="0"/>
                </a:lnTo>
                <a:lnTo>
                  <a:pt x="5330523" y="758952"/>
                </a:lnTo>
                <a:lnTo>
                  <a:pt x="11430000" y="758952"/>
                </a:lnTo>
                <a:lnTo>
                  <a:pt x="11430000" y="6099048"/>
                </a:lnTo>
                <a:lnTo>
                  <a:pt x="5330523" y="6099048"/>
                </a:lnTo>
                <a:lnTo>
                  <a:pt x="5330523" y="6858000"/>
                </a:lnTo>
                <a:lnTo>
                  <a:pt x="0" y="6858000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3E0D8-E4B1-43D0-A5B4-2116365F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517903"/>
            <a:ext cx="4572001" cy="1345115"/>
          </a:xfrm>
        </p:spPr>
        <p:txBody>
          <a:bodyPr>
            <a:normAutofit/>
          </a:bodyPr>
          <a:lstStyle/>
          <a:p>
            <a:r>
              <a:rPr lang="en-AU" dirty="0"/>
              <a:t>Allay</a:t>
            </a:r>
          </a:p>
        </p:txBody>
      </p:sp>
      <p:pic>
        <p:nvPicPr>
          <p:cNvPr id="1026" name="Picture 2" descr="14 Types of Common Baby Rashes | Pampers">
            <a:extLst>
              <a:ext uri="{FF2B5EF4-FFF2-40B4-BE49-F238E27FC236}">
                <a16:creationId xmlns:a16="http://schemas.microsoft.com/office/drawing/2014/main" id="{457A7EA3-8A90-456D-BB89-59EE54690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5" r="21416" b="1"/>
          <a:stretch/>
        </p:blipFill>
        <p:spPr bwMode="auto">
          <a:xfrm>
            <a:off x="755905" y="762001"/>
            <a:ext cx="4574617" cy="53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BA85-19F5-46ED-A1BB-D23F7232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524836"/>
            <a:ext cx="4572001" cy="2908555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verb</a:t>
            </a:r>
          </a:p>
          <a:p>
            <a:pPr marL="0" indent="0">
              <a:lnSpc>
                <a:spcPct val="95000"/>
              </a:lnSpc>
              <a:buNone/>
            </a:pPr>
            <a:endParaRPr lang="en-AU" sz="20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2000" b="1" dirty="0"/>
              <a:t>Meaning: </a:t>
            </a:r>
            <a:r>
              <a:rPr lang="en-AU" sz="2000" dirty="0"/>
              <a:t>to make a negative emotion less strong or a problem less difficult; to subdue; to reduce</a:t>
            </a:r>
          </a:p>
          <a:p>
            <a:pPr marL="0" indent="0">
              <a:lnSpc>
                <a:spcPct val="95000"/>
              </a:lnSpc>
              <a:buNone/>
            </a:pPr>
            <a:endParaRPr lang="en-AU" sz="2000" dirty="0"/>
          </a:p>
          <a:p>
            <a:pPr>
              <a:lnSpc>
                <a:spcPct val="95000"/>
              </a:lnSpc>
            </a:pPr>
            <a:r>
              <a:rPr lang="en-AU" sz="2000" i="1" dirty="0"/>
              <a:t>The nurse managed to </a:t>
            </a:r>
            <a:r>
              <a:rPr lang="en-AU" sz="2000" i="1" u="sng"/>
              <a:t>allay</a:t>
            </a:r>
            <a:r>
              <a:rPr lang="en-AU" sz="2000" i="1"/>
              <a:t> Susie’s </a:t>
            </a:r>
            <a:r>
              <a:rPr lang="en-AU" sz="2000" i="1" dirty="0"/>
              <a:t>fears </a:t>
            </a:r>
            <a:r>
              <a:rPr lang="en-AU" sz="2000" i="1"/>
              <a:t>about her </a:t>
            </a:r>
            <a:r>
              <a:rPr lang="en-AU" sz="2000" i="1" dirty="0"/>
              <a:t>baby’s rash.</a:t>
            </a:r>
          </a:p>
          <a:p>
            <a:pPr marL="0" indent="0">
              <a:lnSpc>
                <a:spcPct val="95000"/>
              </a:lnSpc>
              <a:buNone/>
            </a:pPr>
            <a:endParaRPr lang="en-AU" sz="1600" dirty="0"/>
          </a:p>
          <a:p>
            <a:pPr marL="0" indent="0">
              <a:lnSpc>
                <a:spcPct val="95000"/>
              </a:lnSpc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71233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0B75A-5C8F-4901-AF35-738A5FA7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AU" dirty="0"/>
              <a:t>Capacious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5738-F781-4620-9F6F-20A19CA4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2200" b="1" dirty="0"/>
              <a:t>Part of speech:</a:t>
            </a:r>
            <a:r>
              <a:rPr lang="en-AU" sz="2200" dirty="0"/>
              <a:t> adjective</a:t>
            </a:r>
          </a:p>
          <a:p>
            <a:pPr marL="0" indent="0">
              <a:lnSpc>
                <a:spcPct val="95000"/>
              </a:lnSpc>
              <a:buNone/>
            </a:pPr>
            <a:endParaRPr lang="en-AU" sz="22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2200" b="1" dirty="0"/>
              <a:t>Meaning:</a:t>
            </a:r>
            <a:r>
              <a:rPr lang="en-AU" sz="2200" dirty="0"/>
              <a:t> able to hold a large amount; roomy, spacious</a:t>
            </a:r>
          </a:p>
          <a:p>
            <a:pPr marL="0" indent="0">
              <a:lnSpc>
                <a:spcPct val="95000"/>
              </a:lnSpc>
              <a:buNone/>
            </a:pPr>
            <a:endParaRPr lang="en-AU" sz="2200" dirty="0"/>
          </a:p>
          <a:p>
            <a:pPr>
              <a:lnSpc>
                <a:spcPct val="95000"/>
              </a:lnSpc>
            </a:pPr>
            <a:r>
              <a:rPr lang="en-AU" sz="2200" i="1" dirty="0"/>
              <a:t>The Millers traded in their hatchback for a more </a:t>
            </a:r>
            <a:r>
              <a:rPr lang="en-AU" sz="2200" i="1" u="sng" dirty="0"/>
              <a:t>capacious</a:t>
            </a:r>
            <a:r>
              <a:rPr lang="en-AU" sz="2200" i="1" dirty="0"/>
              <a:t> sedan.</a:t>
            </a:r>
          </a:p>
        </p:txBody>
      </p:sp>
      <p:pic>
        <p:nvPicPr>
          <p:cNvPr id="2050" name="Picture 2" descr="13 Roomiest Sedans in 2021 | U.S. News &amp;amp; World Report">
            <a:extLst>
              <a:ext uri="{FF2B5EF4-FFF2-40B4-BE49-F238E27FC236}">
                <a16:creationId xmlns:a16="http://schemas.microsoft.com/office/drawing/2014/main" id="{D67B1C52-86F3-4D3C-8DA6-9AB0E5B81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r="23038"/>
          <a:stretch/>
        </p:blipFill>
        <p:spPr bwMode="auto">
          <a:xfrm>
            <a:off x="5334003" y="762000"/>
            <a:ext cx="6095997" cy="5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8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A262-9158-447E-A563-39A1750A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517903"/>
            <a:ext cx="4572001" cy="1345115"/>
          </a:xfrm>
        </p:spPr>
        <p:txBody>
          <a:bodyPr>
            <a:normAutofit/>
          </a:bodyPr>
          <a:lstStyle/>
          <a:p>
            <a:r>
              <a:rPr lang="en-AU" dirty="0"/>
              <a:t>Suffrage</a:t>
            </a:r>
          </a:p>
        </p:txBody>
      </p:sp>
      <p:pic>
        <p:nvPicPr>
          <p:cNvPr id="1030" name="Picture 6" descr="Suffragette Coaster | Alison Gardiner">
            <a:extLst>
              <a:ext uri="{FF2B5EF4-FFF2-40B4-BE49-F238E27FC236}">
                <a16:creationId xmlns:a16="http://schemas.microsoft.com/office/drawing/2014/main" id="{1954ACB8-C29C-469E-A2B4-08456FF3B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8259" b="3"/>
          <a:stretch/>
        </p:blipFill>
        <p:spPr bwMode="auto">
          <a:xfrm>
            <a:off x="755905" y="762001"/>
            <a:ext cx="4574617" cy="53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1FCF5-D8E9-41EC-9888-2A201ED3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970222"/>
            <a:ext cx="4572001" cy="3125777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lnSpc>
                <a:spcPct val="95000"/>
              </a:lnSpc>
              <a:buNone/>
            </a:pPr>
            <a:endParaRPr lang="en-AU" sz="18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the right to vote in an election</a:t>
            </a:r>
          </a:p>
          <a:p>
            <a:pPr marL="0" indent="0">
              <a:lnSpc>
                <a:spcPct val="95000"/>
              </a:lnSpc>
              <a:buNone/>
            </a:pPr>
            <a:endParaRPr lang="en-AU" sz="1800" dirty="0"/>
          </a:p>
          <a:p>
            <a:pPr>
              <a:lnSpc>
                <a:spcPct val="95000"/>
              </a:lnSpc>
            </a:pPr>
            <a:r>
              <a:rPr lang="en-GB" sz="1800" dirty="0"/>
              <a:t>South Australian women were granted </a:t>
            </a:r>
            <a:r>
              <a:rPr lang="en-GB" sz="1800" u="sng" dirty="0"/>
              <a:t>suffrage</a:t>
            </a:r>
            <a:r>
              <a:rPr lang="en-GB" sz="1800" dirty="0"/>
              <a:t> in 1895.</a:t>
            </a:r>
          </a:p>
          <a:p>
            <a:pPr>
              <a:lnSpc>
                <a:spcPct val="95000"/>
              </a:lnSpc>
            </a:pPr>
            <a:r>
              <a:rPr lang="en-GB" sz="1800" dirty="0"/>
              <a:t>Indigenous Australians did not have legal </a:t>
            </a:r>
            <a:r>
              <a:rPr lang="en-GB" sz="1800" u="sng" dirty="0"/>
              <a:t>suffrage</a:t>
            </a:r>
            <a:r>
              <a:rPr lang="en-GB" sz="1800" dirty="0"/>
              <a:t> until 1962.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72839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F852A-4464-4C62-879E-F20030DA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AU" dirty="0"/>
              <a:t>Extricate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906D-F77D-4FAE-9F5E-7169F94A1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Part of speech:</a:t>
            </a:r>
            <a:r>
              <a:rPr lang="en-AU" sz="2400" dirty="0"/>
              <a:t> verb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Meaning:</a:t>
            </a:r>
            <a:r>
              <a:rPr lang="en-AU" sz="2400" dirty="0"/>
              <a:t> to free or remove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>
              <a:lnSpc>
                <a:spcPct val="95000"/>
              </a:lnSpc>
            </a:pPr>
            <a:r>
              <a:rPr lang="en-AU" sz="2400" i="1" dirty="0"/>
              <a:t>Unfortunately the firemen couldn’t </a:t>
            </a:r>
            <a:r>
              <a:rPr lang="en-AU" sz="2400" i="1" u="sng" dirty="0"/>
              <a:t>extricate</a:t>
            </a:r>
            <a:r>
              <a:rPr lang="en-AU" sz="2400" i="1" dirty="0"/>
              <a:t> the dog from the burning building.</a:t>
            </a:r>
          </a:p>
        </p:txBody>
      </p:sp>
      <p:pic>
        <p:nvPicPr>
          <p:cNvPr id="5" name="Picture 2" descr="This Is Fine creator explains the timelessness of his meme - The Verge">
            <a:extLst>
              <a:ext uri="{FF2B5EF4-FFF2-40B4-BE49-F238E27FC236}">
                <a16:creationId xmlns:a16="http://schemas.microsoft.com/office/drawing/2014/main" id="{A22CEF94-2347-437B-8A42-23F8191C9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29" r="7557" b="-30"/>
          <a:stretch/>
        </p:blipFill>
        <p:spPr bwMode="auto">
          <a:xfrm>
            <a:off x="5329236" y="762000"/>
            <a:ext cx="6043612" cy="5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8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34364-263A-47C1-9038-A16E4E20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r>
              <a:rPr lang="en-AU" dirty="0"/>
              <a:t>Prostrate</a:t>
            </a:r>
          </a:p>
        </p:txBody>
      </p:sp>
      <p:pic>
        <p:nvPicPr>
          <p:cNvPr id="1026" name="Picture 2" descr="Oscott Postration">
            <a:extLst>
              <a:ext uri="{FF2B5EF4-FFF2-40B4-BE49-F238E27FC236}">
                <a16:creationId xmlns:a16="http://schemas.microsoft.com/office/drawing/2014/main" id="{C0AF7049-D589-496A-97E1-66D361C1D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2" r="25510" b="2"/>
          <a:stretch/>
        </p:blipFill>
        <p:spPr bwMode="auto">
          <a:xfrm>
            <a:off x="762000" y="758952"/>
            <a:ext cx="3890922" cy="5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CE05-C2FD-41DA-B2FA-74116F86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528888"/>
            <a:ext cx="5250030" cy="3052105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adjective</a:t>
            </a:r>
          </a:p>
          <a:p>
            <a:pPr marL="0" indent="0">
              <a:lnSpc>
                <a:spcPct val="95000"/>
              </a:lnSpc>
              <a:buNone/>
            </a:pPr>
            <a:endParaRPr lang="en-AU" sz="20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2000" b="1" dirty="0"/>
              <a:t>Meaning: </a:t>
            </a:r>
            <a:r>
              <a:rPr lang="en-AU" sz="2000" dirty="0"/>
              <a:t>lying stretched out</a:t>
            </a:r>
            <a:r>
              <a:rPr lang="en-AU" sz="2000" b="1" dirty="0"/>
              <a:t> </a:t>
            </a:r>
            <a:r>
              <a:rPr lang="en-AU" sz="2000" dirty="0"/>
              <a:t>facedown, as a sign of respect or worship</a:t>
            </a:r>
          </a:p>
          <a:p>
            <a:pPr marL="0" indent="0">
              <a:lnSpc>
                <a:spcPct val="95000"/>
              </a:lnSpc>
              <a:buNone/>
            </a:pPr>
            <a:endParaRPr lang="en-AU" sz="2000" dirty="0"/>
          </a:p>
          <a:p>
            <a:pPr>
              <a:lnSpc>
                <a:spcPct val="95000"/>
              </a:lnSpc>
            </a:pPr>
            <a:r>
              <a:rPr lang="en-AU" sz="2000" i="1" dirty="0"/>
              <a:t>Catholics who want to become priests must lie </a:t>
            </a:r>
            <a:r>
              <a:rPr lang="en-AU" sz="2000" i="1" u="sng" dirty="0"/>
              <a:t>prostrate</a:t>
            </a:r>
            <a:r>
              <a:rPr lang="en-AU" sz="2000" i="1" dirty="0"/>
              <a:t> on the floor during the ordination ceremony.</a:t>
            </a:r>
          </a:p>
          <a:p>
            <a:pPr marL="0" indent="0">
              <a:lnSpc>
                <a:spcPct val="95000"/>
              </a:lnSpc>
              <a:buNone/>
            </a:pPr>
            <a:endParaRPr lang="en-AU" sz="1600" dirty="0"/>
          </a:p>
          <a:p>
            <a:pPr marL="0" indent="0">
              <a:lnSpc>
                <a:spcPct val="95000"/>
              </a:lnSpc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7627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01287-C193-4E38-9D52-F9E1B489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1"/>
            <a:ext cx="3880511" cy="1577849"/>
          </a:xfrm>
        </p:spPr>
        <p:txBody>
          <a:bodyPr>
            <a:normAutofit/>
          </a:bodyPr>
          <a:lstStyle/>
          <a:p>
            <a:r>
              <a:rPr lang="en-AU" dirty="0"/>
              <a:t>Mitigate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1BB5-8801-4815-93C4-29E67F76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611718"/>
            <a:ext cx="3880511" cy="3514164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verb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Meaning: </a:t>
            </a:r>
            <a:r>
              <a:rPr lang="en-AU" sz="2400" dirty="0"/>
              <a:t>to make less severe or painful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>
              <a:lnSpc>
                <a:spcPct val="95000"/>
              </a:lnSpc>
            </a:pPr>
            <a:r>
              <a:rPr lang="en-AU" sz="2400" i="1" dirty="0"/>
              <a:t>Not even a Panadol could </a:t>
            </a:r>
            <a:r>
              <a:rPr lang="en-AU" sz="2400" i="1" u="sng" dirty="0"/>
              <a:t>mitigate</a:t>
            </a:r>
            <a:r>
              <a:rPr lang="en-AU" sz="2400" i="1" dirty="0"/>
              <a:t> my headache.</a:t>
            </a:r>
          </a:p>
        </p:txBody>
      </p:sp>
      <p:pic>
        <p:nvPicPr>
          <p:cNvPr id="4098" name="Picture 2" descr="Health Problems | Baamboozle">
            <a:extLst>
              <a:ext uri="{FF2B5EF4-FFF2-40B4-BE49-F238E27FC236}">
                <a16:creationId xmlns:a16="http://schemas.microsoft.com/office/drawing/2014/main" id="{B1AA860B-374A-4F6B-8401-BA7FF3258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r="19734"/>
          <a:stretch/>
        </p:blipFill>
        <p:spPr bwMode="auto">
          <a:xfrm>
            <a:off x="5401463" y="10"/>
            <a:ext cx="67905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1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81889-9FA0-4FC0-870E-1D30A08A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0"/>
            <a:ext cx="5998059" cy="1344613"/>
          </a:xfrm>
        </p:spPr>
        <p:txBody>
          <a:bodyPr>
            <a:normAutofit/>
          </a:bodyPr>
          <a:lstStyle/>
          <a:p>
            <a:r>
              <a:rPr lang="en-AU" dirty="0"/>
              <a:t>Ignominious</a:t>
            </a:r>
          </a:p>
        </p:txBody>
      </p:sp>
      <p:pic>
        <p:nvPicPr>
          <p:cNvPr id="3078" name="Picture 6" descr="Chimpanzee with Hand Over Eyes --- Image by © Bob Elsdale/Corbis ⋆ Overland  Park Photographer * Adrienne Maples Photography">
            <a:extLst>
              <a:ext uri="{FF2B5EF4-FFF2-40B4-BE49-F238E27FC236}">
                <a16:creationId xmlns:a16="http://schemas.microsoft.com/office/drawing/2014/main" id="{947BDF96-9667-4916-90CC-48802AD49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5275" b="-2"/>
          <a:stretch/>
        </p:blipFill>
        <p:spPr bwMode="auto">
          <a:xfrm>
            <a:off x="762000" y="1520823"/>
            <a:ext cx="3892291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46E7-82EC-4CD2-ADFE-C861B8A1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3"/>
            <a:ext cx="5998059" cy="31257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Meaning: </a:t>
            </a:r>
            <a:r>
              <a:rPr lang="en-AU" sz="2400" dirty="0"/>
              <a:t>very embarrassing, shameful or disgraceful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>
              <a:lnSpc>
                <a:spcPct val="95000"/>
              </a:lnSpc>
            </a:pPr>
            <a:r>
              <a:rPr lang="en-AU" sz="2400" i="1" dirty="0"/>
              <a:t>His political career came to an </a:t>
            </a:r>
            <a:r>
              <a:rPr lang="en-AU" sz="2400" i="1" u="sng" dirty="0"/>
              <a:t>ignominious</a:t>
            </a:r>
            <a:r>
              <a:rPr lang="en-AU" sz="2400" i="1" dirty="0"/>
              <a:t> end after his public blunder.</a:t>
            </a:r>
          </a:p>
        </p:txBody>
      </p:sp>
    </p:spTree>
    <p:extLst>
      <p:ext uri="{BB962C8B-B14F-4D97-AF65-F5344CB8AC3E}">
        <p14:creationId xmlns:p14="http://schemas.microsoft.com/office/powerpoint/2010/main" val="344972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9FD40-4A98-4A8F-B29A-93075A7A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r>
              <a:rPr lang="en-AU" dirty="0"/>
              <a:t>Palpitate</a:t>
            </a:r>
          </a:p>
        </p:txBody>
      </p:sp>
      <p:pic>
        <p:nvPicPr>
          <p:cNvPr id="5122" name="Picture 2" descr="Helping Kids who are Afraid of the Dark - Penfield Building Blocks">
            <a:extLst>
              <a:ext uri="{FF2B5EF4-FFF2-40B4-BE49-F238E27FC236}">
                <a16:creationId xmlns:a16="http://schemas.microsoft.com/office/drawing/2014/main" id="{E5894C4E-FEF1-4B92-A7D9-64A80A6A6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r="33074" b="-2"/>
          <a:stretch/>
        </p:blipFill>
        <p:spPr bwMode="auto">
          <a:xfrm>
            <a:off x="762000" y="758952"/>
            <a:ext cx="3890922" cy="5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6495D-EE8F-4D33-B6F3-1A88AE671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471738"/>
            <a:ext cx="5250030" cy="31092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verb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 marL="0" indent="0">
              <a:lnSpc>
                <a:spcPct val="95000"/>
              </a:lnSpc>
              <a:buNone/>
            </a:pPr>
            <a:r>
              <a:rPr lang="en-AU" sz="2400" b="1" dirty="0"/>
              <a:t>Meaning: </a:t>
            </a:r>
            <a:r>
              <a:rPr lang="en-AU" sz="2400" dirty="0"/>
              <a:t>(of the heart) to beat quickly or unevenly from fear</a:t>
            </a:r>
          </a:p>
          <a:p>
            <a:pPr marL="0" indent="0">
              <a:lnSpc>
                <a:spcPct val="95000"/>
              </a:lnSpc>
              <a:buNone/>
            </a:pPr>
            <a:endParaRPr lang="en-AU" sz="2400" dirty="0"/>
          </a:p>
          <a:p>
            <a:pPr>
              <a:lnSpc>
                <a:spcPct val="95000"/>
              </a:lnSpc>
            </a:pPr>
            <a:r>
              <a:rPr lang="en-AU" sz="2400" i="1" dirty="0"/>
              <a:t>The sudden thump in the middle of the night made my heart </a:t>
            </a:r>
            <a:r>
              <a:rPr lang="en-AU" sz="2400" i="1" u="sng" dirty="0"/>
              <a:t>palpitate</a:t>
            </a:r>
            <a:r>
              <a:rPr lang="en-A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47232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5377</TotalTime>
  <Words>319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Aharoni</vt:lpstr>
      <vt:lpstr>Arial</vt:lpstr>
      <vt:lpstr>Avenir Next LT Pro</vt:lpstr>
      <vt:lpstr>PrismaticVTI</vt:lpstr>
      <vt:lpstr>Year 9 Vocab</vt:lpstr>
      <vt:lpstr>Allay</vt:lpstr>
      <vt:lpstr>Capacious</vt:lpstr>
      <vt:lpstr>Suffrage</vt:lpstr>
      <vt:lpstr>Extricate</vt:lpstr>
      <vt:lpstr>Prostrate</vt:lpstr>
      <vt:lpstr>Mitigate</vt:lpstr>
      <vt:lpstr>Ignominious</vt:lpstr>
      <vt:lpstr>Palpitate</vt:lpstr>
      <vt:lpstr>Propitious</vt:lpstr>
      <vt:lpstr>Diurnal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3</cp:revision>
  <dcterms:created xsi:type="dcterms:W3CDTF">2022-01-09T19:41:30Z</dcterms:created>
  <dcterms:modified xsi:type="dcterms:W3CDTF">2022-03-14T14:19:42Z</dcterms:modified>
</cp:coreProperties>
</file>