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4" r:id="rId3"/>
    <p:sldId id="258" r:id="rId4"/>
    <p:sldId id="257" r:id="rId5"/>
    <p:sldId id="259" r:id="rId6"/>
    <p:sldId id="263" r:id="rId7"/>
    <p:sldId id="265" r:id="rId8"/>
    <p:sldId id="260" r:id="rId9"/>
    <p:sldId id="261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4BF17A-BFF6-442C-9E45-B4A0C9D80D97}" v="14" dt="2022-02-08T18:57:41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F84E9CAB-53BB-41EB-A016-33A6A3C856CD}"/>
    <pc:docChg chg="custSel modSld sldOrd">
      <pc:chgData name="Sarah Burney" userId="3ff1fe9c-ec4d-4417-af83-dbc6e1aa8c41" providerId="ADAL" clId="{F84E9CAB-53BB-41EB-A016-33A6A3C856CD}" dt="2022-02-08T23:39:07.016" v="597" actId="12"/>
      <pc:docMkLst>
        <pc:docMk/>
      </pc:docMkLst>
      <pc:sldChg chg="ord">
        <pc:chgData name="Sarah Burney" userId="3ff1fe9c-ec4d-4417-af83-dbc6e1aa8c41" providerId="ADAL" clId="{F84E9CAB-53BB-41EB-A016-33A6A3C856CD}" dt="2022-02-01T04:20:53.422" v="3"/>
        <pc:sldMkLst>
          <pc:docMk/>
          <pc:sldMk cId="858110872" sldId="260"/>
        </pc:sldMkLst>
      </pc:sldChg>
      <pc:sldChg chg="addSp delSp modSp mod">
        <pc:chgData name="Sarah Burney" userId="3ff1fe9c-ec4d-4417-af83-dbc6e1aa8c41" providerId="ADAL" clId="{F84E9CAB-53BB-41EB-A016-33A6A3C856CD}" dt="2022-02-08T23:38:55.449" v="596" actId="6549"/>
        <pc:sldMkLst>
          <pc:docMk/>
          <pc:sldMk cId="1602987623" sldId="261"/>
        </pc:sldMkLst>
        <pc:spChg chg="mod">
          <ac:chgData name="Sarah Burney" userId="3ff1fe9c-ec4d-4417-af83-dbc6e1aa8c41" providerId="ADAL" clId="{F84E9CAB-53BB-41EB-A016-33A6A3C856CD}" dt="2022-02-08T23:38:55.449" v="596" actId="6549"/>
          <ac:spMkLst>
            <pc:docMk/>
            <pc:sldMk cId="1602987623" sldId="261"/>
            <ac:spMk id="3" creationId="{9207204F-C178-41EE-BC53-09457D2CDAE2}"/>
          </ac:spMkLst>
        </pc:spChg>
        <pc:spChg chg="add">
          <ac:chgData name="Sarah Burney" userId="3ff1fe9c-ec4d-4417-af83-dbc6e1aa8c41" providerId="ADAL" clId="{F84E9CAB-53BB-41EB-A016-33A6A3C856CD}" dt="2022-02-01T04:27:25.172" v="352" actId="26606"/>
          <ac:spMkLst>
            <pc:docMk/>
            <pc:sldMk cId="1602987623" sldId="261"/>
            <ac:spMk id="85" creationId="{5B8092E2-D77A-4CE6-BB2D-6269784456A0}"/>
          </ac:spMkLst>
        </pc:spChg>
        <pc:spChg chg="add">
          <ac:chgData name="Sarah Burney" userId="3ff1fe9c-ec4d-4417-af83-dbc6e1aa8c41" providerId="ADAL" clId="{F84E9CAB-53BB-41EB-A016-33A6A3C856CD}" dt="2022-02-01T04:27:25.172" v="352" actId="26606"/>
          <ac:spMkLst>
            <pc:docMk/>
            <pc:sldMk cId="1602987623" sldId="261"/>
            <ac:spMk id="87" creationId="{D02CD835-4B0F-45D6-9B85-B049A1005789}"/>
          </ac:spMkLst>
        </pc:spChg>
        <pc:spChg chg="del">
          <ac:chgData name="Sarah Burney" userId="3ff1fe9c-ec4d-4417-af83-dbc6e1aa8c41" providerId="ADAL" clId="{F84E9CAB-53BB-41EB-A016-33A6A3C856CD}" dt="2022-02-01T04:27:25.172" v="352" actId="26606"/>
          <ac:spMkLst>
            <pc:docMk/>
            <pc:sldMk cId="1602987623" sldId="261"/>
            <ac:spMk id="139" creationId="{5B8092E2-D77A-4CE6-BB2D-6269784456A0}"/>
          </ac:spMkLst>
        </pc:spChg>
        <pc:spChg chg="del">
          <ac:chgData name="Sarah Burney" userId="3ff1fe9c-ec4d-4417-af83-dbc6e1aa8c41" providerId="ADAL" clId="{F84E9CAB-53BB-41EB-A016-33A6A3C856CD}" dt="2022-02-01T04:27:25.172" v="352" actId="26606"/>
          <ac:spMkLst>
            <pc:docMk/>
            <pc:sldMk cId="1602987623" sldId="261"/>
            <ac:spMk id="141" creationId="{D02CD835-4B0F-45D6-9B85-B049A1005789}"/>
          </ac:spMkLst>
        </pc:spChg>
        <pc:picChg chg="del">
          <ac:chgData name="Sarah Burney" userId="3ff1fe9c-ec4d-4417-af83-dbc6e1aa8c41" providerId="ADAL" clId="{F84E9CAB-53BB-41EB-A016-33A6A3C856CD}" dt="2022-02-01T04:27:11.656" v="350" actId="478"/>
          <ac:picMkLst>
            <pc:docMk/>
            <pc:sldMk cId="1602987623" sldId="261"/>
            <ac:picMk id="4102" creationId="{EBC3662C-3913-41CF-8F60-430F18969A7D}"/>
          </ac:picMkLst>
        </pc:picChg>
        <pc:picChg chg="add mod">
          <ac:chgData name="Sarah Burney" userId="3ff1fe9c-ec4d-4417-af83-dbc6e1aa8c41" providerId="ADAL" clId="{F84E9CAB-53BB-41EB-A016-33A6A3C856CD}" dt="2022-02-01T04:27:25.172" v="352" actId="26606"/>
          <ac:picMkLst>
            <pc:docMk/>
            <pc:sldMk cId="1602987623" sldId="261"/>
            <ac:picMk id="4104" creationId="{226C7DAA-1A8B-4856-B4EC-4C2BB1345A39}"/>
          </ac:picMkLst>
        </pc:picChg>
        <pc:cxnChg chg="add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89" creationId="{7971A1EC-5980-40B2-973F-0D3D6630DBE1}"/>
          </ac:cxnSpMkLst>
        </pc:cxnChg>
        <pc:cxnChg chg="add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91" creationId="{B0049A56-C4C2-4C0F-9F4F-D0E34391D968}"/>
          </ac:cxnSpMkLst>
        </pc:cxnChg>
        <pc:cxnChg chg="add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93" creationId="{7D02BE56-7EB5-4E62-B6E2-1C49E470A964}"/>
          </ac:cxnSpMkLst>
        </pc:cxnChg>
        <pc:cxnChg chg="add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95" creationId="{C4595B06-EDA5-4E45-BED4-7891E7E0CD4D}"/>
          </ac:cxnSpMkLst>
        </pc:cxnChg>
        <pc:cxnChg chg="add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97" creationId="{D79C9A5D-F572-476A-99A9-700077150BB3}"/>
          </ac:cxnSpMkLst>
        </pc:cxnChg>
        <pc:cxnChg chg="add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99" creationId="{59592DA5-68A4-46A6-90EA-F0304FF8EED7}"/>
          </ac:cxnSpMkLst>
        </pc:cxnChg>
        <pc:cxnChg chg="del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143" creationId="{7971A1EC-5980-40B2-973F-0D3D6630DBE1}"/>
          </ac:cxnSpMkLst>
        </pc:cxnChg>
        <pc:cxnChg chg="del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145" creationId="{B0049A56-C4C2-4C0F-9F4F-D0E34391D968}"/>
          </ac:cxnSpMkLst>
        </pc:cxnChg>
        <pc:cxnChg chg="del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147" creationId="{7D02BE56-7EB5-4E62-B6E2-1C49E470A964}"/>
          </ac:cxnSpMkLst>
        </pc:cxnChg>
        <pc:cxnChg chg="del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149" creationId="{C4595B06-EDA5-4E45-BED4-7891E7E0CD4D}"/>
          </ac:cxnSpMkLst>
        </pc:cxnChg>
        <pc:cxnChg chg="del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151" creationId="{D79C9A5D-F572-476A-99A9-700077150BB3}"/>
          </ac:cxnSpMkLst>
        </pc:cxnChg>
        <pc:cxnChg chg="del">
          <ac:chgData name="Sarah Burney" userId="3ff1fe9c-ec4d-4417-af83-dbc6e1aa8c41" providerId="ADAL" clId="{F84E9CAB-53BB-41EB-A016-33A6A3C856CD}" dt="2022-02-01T04:27:25.172" v="352" actId="26606"/>
          <ac:cxnSpMkLst>
            <pc:docMk/>
            <pc:sldMk cId="1602987623" sldId="261"/>
            <ac:cxnSpMk id="153" creationId="{59592DA5-68A4-46A6-90EA-F0304FF8EED7}"/>
          </ac:cxnSpMkLst>
        </pc:cxnChg>
      </pc:sldChg>
      <pc:sldChg chg="ord">
        <pc:chgData name="Sarah Burney" userId="3ff1fe9c-ec4d-4417-af83-dbc6e1aa8c41" providerId="ADAL" clId="{F84E9CAB-53BB-41EB-A016-33A6A3C856CD}" dt="2022-02-01T04:20:44.155" v="1"/>
        <pc:sldMkLst>
          <pc:docMk/>
          <pc:sldMk cId="2458041761" sldId="262"/>
        </pc:sldMkLst>
      </pc:sldChg>
      <pc:sldChg chg="addSp modSp mod setBg">
        <pc:chgData name="Sarah Burney" userId="3ff1fe9c-ec4d-4417-af83-dbc6e1aa8c41" providerId="ADAL" clId="{F84E9CAB-53BB-41EB-A016-33A6A3C856CD}" dt="2022-02-01T04:41:02.477" v="556" actId="26606"/>
        <pc:sldMkLst>
          <pc:docMk/>
          <pc:sldMk cId="3881830256" sldId="263"/>
        </pc:sldMkLst>
        <pc:spChg chg="mod">
          <ac:chgData name="Sarah Burney" userId="3ff1fe9c-ec4d-4417-af83-dbc6e1aa8c41" providerId="ADAL" clId="{F84E9CAB-53BB-41EB-A016-33A6A3C856CD}" dt="2022-02-01T04:41:02.477" v="556" actId="26606"/>
          <ac:spMkLst>
            <pc:docMk/>
            <pc:sldMk cId="3881830256" sldId="263"/>
            <ac:spMk id="2" creationId="{FF28A61B-6485-4578-A952-67B9D65C170A}"/>
          </ac:spMkLst>
        </pc:spChg>
        <pc:spChg chg="mod ord">
          <ac:chgData name="Sarah Burney" userId="3ff1fe9c-ec4d-4417-af83-dbc6e1aa8c41" providerId="ADAL" clId="{F84E9CAB-53BB-41EB-A016-33A6A3C856CD}" dt="2022-02-01T04:41:02.477" v="556" actId="26606"/>
          <ac:spMkLst>
            <pc:docMk/>
            <pc:sldMk cId="3881830256" sldId="263"/>
            <ac:spMk id="3" creationId="{C0C19BEF-6048-4A09-9B48-76F33F13F678}"/>
          </ac:spMkLst>
        </pc:spChg>
        <pc:spChg chg="add">
          <ac:chgData name="Sarah Burney" userId="3ff1fe9c-ec4d-4417-af83-dbc6e1aa8c41" providerId="ADAL" clId="{F84E9CAB-53BB-41EB-A016-33A6A3C856CD}" dt="2022-02-01T04:41:02.477" v="556" actId="26606"/>
          <ac:spMkLst>
            <pc:docMk/>
            <pc:sldMk cId="3881830256" sldId="263"/>
            <ac:spMk id="71" creationId="{D6309531-94CD-4CF6-AACE-80EC085E0F34}"/>
          </ac:spMkLst>
        </pc:spChg>
        <pc:picChg chg="add mod">
          <ac:chgData name="Sarah Burney" userId="3ff1fe9c-ec4d-4417-af83-dbc6e1aa8c41" providerId="ADAL" clId="{F84E9CAB-53BB-41EB-A016-33A6A3C856CD}" dt="2022-02-01T04:41:02.477" v="556" actId="26606"/>
          <ac:picMkLst>
            <pc:docMk/>
            <pc:sldMk cId="3881830256" sldId="263"/>
            <ac:picMk id="5122" creationId="{4AE5CE17-FD55-43E7-8245-92E30DC4D3B1}"/>
          </ac:picMkLst>
        </pc:picChg>
        <pc:cxnChg chg="add">
          <ac:chgData name="Sarah Burney" userId="3ff1fe9c-ec4d-4417-af83-dbc6e1aa8c41" providerId="ADAL" clId="{F84E9CAB-53BB-41EB-A016-33A6A3C856CD}" dt="2022-02-01T04:41:02.477" v="556" actId="26606"/>
          <ac:cxnSpMkLst>
            <pc:docMk/>
            <pc:sldMk cId="3881830256" sldId="263"/>
            <ac:cxnSpMk id="73" creationId="{F75BF611-D2A5-4454-8C47-95B0BC422843}"/>
          </ac:cxnSpMkLst>
        </pc:cxnChg>
      </pc:sldChg>
      <pc:sldChg chg="modSp mod ord">
        <pc:chgData name="Sarah Burney" userId="3ff1fe9c-ec4d-4417-af83-dbc6e1aa8c41" providerId="ADAL" clId="{F84E9CAB-53BB-41EB-A016-33A6A3C856CD}" dt="2022-02-01T04:23:02.241" v="122"/>
        <pc:sldMkLst>
          <pc:docMk/>
          <pc:sldMk cId="343487965" sldId="264"/>
        </pc:sldMkLst>
        <pc:spChg chg="mod">
          <ac:chgData name="Sarah Burney" userId="3ff1fe9c-ec4d-4417-af83-dbc6e1aa8c41" providerId="ADAL" clId="{F84E9CAB-53BB-41EB-A016-33A6A3C856CD}" dt="2022-02-01T04:22:28.478" v="120" actId="113"/>
          <ac:spMkLst>
            <pc:docMk/>
            <pc:sldMk cId="343487965" sldId="264"/>
            <ac:spMk id="3" creationId="{C5EE418E-5D32-4CA8-B965-D7CA4E27E1C3}"/>
          </ac:spMkLst>
        </pc:spChg>
      </pc:sldChg>
      <pc:sldChg chg="modSp mod">
        <pc:chgData name="Sarah Burney" userId="3ff1fe9c-ec4d-4417-af83-dbc6e1aa8c41" providerId="ADAL" clId="{F84E9CAB-53BB-41EB-A016-33A6A3C856CD}" dt="2022-02-08T23:38:28.904" v="580" actId="20577"/>
        <pc:sldMkLst>
          <pc:docMk/>
          <pc:sldMk cId="3040027007" sldId="265"/>
        </pc:sldMkLst>
        <pc:spChg chg="mod">
          <ac:chgData name="Sarah Burney" userId="3ff1fe9c-ec4d-4417-af83-dbc6e1aa8c41" providerId="ADAL" clId="{F84E9CAB-53BB-41EB-A016-33A6A3C856CD}" dt="2022-02-08T23:38:28.904" v="580" actId="20577"/>
          <ac:spMkLst>
            <pc:docMk/>
            <pc:sldMk cId="3040027007" sldId="265"/>
            <ac:spMk id="3" creationId="{0A69072B-5B74-41E4-BBEB-57171FE92761}"/>
          </ac:spMkLst>
        </pc:spChg>
      </pc:sldChg>
      <pc:sldChg chg="modSp mod">
        <pc:chgData name="Sarah Burney" userId="3ff1fe9c-ec4d-4417-af83-dbc6e1aa8c41" providerId="ADAL" clId="{F84E9CAB-53BB-41EB-A016-33A6A3C856CD}" dt="2022-02-08T23:39:07.016" v="597" actId="12"/>
        <pc:sldMkLst>
          <pc:docMk/>
          <pc:sldMk cId="801597472" sldId="266"/>
        </pc:sldMkLst>
        <pc:spChg chg="mod">
          <ac:chgData name="Sarah Burney" userId="3ff1fe9c-ec4d-4417-af83-dbc6e1aa8c41" providerId="ADAL" clId="{F84E9CAB-53BB-41EB-A016-33A6A3C856CD}" dt="2022-02-08T23:39:07.016" v="597" actId="12"/>
          <ac:spMkLst>
            <pc:docMk/>
            <pc:sldMk cId="801597472" sldId="266"/>
            <ac:spMk id="3" creationId="{F570F324-E1C1-41F0-8784-C5B8615301E9}"/>
          </ac:spMkLst>
        </pc:spChg>
      </pc:sldChg>
    </pc:docChg>
  </pc:docChgLst>
  <pc:docChgLst>
    <pc:chgData name="Sarah Burney" userId="3ff1fe9c-ec4d-4417-af83-dbc6e1aa8c41" providerId="ADAL" clId="{514BF17A-BFF6-442C-9E45-B4A0C9D80D97}"/>
    <pc:docChg chg="undo custSel modSld sldOrd">
      <pc:chgData name="Sarah Burney" userId="3ff1fe9c-ec4d-4417-af83-dbc6e1aa8c41" providerId="ADAL" clId="{514BF17A-BFF6-442C-9E45-B4A0C9D80D97}" dt="2022-03-14T14:24:17.513" v="3898" actId="115"/>
      <pc:docMkLst>
        <pc:docMk/>
      </pc:docMkLst>
      <pc:sldChg chg="modSp mod ord">
        <pc:chgData name="Sarah Burney" userId="3ff1fe9c-ec4d-4417-af83-dbc6e1aa8c41" providerId="ADAL" clId="{514BF17A-BFF6-442C-9E45-B4A0C9D80D97}" dt="2022-03-14T14:24:17.513" v="3898" actId="115"/>
        <pc:sldMkLst>
          <pc:docMk/>
          <pc:sldMk cId="3167610424" sldId="258"/>
        </pc:sldMkLst>
        <pc:spChg chg="mod">
          <ac:chgData name="Sarah Burney" userId="3ff1fe9c-ec4d-4417-af83-dbc6e1aa8c41" providerId="ADAL" clId="{514BF17A-BFF6-442C-9E45-B4A0C9D80D97}" dt="2022-03-14T14:24:17.513" v="3898" actId="115"/>
          <ac:spMkLst>
            <pc:docMk/>
            <pc:sldMk cId="3167610424" sldId="258"/>
            <ac:spMk id="3" creationId="{FC72982B-A8B2-4A71-9FB5-D588D854C624}"/>
          </ac:spMkLst>
        </pc:spChg>
      </pc:sldChg>
      <pc:sldChg chg="addSp delSp modSp mod">
        <pc:chgData name="Sarah Burney" userId="3ff1fe9c-ec4d-4417-af83-dbc6e1aa8c41" providerId="ADAL" clId="{514BF17A-BFF6-442C-9E45-B4A0C9D80D97}" dt="2022-02-08T15:17:54.207" v="28" actId="26606"/>
        <pc:sldMkLst>
          <pc:docMk/>
          <pc:sldMk cId="560848616" sldId="259"/>
        </pc:sldMkLst>
        <pc:spChg chg="mod">
          <ac:chgData name="Sarah Burney" userId="3ff1fe9c-ec4d-4417-af83-dbc6e1aa8c41" providerId="ADAL" clId="{514BF17A-BFF6-442C-9E45-B4A0C9D80D97}" dt="2022-02-08T15:17:54.207" v="28" actId="26606"/>
          <ac:spMkLst>
            <pc:docMk/>
            <pc:sldMk cId="560848616" sldId="259"/>
            <ac:spMk id="2" creationId="{3D9047F3-DB64-4F36-A612-A028EF42A321}"/>
          </ac:spMkLst>
        </pc:spChg>
        <pc:spChg chg="mod ord">
          <ac:chgData name="Sarah Burney" userId="3ff1fe9c-ec4d-4417-af83-dbc6e1aa8c41" providerId="ADAL" clId="{514BF17A-BFF6-442C-9E45-B4A0C9D80D97}" dt="2022-02-08T15:17:54.207" v="28" actId="26606"/>
          <ac:spMkLst>
            <pc:docMk/>
            <pc:sldMk cId="560848616" sldId="259"/>
            <ac:spMk id="3" creationId="{84792E0C-9299-4706-BDF6-BC9D7BBAB0EF}"/>
          </ac:spMkLst>
        </pc:spChg>
        <pc:spChg chg="add del">
          <ac:chgData name="Sarah Burney" userId="3ff1fe9c-ec4d-4417-af83-dbc6e1aa8c41" providerId="ADAL" clId="{514BF17A-BFF6-442C-9E45-B4A0C9D80D97}" dt="2022-02-08T15:17:54.193" v="27" actId="26606"/>
          <ac:spMkLst>
            <pc:docMk/>
            <pc:sldMk cId="560848616" sldId="259"/>
            <ac:spMk id="140" creationId="{D6309531-94CD-4CF6-AACE-80EC085E0F34}"/>
          </ac:spMkLst>
        </pc:spChg>
        <pc:spChg chg="add del">
          <ac:chgData name="Sarah Burney" userId="3ff1fe9c-ec4d-4417-af83-dbc6e1aa8c41" providerId="ADAL" clId="{514BF17A-BFF6-442C-9E45-B4A0C9D80D97}" dt="2022-02-08T15:17:54.207" v="28" actId="26606"/>
          <ac:spMkLst>
            <pc:docMk/>
            <pc:sldMk cId="560848616" sldId="259"/>
            <ac:spMk id="3078" creationId="{D6309531-94CD-4CF6-AACE-80EC085E0F34}"/>
          </ac:spMkLst>
        </pc:spChg>
        <pc:spChg chg="add">
          <ac:chgData name="Sarah Burney" userId="3ff1fe9c-ec4d-4417-af83-dbc6e1aa8c41" providerId="ADAL" clId="{514BF17A-BFF6-442C-9E45-B4A0C9D80D97}" dt="2022-02-08T15:17:54.207" v="28" actId="26606"/>
          <ac:spMkLst>
            <pc:docMk/>
            <pc:sldMk cId="560848616" sldId="259"/>
            <ac:spMk id="3081" creationId="{5B8092E2-D77A-4CE6-BB2D-6269784456A0}"/>
          </ac:spMkLst>
        </pc:spChg>
        <pc:spChg chg="add">
          <ac:chgData name="Sarah Burney" userId="3ff1fe9c-ec4d-4417-af83-dbc6e1aa8c41" providerId="ADAL" clId="{514BF17A-BFF6-442C-9E45-B4A0C9D80D97}" dt="2022-02-08T15:17:54.207" v="28" actId="26606"/>
          <ac:spMkLst>
            <pc:docMk/>
            <pc:sldMk cId="560848616" sldId="259"/>
            <ac:spMk id="3082" creationId="{D02CD835-4B0F-45D6-9B85-B049A1005789}"/>
          </ac:spMkLst>
        </pc:spChg>
        <pc:picChg chg="add mod">
          <ac:chgData name="Sarah Burney" userId="3ff1fe9c-ec4d-4417-af83-dbc6e1aa8c41" providerId="ADAL" clId="{514BF17A-BFF6-442C-9E45-B4A0C9D80D97}" dt="2022-02-08T15:17:54.207" v="28" actId="26606"/>
          <ac:picMkLst>
            <pc:docMk/>
            <pc:sldMk cId="560848616" sldId="259"/>
            <ac:picMk id="2050" creationId="{2F629396-25AB-4716-8DFD-BE81A8520E7B}"/>
          </ac:picMkLst>
        </pc:picChg>
        <pc:picChg chg="del">
          <ac:chgData name="Sarah Burney" userId="3ff1fe9c-ec4d-4417-af83-dbc6e1aa8c41" providerId="ADAL" clId="{514BF17A-BFF6-442C-9E45-B4A0C9D80D97}" dt="2022-02-08T15:17:47.975" v="24" actId="478"/>
          <ac:picMkLst>
            <pc:docMk/>
            <pc:sldMk cId="560848616" sldId="259"/>
            <ac:picMk id="3076" creationId="{D0CACF56-F481-485F-903B-A97094E31CC9}"/>
          </ac:picMkLst>
        </pc:picChg>
        <pc:cxnChg chg="add del">
          <ac:chgData name="Sarah Burney" userId="3ff1fe9c-ec4d-4417-af83-dbc6e1aa8c41" providerId="ADAL" clId="{514BF17A-BFF6-442C-9E45-B4A0C9D80D97}" dt="2022-02-08T15:17:54.193" v="27" actId="26606"/>
          <ac:cxnSpMkLst>
            <pc:docMk/>
            <pc:sldMk cId="560848616" sldId="259"/>
            <ac:cxnSpMk id="142" creationId="{F75BF611-D2A5-4454-8C47-95B0BC422843}"/>
          </ac:cxnSpMkLst>
        </pc:cxnChg>
        <pc:cxnChg chg="add">
          <ac:chgData name="Sarah Burney" userId="3ff1fe9c-ec4d-4417-af83-dbc6e1aa8c41" providerId="ADAL" clId="{514BF17A-BFF6-442C-9E45-B4A0C9D80D97}" dt="2022-02-08T15:17:54.207" v="28" actId="26606"/>
          <ac:cxnSpMkLst>
            <pc:docMk/>
            <pc:sldMk cId="560848616" sldId="259"/>
            <ac:cxnSpMk id="144" creationId="{7971A1EC-5980-40B2-973F-0D3D6630DBE1}"/>
          </ac:cxnSpMkLst>
        </pc:cxnChg>
        <pc:cxnChg chg="add">
          <ac:chgData name="Sarah Burney" userId="3ff1fe9c-ec4d-4417-af83-dbc6e1aa8c41" providerId="ADAL" clId="{514BF17A-BFF6-442C-9E45-B4A0C9D80D97}" dt="2022-02-08T15:17:54.207" v="28" actId="26606"/>
          <ac:cxnSpMkLst>
            <pc:docMk/>
            <pc:sldMk cId="560848616" sldId="259"/>
            <ac:cxnSpMk id="146" creationId="{B0049A56-C4C2-4C0F-9F4F-D0E34391D968}"/>
          </ac:cxnSpMkLst>
        </pc:cxnChg>
        <pc:cxnChg chg="add">
          <ac:chgData name="Sarah Burney" userId="3ff1fe9c-ec4d-4417-af83-dbc6e1aa8c41" providerId="ADAL" clId="{514BF17A-BFF6-442C-9E45-B4A0C9D80D97}" dt="2022-02-08T15:17:54.207" v="28" actId="26606"/>
          <ac:cxnSpMkLst>
            <pc:docMk/>
            <pc:sldMk cId="560848616" sldId="259"/>
            <ac:cxnSpMk id="148" creationId="{7D02BE56-7EB5-4E62-B6E2-1C49E470A964}"/>
          </ac:cxnSpMkLst>
        </pc:cxnChg>
        <pc:cxnChg chg="add">
          <ac:chgData name="Sarah Burney" userId="3ff1fe9c-ec4d-4417-af83-dbc6e1aa8c41" providerId="ADAL" clId="{514BF17A-BFF6-442C-9E45-B4A0C9D80D97}" dt="2022-02-08T15:17:54.207" v="28" actId="26606"/>
          <ac:cxnSpMkLst>
            <pc:docMk/>
            <pc:sldMk cId="560848616" sldId="259"/>
            <ac:cxnSpMk id="150" creationId="{C4595B06-EDA5-4E45-BED4-7891E7E0CD4D}"/>
          </ac:cxnSpMkLst>
        </pc:cxnChg>
        <pc:cxnChg chg="add">
          <ac:chgData name="Sarah Burney" userId="3ff1fe9c-ec4d-4417-af83-dbc6e1aa8c41" providerId="ADAL" clId="{514BF17A-BFF6-442C-9E45-B4A0C9D80D97}" dt="2022-02-08T15:17:54.207" v="28" actId="26606"/>
          <ac:cxnSpMkLst>
            <pc:docMk/>
            <pc:sldMk cId="560848616" sldId="259"/>
            <ac:cxnSpMk id="152" creationId="{D79C9A5D-F572-476A-99A9-700077150BB3}"/>
          </ac:cxnSpMkLst>
        </pc:cxnChg>
        <pc:cxnChg chg="add">
          <ac:chgData name="Sarah Burney" userId="3ff1fe9c-ec4d-4417-af83-dbc6e1aa8c41" providerId="ADAL" clId="{514BF17A-BFF6-442C-9E45-B4A0C9D80D97}" dt="2022-02-08T15:17:54.207" v="28" actId="26606"/>
          <ac:cxnSpMkLst>
            <pc:docMk/>
            <pc:sldMk cId="560848616" sldId="259"/>
            <ac:cxnSpMk id="154" creationId="{59592DA5-68A4-46A6-90EA-F0304FF8EED7}"/>
          </ac:cxnSpMkLst>
        </pc:cxnChg>
        <pc:cxnChg chg="add del">
          <ac:chgData name="Sarah Burney" userId="3ff1fe9c-ec4d-4417-af83-dbc6e1aa8c41" providerId="ADAL" clId="{514BF17A-BFF6-442C-9E45-B4A0C9D80D97}" dt="2022-02-08T15:17:54.207" v="28" actId="26606"/>
          <ac:cxnSpMkLst>
            <pc:docMk/>
            <pc:sldMk cId="560848616" sldId="259"/>
            <ac:cxnSpMk id="3079" creationId="{F75BF611-D2A5-4454-8C47-95B0BC422843}"/>
          </ac:cxnSpMkLst>
        </pc:cxnChg>
      </pc:sldChg>
      <pc:sldChg chg="addSp delSp modSp mod ord setBg">
        <pc:chgData name="Sarah Burney" userId="3ff1fe9c-ec4d-4417-af83-dbc6e1aa8c41" providerId="ADAL" clId="{514BF17A-BFF6-442C-9E45-B4A0C9D80D97}" dt="2022-02-08T18:57:57.347" v="3754"/>
        <pc:sldMkLst>
          <pc:docMk/>
          <pc:sldMk cId="858110872" sldId="260"/>
        </pc:sldMkLst>
        <pc:spChg chg="mod">
          <ac:chgData name="Sarah Burney" userId="3ff1fe9c-ec4d-4417-af83-dbc6e1aa8c41" providerId="ADAL" clId="{514BF17A-BFF6-442C-9E45-B4A0C9D80D97}" dt="2022-02-08T15:34:37.936" v="1205" actId="26606"/>
          <ac:spMkLst>
            <pc:docMk/>
            <pc:sldMk cId="858110872" sldId="260"/>
            <ac:spMk id="2" creationId="{F404839A-201A-4CCD-8086-04ABE49B2CB6}"/>
          </ac:spMkLst>
        </pc:spChg>
        <pc:spChg chg="mod ord">
          <ac:chgData name="Sarah Burney" userId="3ff1fe9c-ec4d-4417-af83-dbc6e1aa8c41" providerId="ADAL" clId="{514BF17A-BFF6-442C-9E45-B4A0C9D80D97}" dt="2022-02-08T15:43:51.754" v="1716" actId="20577"/>
          <ac:spMkLst>
            <pc:docMk/>
            <pc:sldMk cId="858110872" sldId="260"/>
            <ac:spMk id="3" creationId="{3701F4ED-4018-47D1-83A6-D9837F9B33FE}"/>
          </ac:spMkLst>
        </pc:spChg>
        <pc:spChg chg="add del">
          <ac:chgData name="Sarah Burney" userId="3ff1fe9c-ec4d-4417-af83-dbc6e1aa8c41" providerId="ADAL" clId="{514BF17A-BFF6-442C-9E45-B4A0C9D80D97}" dt="2022-02-08T15:41:52.510" v="1655" actId="26606"/>
          <ac:spMkLst>
            <pc:docMk/>
            <pc:sldMk cId="858110872" sldId="260"/>
            <ac:spMk id="71" creationId="{F8222250-799A-4AD0-9BD1-BE6EB7A06AD0}"/>
          </ac:spMkLst>
        </pc:spChg>
        <pc:spChg chg="add del">
          <ac:chgData name="Sarah Burney" userId="3ff1fe9c-ec4d-4417-af83-dbc6e1aa8c41" providerId="ADAL" clId="{514BF17A-BFF6-442C-9E45-B4A0C9D80D97}" dt="2022-02-08T15:41:52.510" v="1655" actId="26606"/>
          <ac:spMkLst>
            <pc:docMk/>
            <pc:sldMk cId="858110872" sldId="260"/>
            <ac:spMk id="73" creationId="{B770432A-C0A6-4D4F-AE2C-705049DAB85F}"/>
          </ac:spMkLst>
        </pc:spChg>
        <pc:spChg chg="add">
          <ac:chgData name="Sarah Burney" userId="3ff1fe9c-ec4d-4417-af83-dbc6e1aa8c41" providerId="ADAL" clId="{514BF17A-BFF6-442C-9E45-B4A0C9D80D97}" dt="2022-02-08T15:41:52.510" v="1655" actId="26606"/>
          <ac:spMkLst>
            <pc:docMk/>
            <pc:sldMk cId="858110872" sldId="260"/>
            <ac:spMk id="137" creationId="{F8222250-799A-4AD0-9BD1-BE6EB7A06AD0}"/>
          </ac:spMkLst>
        </pc:spChg>
        <pc:spChg chg="add">
          <ac:chgData name="Sarah Burney" userId="3ff1fe9c-ec4d-4417-af83-dbc6e1aa8c41" providerId="ADAL" clId="{514BF17A-BFF6-442C-9E45-B4A0C9D80D97}" dt="2022-02-08T15:41:52.510" v="1655" actId="26606"/>
          <ac:spMkLst>
            <pc:docMk/>
            <pc:sldMk cId="858110872" sldId="260"/>
            <ac:spMk id="139" creationId="{B770432A-C0A6-4D4F-AE2C-705049DAB85F}"/>
          </ac:spMkLst>
        </pc:spChg>
        <pc:picChg chg="add del mod">
          <ac:chgData name="Sarah Burney" userId="3ff1fe9c-ec4d-4417-af83-dbc6e1aa8c41" providerId="ADAL" clId="{514BF17A-BFF6-442C-9E45-B4A0C9D80D97}" dt="2022-02-08T15:41:13.576" v="1626" actId="478"/>
          <ac:picMkLst>
            <pc:docMk/>
            <pc:sldMk cId="858110872" sldId="260"/>
            <ac:picMk id="4098" creationId="{B6B51A54-7C04-49E1-A452-923C3E9EABD5}"/>
          </ac:picMkLst>
        </pc:picChg>
        <pc:picChg chg="add mod">
          <ac:chgData name="Sarah Burney" userId="3ff1fe9c-ec4d-4417-af83-dbc6e1aa8c41" providerId="ADAL" clId="{514BF17A-BFF6-442C-9E45-B4A0C9D80D97}" dt="2022-02-08T15:41:52.510" v="1655" actId="26606"/>
          <ac:picMkLst>
            <pc:docMk/>
            <pc:sldMk cId="858110872" sldId="260"/>
            <ac:picMk id="4100" creationId="{C4368D71-66CF-48DB-91D3-F123734C1E1F}"/>
          </ac:picMkLst>
        </pc:picChg>
        <pc:cxnChg chg="add del">
          <ac:chgData name="Sarah Burney" userId="3ff1fe9c-ec4d-4417-af83-dbc6e1aa8c41" providerId="ADAL" clId="{514BF17A-BFF6-442C-9E45-B4A0C9D80D97}" dt="2022-02-08T15:41:52.510" v="1655" actId="26606"/>
          <ac:cxnSpMkLst>
            <pc:docMk/>
            <pc:sldMk cId="858110872" sldId="260"/>
            <ac:cxnSpMk id="75" creationId="{78FBE787-8B1D-40E5-8468-6F665BB5D7CB}"/>
          </ac:cxnSpMkLst>
        </pc:cxnChg>
        <pc:cxnChg chg="add">
          <ac:chgData name="Sarah Burney" userId="3ff1fe9c-ec4d-4417-af83-dbc6e1aa8c41" providerId="ADAL" clId="{514BF17A-BFF6-442C-9E45-B4A0C9D80D97}" dt="2022-02-08T15:41:52.510" v="1655" actId="26606"/>
          <ac:cxnSpMkLst>
            <pc:docMk/>
            <pc:sldMk cId="858110872" sldId="260"/>
            <ac:cxnSpMk id="141" creationId="{78FBE787-8B1D-40E5-8468-6F665BB5D7CB}"/>
          </ac:cxnSpMkLst>
        </pc:cxnChg>
      </pc:sldChg>
      <pc:sldChg chg="addSp delSp modSp mod ord">
        <pc:chgData name="Sarah Burney" userId="3ff1fe9c-ec4d-4417-af83-dbc6e1aa8c41" providerId="ADAL" clId="{514BF17A-BFF6-442C-9E45-B4A0C9D80D97}" dt="2022-02-08T18:16:31.683" v="2157" actId="20577"/>
        <pc:sldMkLst>
          <pc:docMk/>
          <pc:sldMk cId="1602987623" sldId="261"/>
        </pc:sldMkLst>
        <pc:spChg chg="mod">
          <ac:chgData name="Sarah Burney" userId="3ff1fe9c-ec4d-4417-af83-dbc6e1aa8c41" providerId="ADAL" clId="{514BF17A-BFF6-442C-9E45-B4A0C9D80D97}" dt="2022-02-08T18:16:31.683" v="2157" actId="20577"/>
          <ac:spMkLst>
            <pc:docMk/>
            <pc:sldMk cId="1602987623" sldId="261"/>
            <ac:spMk id="3" creationId="{9207204F-C178-41EE-BC53-09457D2CDAE2}"/>
          </ac:spMkLst>
        </pc:spChg>
        <pc:spChg chg="del">
          <ac:chgData name="Sarah Burney" userId="3ff1fe9c-ec4d-4417-af83-dbc6e1aa8c41" providerId="ADAL" clId="{514BF17A-BFF6-442C-9E45-B4A0C9D80D97}" dt="2022-02-08T15:15:21.445" v="2" actId="26606"/>
          <ac:spMkLst>
            <pc:docMk/>
            <pc:sldMk cId="1602987623" sldId="261"/>
            <ac:spMk id="85" creationId="{5B8092E2-D77A-4CE6-BB2D-6269784456A0}"/>
          </ac:spMkLst>
        </pc:spChg>
        <pc:spChg chg="del">
          <ac:chgData name="Sarah Burney" userId="3ff1fe9c-ec4d-4417-af83-dbc6e1aa8c41" providerId="ADAL" clId="{514BF17A-BFF6-442C-9E45-B4A0C9D80D97}" dt="2022-02-08T15:15:21.445" v="2" actId="26606"/>
          <ac:spMkLst>
            <pc:docMk/>
            <pc:sldMk cId="1602987623" sldId="261"/>
            <ac:spMk id="87" creationId="{D02CD835-4B0F-45D6-9B85-B049A1005789}"/>
          </ac:spMkLst>
        </pc:spChg>
        <pc:spChg chg="add">
          <ac:chgData name="Sarah Burney" userId="3ff1fe9c-ec4d-4417-af83-dbc6e1aa8c41" providerId="ADAL" clId="{514BF17A-BFF6-442C-9E45-B4A0C9D80D97}" dt="2022-02-08T15:15:21.445" v="2" actId="26606"/>
          <ac:spMkLst>
            <pc:docMk/>
            <pc:sldMk cId="1602987623" sldId="261"/>
            <ac:spMk id="135" creationId="{5B8092E2-D77A-4CE6-BB2D-6269784456A0}"/>
          </ac:spMkLst>
        </pc:spChg>
        <pc:spChg chg="add">
          <ac:chgData name="Sarah Burney" userId="3ff1fe9c-ec4d-4417-af83-dbc6e1aa8c41" providerId="ADAL" clId="{514BF17A-BFF6-442C-9E45-B4A0C9D80D97}" dt="2022-02-08T15:15:21.445" v="2" actId="26606"/>
          <ac:spMkLst>
            <pc:docMk/>
            <pc:sldMk cId="1602987623" sldId="261"/>
            <ac:spMk id="137" creationId="{D02CD835-4B0F-45D6-9B85-B049A1005789}"/>
          </ac:spMkLst>
        </pc:spChg>
        <pc:picChg chg="add mod">
          <ac:chgData name="Sarah Burney" userId="3ff1fe9c-ec4d-4417-af83-dbc6e1aa8c41" providerId="ADAL" clId="{514BF17A-BFF6-442C-9E45-B4A0C9D80D97}" dt="2022-02-08T15:15:21.445" v="2" actId="26606"/>
          <ac:picMkLst>
            <pc:docMk/>
            <pc:sldMk cId="1602987623" sldId="261"/>
            <ac:picMk id="1026" creationId="{1279B8CE-56C9-4E21-84DD-C10300596D8E}"/>
          </ac:picMkLst>
        </pc:picChg>
        <pc:picChg chg="del">
          <ac:chgData name="Sarah Burney" userId="3ff1fe9c-ec4d-4417-af83-dbc6e1aa8c41" providerId="ADAL" clId="{514BF17A-BFF6-442C-9E45-B4A0C9D80D97}" dt="2022-02-08T15:15:13.436" v="0" actId="478"/>
          <ac:picMkLst>
            <pc:docMk/>
            <pc:sldMk cId="1602987623" sldId="261"/>
            <ac:picMk id="4104" creationId="{226C7DAA-1A8B-4856-B4EC-4C2BB1345A39}"/>
          </ac:picMkLst>
        </pc:picChg>
        <pc:cxnChg chg="del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89" creationId="{7971A1EC-5980-40B2-973F-0D3D6630DBE1}"/>
          </ac:cxnSpMkLst>
        </pc:cxnChg>
        <pc:cxnChg chg="del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91" creationId="{B0049A56-C4C2-4C0F-9F4F-D0E34391D968}"/>
          </ac:cxnSpMkLst>
        </pc:cxnChg>
        <pc:cxnChg chg="del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93" creationId="{7D02BE56-7EB5-4E62-B6E2-1C49E470A964}"/>
          </ac:cxnSpMkLst>
        </pc:cxnChg>
        <pc:cxnChg chg="del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95" creationId="{C4595B06-EDA5-4E45-BED4-7891E7E0CD4D}"/>
          </ac:cxnSpMkLst>
        </pc:cxnChg>
        <pc:cxnChg chg="del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97" creationId="{D79C9A5D-F572-476A-99A9-700077150BB3}"/>
          </ac:cxnSpMkLst>
        </pc:cxnChg>
        <pc:cxnChg chg="del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99" creationId="{59592DA5-68A4-46A6-90EA-F0304FF8EED7}"/>
          </ac:cxnSpMkLst>
        </pc:cxnChg>
        <pc:cxnChg chg="add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1028" creationId="{7971A1EC-5980-40B2-973F-0D3D6630DBE1}"/>
          </ac:cxnSpMkLst>
        </pc:cxnChg>
        <pc:cxnChg chg="add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1029" creationId="{B0049A56-C4C2-4C0F-9F4F-D0E34391D968}"/>
          </ac:cxnSpMkLst>
        </pc:cxnChg>
        <pc:cxnChg chg="add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1030" creationId="{7D02BE56-7EB5-4E62-B6E2-1C49E470A964}"/>
          </ac:cxnSpMkLst>
        </pc:cxnChg>
        <pc:cxnChg chg="add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1031" creationId="{C4595B06-EDA5-4E45-BED4-7891E7E0CD4D}"/>
          </ac:cxnSpMkLst>
        </pc:cxnChg>
        <pc:cxnChg chg="add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1032" creationId="{D79C9A5D-F572-476A-99A9-700077150BB3}"/>
          </ac:cxnSpMkLst>
        </pc:cxnChg>
        <pc:cxnChg chg="add">
          <ac:chgData name="Sarah Burney" userId="3ff1fe9c-ec4d-4417-af83-dbc6e1aa8c41" providerId="ADAL" clId="{514BF17A-BFF6-442C-9E45-B4A0C9D80D97}" dt="2022-02-08T15:15:21.445" v="2" actId="26606"/>
          <ac:cxnSpMkLst>
            <pc:docMk/>
            <pc:sldMk cId="1602987623" sldId="261"/>
            <ac:cxnSpMk id="1033" creationId="{59592DA5-68A4-46A6-90EA-F0304FF8EED7}"/>
          </ac:cxnSpMkLst>
        </pc:cxnChg>
      </pc:sldChg>
      <pc:sldChg chg="addSp delSp modSp mod ord setBg">
        <pc:chgData name="Sarah Burney" userId="3ff1fe9c-ec4d-4417-af83-dbc6e1aa8c41" providerId="ADAL" clId="{514BF17A-BFF6-442C-9E45-B4A0C9D80D97}" dt="2022-03-14T14:23:40.793" v="3888" actId="20577"/>
        <pc:sldMkLst>
          <pc:docMk/>
          <pc:sldMk cId="2458041761" sldId="262"/>
        </pc:sldMkLst>
        <pc:spChg chg="mod">
          <ac:chgData name="Sarah Burney" userId="3ff1fe9c-ec4d-4417-af83-dbc6e1aa8c41" providerId="ADAL" clId="{514BF17A-BFF6-442C-9E45-B4A0C9D80D97}" dt="2022-02-08T15:26:42.126" v="1013" actId="26606"/>
          <ac:spMkLst>
            <pc:docMk/>
            <pc:sldMk cId="2458041761" sldId="262"/>
            <ac:spMk id="2" creationId="{8DC3810D-A092-477F-AE66-31566B84E4D7}"/>
          </ac:spMkLst>
        </pc:spChg>
        <pc:spChg chg="mod ord">
          <ac:chgData name="Sarah Burney" userId="3ff1fe9c-ec4d-4417-af83-dbc6e1aa8c41" providerId="ADAL" clId="{514BF17A-BFF6-442C-9E45-B4A0C9D80D97}" dt="2022-03-14T14:23:40.793" v="3888" actId="20577"/>
          <ac:spMkLst>
            <pc:docMk/>
            <pc:sldMk cId="2458041761" sldId="262"/>
            <ac:spMk id="3" creationId="{6C64A235-290D-4082-B799-753D442D6F81}"/>
          </ac:spMkLst>
        </pc:spChg>
        <pc:spChg chg="add del">
          <ac:chgData name="Sarah Burney" userId="3ff1fe9c-ec4d-4417-af83-dbc6e1aa8c41" providerId="ADAL" clId="{514BF17A-BFF6-442C-9E45-B4A0C9D80D97}" dt="2022-02-08T15:26:40.147" v="1010" actId="26606"/>
          <ac:spMkLst>
            <pc:docMk/>
            <pc:sldMk cId="2458041761" sldId="262"/>
            <ac:spMk id="71" creationId="{5B8092E2-D77A-4CE6-BB2D-6269784456A0}"/>
          </ac:spMkLst>
        </pc:spChg>
        <pc:spChg chg="add del">
          <ac:chgData name="Sarah Burney" userId="3ff1fe9c-ec4d-4417-af83-dbc6e1aa8c41" providerId="ADAL" clId="{514BF17A-BFF6-442C-9E45-B4A0C9D80D97}" dt="2022-02-08T15:26:40.147" v="1010" actId="26606"/>
          <ac:spMkLst>
            <pc:docMk/>
            <pc:sldMk cId="2458041761" sldId="262"/>
            <ac:spMk id="73" creationId="{D02CD835-4B0F-45D6-9B85-B049A1005789}"/>
          </ac:spMkLst>
        </pc:spChg>
        <pc:spChg chg="add del">
          <ac:chgData name="Sarah Burney" userId="3ff1fe9c-ec4d-4417-af83-dbc6e1aa8c41" providerId="ADAL" clId="{514BF17A-BFF6-442C-9E45-B4A0C9D80D97}" dt="2022-02-08T15:26:42.117" v="1012" actId="26606"/>
          <ac:spMkLst>
            <pc:docMk/>
            <pc:sldMk cId="2458041761" sldId="262"/>
            <ac:spMk id="3076" creationId="{D6309531-94CD-4CF6-AACE-80EC085E0F34}"/>
          </ac:spMkLst>
        </pc:spChg>
        <pc:spChg chg="add">
          <ac:chgData name="Sarah Burney" userId="3ff1fe9c-ec4d-4417-af83-dbc6e1aa8c41" providerId="ADAL" clId="{514BF17A-BFF6-442C-9E45-B4A0C9D80D97}" dt="2022-02-08T15:26:42.126" v="1013" actId="26606"/>
          <ac:spMkLst>
            <pc:docMk/>
            <pc:sldMk cId="2458041761" sldId="262"/>
            <ac:spMk id="3079" creationId="{5B8092E2-D77A-4CE6-BB2D-6269784456A0}"/>
          </ac:spMkLst>
        </pc:spChg>
        <pc:spChg chg="add">
          <ac:chgData name="Sarah Burney" userId="3ff1fe9c-ec4d-4417-af83-dbc6e1aa8c41" providerId="ADAL" clId="{514BF17A-BFF6-442C-9E45-B4A0C9D80D97}" dt="2022-02-08T15:26:42.126" v="1013" actId="26606"/>
          <ac:spMkLst>
            <pc:docMk/>
            <pc:sldMk cId="2458041761" sldId="262"/>
            <ac:spMk id="3080" creationId="{D02CD835-4B0F-45D6-9B85-B049A1005789}"/>
          </ac:spMkLst>
        </pc:spChg>
        <pc:picChg chg="add mod">
          <ac:chgData name="Sarah Burney" userId="3ff1fe9c-ec4d-4417-af83-dbc6e1aa8c41" providerId="ADAL" clId="{514BF17A-BFF6-442C-9E45-B4A0C9D80D97}" dt="2022-02-08T15:26:42.126" v="1013" actId="26606"/>
          <ac:picMkLst>
            <pc:docMk/>
            <pc:sldMk cId="2458041761" sldId="262"/>
            <ac:picMk id="3074" creationId="{BB14A887-CC01-4DC2-B4C7-0A54A3C6C232}"/>
          </ac:picMkLst>
        </pc:picChg>
        <pc:cxnChg chg="add del">
          <ac:chgData name="Sarah Burney" userId="3ff1fe9c-ec4d-4417-af83-dbc6e1aa8c41" providerId="ADAL" clId="{514BF17A-BFF6-442C-9E45-B4A0C9D80D97}" dt="2022-02-08T15:26:40.147" v="1010" actId="26606"/>
          <ac:cxnSpMkLst>
            <pc:docMk/>
            <pc:sldMk cId="2458041761" sldId="262"/>
            <ac:cxnSpMk id="75" creationId="{7971A1EC-5980-40B2-973F-0D3D6630DBE1}"/>
          </ac:cxnSpMkLst>
        </pc:cxnChg>
        <pc:cxnChg chg="add del">
          <ac:chgData name="Sarah Burney" userId="3ff1fe9c-ec4d-4417-af83-dbc6e1aa8c41" providerId="ADAL" clId="{514BF17A-BFF6-442C-9E45-B4A0C9D80D97}" dt="2022-02-08T15:26:40.147" v="1010" actId="26606"/>
          <ac:cxnSpMkLst>
            <pc:docMk/>
            <pc:sldMk cId="2458041761" sldId="262"/>
            <ac:cxnSpMk id="77" creationId="{B0049A56-C4C2-4C0F-9F4F-D0E34391D968}"/>
          </ac:cxnSpMkLst>
        </pc:cxnChg>
        <pc:cxnChg chg="add del">
          <ac:chgData name="Sarah Burney" userId="3ff1fe9c-ec4d-4417-af83-dbc6e1aa8c41" providerId="ADAL" clId="{514BF17A-BFF6-442C-9E45-B4A0C9D80D97}" dt="2022-02-08T15:26:40.147" v="1010" actId="26606"/>
          <ac:cxnSpMkLst>
            <pc:docMk/>
            <pc:sldMk cId="2458041761" sldId="262"/>
            <ac:cxnSpMk id="79" creationId="{7D02BE56-7EB5-4E62-B6E2-1C49E470A964}"/>
          </ac:cxnSpMkLst>
        </pc:cxnChg>
        <pc:cxnChg chg="add del">
          <ac:chgData name="Sarah Burney" userId="3ff1fe9c-ec4d-4417-af83-dbc6e1aa8c41" providerId="ADAL" clId="{514BF17A-BFF6-442C-9E45-B4A0C9D80D97}" dt="2022-02-08T15:26:40.147" v="1010" actId="26606"/>
          <ac:cxnSpMkLst>
            <pc:docMk/>
            <pc:sldMk cId="2458041761" sldId="262"/>
            <ac:cxnSpMk id="81" creationId="{C4595B06-EDA5-4E45-BED4-7891E7E0CD4D}"/>
          </ac:cxnSpMkLst>
        </pc:cxnChg>
        <pc:cxnChg chg="add del">
          <ac:chgData name="Sarah Burney" userId="3ff1fe9c-ec4d-4417-af83-dbc6e1aa8c41" providerId="ADAL" clId="{514BF17A-BFF6-442C-9E45-B4A0C9D80D97}" dt="2022-02-08T15:26:40.147" v="1010" actId="26606"/>
          <ac:cxnSpMkLst>
            <pc:docMk/>
            <pc:sldMk cId="2458041761" sldId="262"/>
            <ac:cxnSpMk id="83" creationId="{D79C9A5D-F572-476A-99A9-700077150BB3}"/>
          </ac:cxnSpMkLst>
        </pc:cxnChg>
        <pc:cxnChg chg="add del">
          <ac:chgData name="Sarah Burney" userId="3ff1fe9c-ec4d-4417-af83-dbc6e1aa8c41" providerId="ADAL" clId="{514BF17A-BFF6-442C-9E45-B4A0C9D80D97}" dt="2022-02-08T15:26:40.147" v="1010" actId="26606"/>
          <ac:cxnSpMkLst>
            <pc:docMk/>
            <pc:sldMk cId="2458041761" sldId="262"/>
            <ac:cxnSpMk id="85" creationId="{59592DA5-68A4-46A6-90EA-F0304FF8EED7}"/>
          </ac:cxnSpMkLst>
        </pc:cxnChg>
        <pc:cxnChg chg="add del">
          <ac:chgData name="Sarah Burney" userId="3ff1fe9c-ec4d-4417-af83-dbc6e1aa8c41" providerId="ADAL" clId="{514BF17A-BFF6-442C-9E45-B4A0C9D80D97}" dt="2022-02-08T15:26:42.117" v="1012" actId="26606"/>
          <ac:cxnSpMkLst>
            <pc:docMk/>
            <pc:sldMk cId="2458041761" sldId="262"/>
            <ac:cxnSpMk id="3077" creationId="{F75BF611-D2A5-4454-8C47-95B0BC422843}"/>
          </ac:cxnSpMkLst>
        </pc:cxnChg>
        <pc:cxnChg chg="add">
          <ac:chgData name="Sarah Burney" userId="3ff1fe9c-ec4d-4417-af83-dbc6e1aa8c41" providerId="ADAL" clId="{514BF17A-BFF6-442C-9E45-B4A0C9D80D97}" dt="2022-02-08T15:26:42.126" v="1013" actId="26606"/>
          <ac:cxnSpMkLst>
            <pc:docMk/>
            <pc:sldMk cId="2458041761" sldId="262"/>
            <ac:cxnSpMk id="3081" creationId="{7971A1EC-5980-40B2-973F-0D3D6630DBE1}"/>
          </ac:cxnSpMkLst>
        </pc:cxnChg>
        <pc:cxnChg chg="add">
          <ac:chgData name="Sarah Burney" userId="3ff1fe9c-ec4d-4417-af83-dbc6e1aa8c41" providerId="ADAL" clId="{514BF17A-BFF6-442C-9E45-B4A0C9D80D97}" dt="2022-02-08T15:26:42.126" v="1013" actId="26606"/>
          <ac:cxnSpMkLst>
            <pc:docMk/>
            <pc:sldMk cId="2458041761" sldId="262"/>
            <ac:cxnSpMk id="3082" creationId="{B0049A56-C4C2-4C0F-9F4F-D0E34391D968}"/>
          </ac:cxnSpMkLst>
        </pc:cxnChg>
        <pc:cxnChg chg="add">
          <ac:chgData name="Sarah Burney" userId="3ff1fe9c-ec4d-4417-af83-dbc6e1aa8c41" providerId="ADAL" clId="{514BF17A-BFF6-442C-9E45-B4A0C9D80D97}" dt="2022-02-08T15:26:42.126" v="1013" actId="26606"/>
          <ac:cxnSpMkLst>
            <pc:docMk/>
            <pc:sldMk cId="2458041761" sldId="262"/>
            <ac:cxnSpMk id="3083" creationId="{7D02BE56-7EB5-4E62-B6E2-1C49E470A964}"/>
          </ac:cxnSpMkLst>
        </pc:cxnChg>
        <pc:cxnChg chg="add">
          <ac:chgData name="Sarah Burney" userId="3ff1fe9c-ec4d-4417-af83-dbc6e1aa8c41" providerId="ADAL" clId="{514BF17A-BFF6-442C-9E45-B4A0C9D80D97}" dt="2022-02-08T15:26:42.126" v="1013" actId="26606"/>
          <ac:cxnSpMkLst>
            <pc:docMk/>
            <pc:sldMk cId="2458041761" sldId="262"/>
            <ac:cxnSpMk id="3084" creationId="{C4595B06-EDA5-4E45-BED4-7891E7E0CD4D}"/>
          </ac:cxnSpMkLst>
        </pc:cxnChg>
        <pc:cxnChg chg="add">
          <ac:chgData name="Sarah Burney" userId="3ff1fe9c-ec4d-4417-af83-dbc6e1aa8c41" providerId="ADAL" clId="{514BF17A-BFF6-442C-9E45-B4A0C9D80D97}" dt="2022-02-08T15:26:42.126" v="1013" actId="26606"/>
          <ac:cxnSpMkLst>
            <pc:docMk/>
            <pc:sldMk cId="2458041761" sldId="262"/>
            <ac:cxnSpMk id="3085" creationId="{D79C9A5D-F572-476A-99A9-700077150BB3}"/>
          </ac:cxnSpMkLst>
        </pc:cxnChg>
        <pc:cxnChg chg="add">
          <ac:chgData name="Sarah Burney" userId="3ff1fe9c-ec4d-4417-af83-dbc6e1aa8c41" providerId="ADAL" clId="{514BF17A-BFF6-442C-9E45-B4A0C9D80D97}" dt="2022-02-08T15:26:42.126" v="1013" actId="26606"/>
          <ac:cxnSpMkLst>
            <pc:docMk/>
            <pc:sldMk cId="2458041761" sldId="262"/>
            <ac:cxnSpMk id="3086" creationId="{59592DA5-68A4-46A6-90EA-F0304FF8EED7}"/>
          </ac:cxnSpMkLst>
        </pc:cxnChg>
      </pc:sldChg>
      <pc:sldChg chg="modSp mod">
        <pc:chgData name="Sarah Burney" userId="3ff1fe9c-ec4d-4417-af83-dbc6e1aa8c41" providerId="ADAL" clId="{514BF17A-BFF6-442C-9E45-B4A0C9D80D97}" dt="2022-03-14T14:24:01.304" v="3897" actId="20577"/>
        <pc:sldMkLst>
          <pc:docMk/>
          <pc:sldMk cId="3881830256" sldId="263"/>
        </pc:sldMkLst>
        <pc:spChg chg="mod">
          <ac:chgData name="Sarah Burney" userId="3ff1fe9c-ec4d-4417-af83-dbc6e1aa8c41" providerId="ADAL" clId="{514BF17A-BFF6-442C-9E45-B4A0C9D80D97}" dt="2022-03-14T14:24:01.304" v="3897" actId="20577"/>
          <ac:spMkLst>
            <pc:docMk/>
            <pc:sldMk cId="3881830256" sldId="263"/>
            <ac:spMk id="3" creationId="{C0C19BEF-6048-4A09-9B48-76F33F13F678}"/>
          </ac:spMkLst>
        </pc:spChg>
      </pc:sldChg>
      <pc:sldChg chg="addSp delSp modSp mod ord setBg">
        <pc:chgData name="Sarah Burney" userId="3ff1fe9c-ec4d-4417-af83-dbc6e1aa8c41" providerId="ADAL" clId="{514BF17A-BFF6-442C-9E45-B4A0C9D80D97}" dt="2022-02-08T15:38:48.112" v="1450"/>
        <pc:sldMkLst>
          <pc:docMk/>
          <pc:sldMk cId="343487965" sldId="264"/>
        </pc:sldMkLst>
        <pc:spChg chg="mod">
          <ac:chgData name="Sarah Burney" userId="3ff1fe9c-ec4d-4417-af83-dbc6e1aa8c41" providerId="ADAL" clId="{514BF17A-BFF6-442C-9E45-B4A0C9D80D97}" dt="2022-02-08T15:38:34.006" v="1444" actId="26606"/>
          <ac:spMkLst>
            <pc:docMk/>
            <pc:sldMk cId="343487965" sldId="264"/>
            <ac:spMk id="2" creationId="{57D119DC-17E3-4365-A8D1-EBA57F8C9A29}"/>
          </ac:spMkLst>
        </pc:spChg>
        <pc:spChg chg="mod ord">
          <ac:chgData name="Sarah Burney" userId="3ff1fe9c-ec4d-4417-af83-dbc6e1aa8c41" providerId="ADAL" clId="{514BF17A-BFF6-442C-9E45-B4A0C9D80D97}" dt="2022-02-08T15:38:34.006" v="1444" actId="26606"/>
          <ac:spMkLst>
            <pc:docMk/>
            <pc:sldMk cId="343487965" sldId="264"/>
            <ac:spMk id="3" creationId="{C5EE418E-5D32-4CA8-B965-D7CA4E27E1C3}"/>
          </ac:spMkLst>
        </pc:spChg>
        <pc:spChg chg="add del">
          <ac:chgData name="Sarah Burney" userId="3ff1fe9c-ec4d-4417-af83-dbc6e1aa8c41" providerId="ADAL" clId="{514BF17A-BFF6-442C-9E45-B4A0C9D80D97}" dt="2022-02-08T15:38:34.006" v="1444" actId="26606"/>
          <ac:spMkLst>
            <pc:docMk/>
            <pc:sldMk cId="343487965" sldId="264"/>
            <ac:spMk id="71" creationId="{F8222250-799A-4AD0-9BD1-BE6EB7A06AD0}"/>
          </ac:spMkLst>
        </pc:spChg>
        <pc:spChg chg="add del">
          <ac:chgData name="Sarah Burney" userId="3ff1fe9c-ec4d-4417-af83-dbc6e1aa8c41" providerId="ADAL" clId="{514BF17A-BFF6-442C-9E45-B4A0C9D80D97}" dt="2022-02-08T15:38:34.006" v="1444" actId="26606"/>
          <ac:spMkLst>
            <pc:docMk/>
            <pc:sldMk cId="343487965" sldId="264"/>
            <ac:spMk id="73" creationId="{B770432A-C0A6-4D4F-AE2C-705049DAB85F}"/>
          </ac:spMkLst>
        </pc:spChg>
        <pc:spChg chg="add">
          <ac:chgData name="Sarah Burney" userId="3ff1fe9c-ec4d-4417-af83-dbc6e1aa8c41" providerId="ADAL" clId="{514BF17A-BFF6-442C-9E45-B4A0C9D80D97}" dt="2022-02-08T15:38:34.006" v="1444" actId="26606"/>
          <ac:spMkLst>
            <pc:docMk/>
            <pc:sldMk cId="343487965" sldId="264"/>
            <ac:spMk id="137" creationId="{D6309531-94CD-4CF6-AACE-80EC085E0F34}"/>
          </ac:spMkLst>
        </pc:spChg>
        <pc:picChg chg="add del mod">
          <ac:chgData name="Sarah Burney" userId="3ff1fe9c-ec4d-4417-af83-dbc6e1aa8c41" providerId="ADAL" clId="{514BF17A-BFF6-442C-9E45-B4A0C9D80D97}" dt="2022-02-08T15:38:30.840" v="1442" actId="478"/>
          <ac:picMkLst>
            <pc:docMk/>
            <pc:sldMk cId="343487965" sldId="264"/>
            <ac:picMk id="5122" creationId="{A7CE9F66-C6C1-423B-9CFD-37C8A8F9CE1C}"/>
          </ac:picMkLst>
        </pc:picChg>
        <pc:picChg chg="add mod">
          <ac:chgData name="Sarah Burney" userId="3ff1fe9c-ec4d-4417-af83-dbc6e1aa8c41" providerId="ADAL" clId="{514BF17A-BFF6-442C-9E45-B4A0C9D80D97}" dt="2022-02-08T15:38:34.006" v="1444" actId="26606"/>
          <ac:picMkLst>
            <pc:docMk/>
            <pc:sldMk cId="343487965" sldId="264"/>
            <ac:picMk id="5124" creationId="{678EC1EA-78D8-49A3-9D8B-75BF9C0C59AB}"/>
          </ac:picMkLst>
        </pc:picChg>
        <pc:cxnChg chg="add del">
          <ac:chgData name="Sarah Burney" userId="3ff1fe9c-ec4d-4417-af83-dbc6e1aa8c41" providerId="ADAL" clId="{514BF17A-BFF6-442C-9E45-B4A0C9D80D97}" dt="2022-02-08T15:38:34.006" v="1444" actId="26606"/>
          <ac:cxnSpMkLst>
            <pc:docMk/>
            <pc:sldMk cId="343487965" sldId="264"/>
            <ac:cxnSpMk id="75" creationId="{78FBE787-8B1D-40E5-8468-6F665BB5D7CB}"/>
          </ac:cxnSpMkLst>
        </pc:cxnChg>
        <pc:cxnChg chg="add">
          <ac:chgData name="Sarah Burney" userId="3ff1fe9c-ec4d-4417-af83-dbc6e1aa8c41" providerId="ADAL" clId="{514BF17A-BFF6-442C-9E45-B4A0C9D80D97}" dt="2022-02-08T15:38:34.006" v="1444" actId="26606"/>
          <ac:cxnSpMkLst>
            <pc:docMk/>
            <pc:sldMk cId="343487965" sldId="264"/>
            <ac:cxnSpMk id="139" creationId="{F75BF611-D2A5-4454-8C47-95B0BC422843}"/>
          </ac:cxnSpMkLst>
        </pc:cxnChg>
      </pc:sldChg>
      <pc:sldChg chg="addSp modSp mod ord setBg">
        <pc:chgData name="Sarah Burney" userId="3ff1fe9c-ec4d-4417-af83-dbc6e1aa8c41" providerId="ADAL" clId="{514BF17A-BFF6-442C-9E45-B4A0C9D80D97}" dt="2022-03-14T14:22:52.174" v="3880" actId="20577"/>
        <pc:sldMkLst>
          <pc:docMk/>
          <pc:sldMk cId="3040027007" sldId="265"/>
        </pc:sldMkLst>
        <pc:spChg chg="mod">
          <ac:chgData name="Sarah Burney" userId="3ff1fe9c-ec4d-4417-af83-dbc6e1aa8c41" providerId="ADAL" clId="{514BF17A-BFF6-442C-9E45-B4A0C9D80D97}" dt="2022-02-08T18:57:47.569" v="3752" actId="26606"/>
          <ac:spMkLst>
            <pc:docMk/>
            <pc:sldMk cId="3040027007" sldId="265"/>
            <ac:spMk id="2" creationId="{5AE18C17-AD9D-426B-B23B-D3B79D5E1862}"/>
          </ac:spMkLst>
        </pc:spChg>
        <pc:spChg chg="mod">
          <ac:chgData name="Sarah Burney" userId="3ff1fe9c-ec4d-4417-af83-dbc6e1aa8c41" providerId="ADAL" clId="{514BF17A-BFF6-442C-9E45-B4A0C9D80D97}" dt="2022-03-14T14:22:52.174" v="3880" actId="20577"/>
          <ac:spMkLst>
            <pc:docMk/>
            <pc:sldMk cId="3040027007" sldId="265"/>
            <ac:spMk id="3" creationId="{0A69072B-5B74-41E4-BBEB-57171FE92761}"/>
          </ac:spMkLst>
        </pc:spChg>
        <pc:spChg chg="add">
          <ac:chgData name="Sarah Burney" userId="3ff1fe9c-ec4d-4417-af83-dbc6e1aa8c41" providerId="ADAL" clId="{514BF17A-BFF6-442C-9E45-B4A0C9D80D97}" dt="2022-02-08T18:57:47.569" v="3752" actId="26606"/>
          <ac:spMkLst>
            <pc:docMk/>
            <pc:sldMk cId="3040027007" sldId="265"/>
            <ac:spMk id="71" creationId="{5B8092E2-D77A-4CE6-BB2D-6269784456A0}"/>
          </ac:spMkLst>
        </pc:spChg>
        <pc:spChg chg="add">
          <ac:chgData name="Sarah Burney" userId="3ff1fe9c-ec4d-4417-af83-dbc6e1aa8c41" providerId="ADAL" clId="{514BF17A-BFF6-442C-9E45-B4A0C9D80D97}" dt="2022-02-08T18:57:47.569" v="3752" actId="26606"/>
          <ac:spMkLst>
            <pc:docMk/>
            <pc:sldMk cId="3040027007" sldId="265"/>
            <ac:spMk id="73" creationId="{D02CD835-4B0F-45D6-9B85-B049A1005789}"/>
          </ac:spMkLst>
        </pc:spChg>
        <pc:picChg chg="add mod">
          <ac:chgData name="Sarah Burney" userId="3ff1fe9c-ec4d-4417-af83-dbc6e1aa8c41" providerId="ADAL" clId="{514BF17A-BFF6-442C-9E45-B4A0C9D80D97}" dt="2022-02-08T18:57:47.569" v="3752" actId="26606"/>
          <ac:picMkLst>
            <pc:docMk/>
            <pc:sldMk cId="3040027007" sldId="265"/>
            <ac:picMk id="6146" creationId="{89D77F3B-5158-4B4D-B8FA-A47A4AE26042}"/>
          </ac:picMkLst>
        </pc:picChg>
        <pc:cxnChg chg="add">
          <ac:chgData name="Sarah Burney" userId="3ff1fe9c-ec4d-4417-af83-dbc6e1aa8c41" providerId="ADAL" clId="{514BF17A-BFF6-442C-9E45-B4A0C9D80D97}" dt="2022-02-08T18:57:47.569" v="3752" actId="26606"/>
          <ac:cxnSpMkLst>
            <pc:docMk/>
            <pc:sldMk cId="3040027007" sldId="265"/>
            <ac:cxnSpMk id="75" creationId="{7971A1EC-5980-40B2-973F-0D3D6630DBE1}"/>
          </ac:cxnSpMkLst>
        </pc:cxnChg>
        <pc:cxnChg chg="add">
          <ac:chgData name="Sarah Burney" userId="3ff1fe9c-ec4d-4417-af83-dbc6e1aa8c41" providerId="ADAL" clId="{514BF17A-BFF6-442C-9E45-B4A0C9D80D97}" dt="2022-02-08T18:57:47.569" v="3752" actId="26606"/>
          <ac:cxnSpMkLst>
            <pc:docMk/>
            <pc:sldMk cId="3040027007" sldId="265"/>
            <ac:cxnSpMk id="77" creationId="{B0049A56-C4C2-4C0F-9F4F-D0E34391D968}"/>
          </ac:cxnSpMkLst>
        </pc:cxnChg>
        <pc:cxnChg chg="add">
          <ac:chgData name="Sarah Burney" userId="3ff1fe9c-ec4d-4417-af83-dbc6e1aa8c41" providerId="ADAL" clId="{514BF17A-BFF6-442C-9E45-B4A0C9D80D97}" dt="2022-02-08T18:57:47.569" v="3752" actId="26606"/>
          <ac:cxnSpMkLst>
            <pc:docMk/>
            <pc:sldMk cId="3040027007" sldId="265"/>
            <ac:cxnSpMk id="79" creationId="{7D02BE56-7EB5-4E62-B6E2-1C49E470A964}"/>
          </ac:cxnSpMkLst>
        </pc:cxnChg>
        <pc:cxnChg chg="add">
          <ac:chgData name="Sarah Burney" userId="3ff1fe9c-ec4d-4417-af83-dbc6e1aa8c41" providerId="ADAL" clId="{514BF17A-BFF6-442C-9E45-B4A0C9D80D97}" dt="2022-02-08T18:57:47.569" v="3752" actId="26606"/>
          <ac:cxnSpMkLst>
            <pc:docMk/>
            <pc:sldMk cId="3040027007" sldId="265"/>
            <ac:cxnSpMk id="81" creationId="{C4595B06-EDA5-4E45-BED4-7891E7E0CD4D}"/>
          </ac:cxnSpMkLst>
        </pc:cxnChg>
        <pc:cxnChg chg="add">
          <ac:chgData name="Sarah Burney" userId="3ff1fe9c-ec4d-4417-af83-dbc6e1aa8c41" providerId="ADAL" clId="{514BF17A-BFF6-442C-9E45-B4A0C9D80D97}" dt="2022-02-08T18:57:47.569" v="3752" actId="26606"/>
          <ac:cxnSpMkLst>
            <pc:docMk/>
            <pc:sldMk cId="3040027007" sldId="265"/>
            <ac:cxnSpMk id="83" creationId="{D79C9A5D-F572-476A-99A9-700077150BB3}"/>
          </ac:cxnSpMkLst>
        </pc:cxnChg>
        <pc:cxnChg chg="add">
          <ac:chgData name="Sarah Burney" userId="3ff1fe9c-ec4d-4417-af83-dbc6e1aa8c41" providerId="ADAL" clId="{514BF17A-BFF6-442C-9E45-B4A0C9D80D97}" dt="2022-02-08T18:57:47.569" v="3752" actId="26606"/>
          <ac:cxnSpMkLst>
            <pc:docMk/>
            <pc:sldMk cId="3040027007" sldId="265"/>
            <ac:cxnSpMk id="85" creationId="{59592DA5-68A4-46A6-90EA-F0304FF8EED7}"/>
          </ac:cxnSpMkLst>
        </pc:cxnChg>
      </pc:sldChg>
      <pc:sldChg chg="addSp modSp mod ord setBg">
        <pc:chgData name="Sarah Burney" userId="3ff1fe9c-ec4d-4417-af83-dbc6e1aa8c41" providerId="ADAL" clId="{514BF17A-BFF6-442C-9E45-B4A0C9D80D97}" dt="2022-02-08T18:57:59.923" v="3756"/>
        <pc:sldMkLst>
          <pc:docMk/>
          <pc:sldMk cId="801597472" sldId="266"/>
        </pc:sldMkLst>
        <pc:spChg chg="mod">
          <ac:chgData name="Sarah Burney" userId="3ff1fe9c-ec4d-4417-af83-dbc6e1aa8c41" providerId="ADAL" clId="{514BF17A-BFF6-442C-9E45-B4A0C9D80D97}" dt="2022-02-08T16:43:04.305" v="1795" actId="26606"/>
          <ac:spMkLst>
            <pc:docMk/>
            <pc:sldMk cId="801597472" sldId="266"/>
            <ac:spMk id="2" creationId="{3BB3F16E-B34D-4D11-893C-2B601E29268E}"/>
          </ac:spMkLst>
        </pc:spChg>
        <pc:spChg chg="mod ord">
          <ac:chgData name="Sarah Burney" userId="3ff1fe9c-ec4d-4417-af83-dbc6e1aa8c41" providerId="ADAL" clId="{514BF17A-BFF6-442C-9E45-B4A0C9D80D97}" dt="2022-02-08T18:15:03.325" v="2096" actId="20577"/>
          <ac:spMkLst>
            <pc:docMk/>
            <pc:sldMk cId="801597472" sldId="266"/>
            <ac:spMk id="3" creationId="{F570F324-E1C1-41F0-8784-C5B8615301E9}"/>
          </ac:spMkLst>
        </pc:spChg>
        <pc:spChg chg="add">
          <ac:chgData name="Sarah Burney" userId="3ff1fe9c-ec4d-4417-af83-dbc6e1aa8c41" providerId="ADAL" clId="{514BF17A-BFF6-442C-9E45-B4A0C9D80D97}" dt="2022-02-08T16:43:04.305" v="1795" actId="26606"/>
          <ac:spMkLst>
            <pc:docMk/>
            <pc:sldMk cId="801597472" sldId="266"/>
            <ac:spMk id="9" creationId="{21FBE127-D2A6-4FA3-A6B9-B8FD1DE4BE39}"/>
          </ac:spMkLst>
        </pc:spChg>
        <pc:picChg chg="add mod">
          <ac:chgData name="Sarah Burney" userId="3ff1fe9c-ec4d-4417-af83-dbc6e1aa8c41" providerId="ADAL" clId="{514BF17A-BFF6-442C-9E45-B4A0C9D80D97}" dt="2022-02-08T16:43:04.305" v="1795" actId="26606"/>
          <ac:picMkLst>
            <pc:docMk/>
            <pc:sldMk cId="801597472" sldId="266"/>
            <ac:picMk id="4" creationId="{EA6CA7EF-479C-4643-93C9-64B621257C63}"/>
          </ac:picMkLst>
        </pc:picChg>
        <pc:cxnChg chg="add">
          <ac:chgData name="Sarah Burney" userId="3ff1fe9c-ec4d-4417-af83-dbc6e1aa8c41" providerId="ADAL" clId="{514BF17A-BFF6-442C-9E45-B4A0C9D80D97}" dt="2022-02-08T16:43:04.305" v="1795" actId="26606"/>
          <ac:cxnSpMkLst>
            <pc:docMk/>
            <pc:sldMk cId="801597472" sldId="266"/>
            <ac:cxnSpMk id="11" creationId="{DDD9C044-4B08-47CC-852C-B22B09675A8C}"/>
          </ac:cxnSpMkLst>
        </pc:cxnChg>
        <pc:cxnChg chg="add">
          <ac:chgData name="Sarah Burney" userId="3ff1fe9c-ec4d-4417-af83-dbc6e1aa8c41" providerId="ADAL" clId="{514BF17A-BFF6-442C-9E45-B4A0C9D80D97}" dt="2022-02-08T16:43:04.305" v="1795" actId="26606"/>
          <ac:cxnSpMkLst>
            <pc:docMk/>
            <pc:sldMk cId="801597472" sldId="266"/>
            <ac:cxnSpMk id="13" creationId="{5033687E-2F83-4E90-B11A-4B998C15403E}"/>
          </ac:cxnSpMkLst>
        </pc:cxnChg>
        <pc:cxnChg chg="add">
          <ac:chgData name="Sarah Burney" userId="3ff1fe9c-ec4d-4417-af83-dbc6e1aa8c41" providerId="ADAL" clId="{514BF17A-BFF6-442C-9E45-B4A0C9D80D97}" dt="2022-02-08T16:43:04.305" v="1795" actId="26606"/>
          <ac:cxnSpMkLst>
            <pc:docMk/>
            <pc:sldMk cId="801597472" sldId="266"/>
            <ac:cxnSpMk id="15" creationId="{D292DBC3-1A72-41ED-8432-D0D64FD63148}"/>
          </ac:cxnSpMkLst>
        </pc:cxnChg>
        <pc:cxnChg chg="add">
          <ac:chgData name="Sarah Burney" userId="3ff1fe9c-ec4d-4417-af83-dbc6e1aa8c41" providerId="ADAL" clId="{514BF17A-BFF6-442C-9E45-B4A0C9D80D97}" dt="2022-02-08T16:43:04.305" v="1795" actId="26606"/>
          <ac:cxnSpMkLst>
            <pc:docMk/>
            <pc:sldMk cId="801597472" sldId="266"/>
            <ac:cxnSpMk id="17" creationId="{99309E4A-5F81-4CAB-B5DB-AB4EB90C712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5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8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4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2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55AFE-9191-454B-9DC0-6EC2B76FC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9409B-FD73-417A-B91C-F40CDEF4C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Term 1 Week 9</a:t>
            </a:r>
          </a:p>
        </p:txBody>
      </p:sp>
      <p:pic>
        <p:nvPicPr>
          <p:cNvPr id="4" name="Picture 3" descr="White flowers hit by the sunlight">
            <a:extLst>
              <a:ext uri="{FF2B5EF4-FFF2-40B4-BE49-F238E27FC236}">
                <a16:creationId xmlns:a16="http://schemas.microsoft.com/office/drawing/2014/main" id="{285412BA-88A1-4B6C-853A-A4D3022D8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04" r="25564" b="2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98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FBE127-D2A6-4FA3-A6B9-B8FD1DE4B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3F16E-B34D-4D11-893C-2B601E29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988" y="533400"/>
            <a:ext cx="4496228" cy="1690687"/>
          </a:xfrm>
        </p:spPr>
        <p:txBody>
          <a:bodyPr>
            <a:normAutofit/>
          </a:bodyPr>
          <a:lstStyle/>
          <a:p>
            <a:r>
              <a:rPr lang="en-AU" dirty="0"/>
              <a:t>urbane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D9C044-4B08-47CC-852C-B22B09675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948518" cy="13245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33687E-2F83-4E90-B11A-4B998C154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92DBC3-1A72-41ED-8432-D0D64FD63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2743200"/>
            <a:ext cx="4477872" cy="4114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A6CA7EF-479C-4643-93C9-64B621257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64518"/>
            <a:ext cx="5562600" cy="31289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0F324-E1C1-41F0-8784-C5B86153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1789" y="2290762"/>
            <a:ext cx="4572428" cy="40338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  <a:endParaRPr lang="en-AU" b="1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confident &amp; charming; polished in social situations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He makes a good salesman because he’s </a:t>
            </a:r>
            <a:r>
              <a:rPr lang="en-AU" i="1" u="sng" dirty="0"/>
              <a:t>urbane</a:t>
            </a:r>
            <a:r>
              <a:rPr lang="en-AU" i="1" dirty="0"/>
              <a:t> and easy to talk to.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309E4A-5F81-4CAB-B5DB-AB4EB90C7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7" y="2548218"/>
            <a:ext cx="589522" cy="43097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9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70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Rectangle 72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3810D-A092-477F-AE66-31566B84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en-AU" dirty="0"/>
              <a:t>sedentary</a:t>
            </a:r>
          </a:p>
        </p:txBody>
      </p:sp>
      <p:cxnSp>
        <p:nvCxnSpPr>
          <p:cNvPr id="3081" name="Straight Connector 74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2" name="Straight Connector 76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78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4A235-290D-4082-B799-753D442D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not active, not doing much physical exercise; spending a lot of time sitting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Jack’s job was quite </a:t>
            </a:r>
            <a:r>
              <a:rPr lang="en-AU" i="1" u="sng" dirty="0"/>
              <a:t>sedentary</a:t>
            </a:r>
            <a:r>
              <a:rPr lang="en-AU" i="1" dirty="0"/>
              <a:t>, so he decided to start cycling to work.</a:t>
            </a:r>
          </a:p>
        </p:txBody>
      </p:sp>
      <p:pic>
        <p:nvPicPr>
          <p:cNvPr id="3074" name="Picture 2" descr="Cycling to work may reduce heart disease risk">
            <a:extLst>
              <a:ext uri="{FF2B5EF4-FFF2-40B4-BE49-F238E27FC236}">
                <a16:creationId xmlns:a16="http://schemas.microsoft.com/office/drawing/2014/main" id="{BB14A887-CC01-4DC2-B4C7-0A54A3C6C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r="14029" b="3"/>
          <a:stretch/>
        </p:blipFill>
        <p:spPr bwMode="auto">
          <a:xfrm>
            <a:off x="7225552" y="1995117"/>
            <a:ext cx="4966447" cy="48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4" name="Straight Connector 80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82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Straight Connector 84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04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119DC-17E3-4365-A8D1-EBA57F8C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en-AU" dirty="0"/>
              <a:t>paradigm</a:t>
            </a:r>
          </a:p>
        </p:txBody>
      </p:sp>
      <p:pic>
        <p:nvPicPr>
          <p:cNvPr id="5124" name="Picture 4" descr="How digital twins give automotive companies a real-world advantage | EY  Australia">
            <a:extLst>
              <a:ext uri="{FF2B5EF4-FFF2-40B4-BE49-F238E27FC236}">
                <a16:creationId xmlns:a16="http://schemas.microsoft.com/office/drawing/2014/main" id="{678EC1EA-78D8-49A3-9D8B-75BF9C0C5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4" r="30772" b="2"/>
          <a:stretch/>
        </p:blipFill>
        <p:spPr bwMode="auto"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E418E-5D32-4CA8-B965-D7CA4E27E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a typical example; a model of how something should be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The factory was a </a:t>
            </a:r>
            <a:r>
              <a:rPr lang="en-AU" i="1" u="sng" dirty="0"/>
              <a:t>paradigm</a:t>
            </a:r>
            <a:r>
              <a:rPr lang="en-AU" i="1" dirty="0"/>
              <a:t> of productivity.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292E03-DBD1-40A2-8970-41356806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r>
              <a:rPr lang="en-AU" dirty="0"/>
              <a:t>aplomb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982B-A8B2-4A71-9FB5-D588D854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3133725"/>
            <a:ext cx="10153905" cy="31711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3200" b="1" dirty="0"/>
              <a:t>Part of speech: </a:t>
            </a:r>
            <a:r>
              <a:rPr lang="en-AU" sz="3200" dirty="0"/>
              <a:t>noun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b="1" dirty="0"/>
              <a:t>Meaning: </a:t>
            </a:r>
            <a:r>
              <a:rPr lang="en-AU" sz="3200" dirty="0"/>
              <a:t>skill and confidence in a difficult situation; keeping your cool</a:t>
            </a:r>
          </a:p>
          <a:p>
            <a:pPr marL="0" indent="0">
              <a:buNone/>
            </a:pPr>
            <a:endParaRPr lang="en-AU" sz="3200" dirty="0"/>
          </a:p>
          <a:p>
            <a:r>
              <a:rPr lang="en-AU" sz="3200" i="1" dirty="0"/>
              <a:t>He defused the bomb with </a:t>
            </a:r>
            <a:r>
              <a:rPr lang="en-AU" sz="3200" i="1" u="sng" dirty="0"/>
              <a:t>aplomb</a:t>
            </a:r>
            <a:r>
              <a:rPr lang="en-AU" sz="3200" i="1" dirty="0"/>
              <a:t>.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Learn English Words: APLOMB - Meaning, Vocabulary with Pictures and  Examples - YouTube">
            <a:extLst>
              <a:ext uri="{FF2B5EF4-FFF2-40B4-BE49-F238E27FC236}">
                <a16:creationId xmlns:a16="http://schemas.microsoft.com/office/drawing/2014/main" id="{2D616D2C-DF34-4938-96F9-DB7D3764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173" y="638174"/>
            <a:ext cx="5907285" cy="33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1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70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23">
            <a:extLst>
              <a:ext uri="{FF2B5EF4-FFF2-40B4-BE49-F238E27FC236}">
                <a16:creationId xmlns:a16="http://schemas.microsoft.com/office/drawing/2014/main" id="{5C569A89-4BBD-4E62-9A37-D553FBF9F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895" y="-11953"/>
            <a:ext cx="8600105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985167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985167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985167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9851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D2D37-47CD-43DA-994D-0B19196D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2926"/>
            <a:ext cx="5551668" cy="1671638"/>
          </a:xfrm>
        </p:spPr>
        <p:txBody>
          <a:bodyPr>
            <a:normAutofit/>
          </a:bodyPr>
          <a:lstStyle/>
          <a:p>
            <a:r>
              <a:rPr lang="en-AU"/>
              <a:t>Austere</a:t>
            </a:r>
            <a:endParaRPr lang="en-AU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890239" y="1"/>
            <a:ext cx="2499667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nne of Green Gables (1985) Colleen Dewhurst Plays Marilla Cuthbert ☆  Costume Designer Martha Mann constructed … | Anne of green gables, Green  gables, Anne of green">
            <a:extLst>
              <a:ext uri="{FF2B5EF4-FFF2-40B4-BE49-F238E27FC236}">
                <a16:creationId xmlns:a16="http://schemas.microsoft.com/office/drawing/2014/main" id="{B394C53D-4280-49FD-B3DB-009C3C45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231" y="533400"/>
            <a:ext cx="386562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EB9B-FFCA-43B4-9F39-F3B0DD67A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26516"/>
            <a:ext cx="5310188" cy="4098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severe or strict; without decoration or comforts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Marilla seemed like an </a:t>
            </a:r>
            <a:r>
              <a:rPr lang="en-AU" i="1" u="sng" dirty="0"/>
              <a:t>austere</a:t>
            </a:r>
            <a:r>
              <a:rPr lang="en-AU" i="1" dirty="0"/>
              <a:t> woman, but she had a kind heart.</a:t>
            </a:r>
          </a:p>
          <a:p>
            <a:r>
              <a:rPr lang="en-AU" i="1" dirty="0"/>
              <a:t>The monk chose to live an </a:t>
            </a:r>
            <a:r>
              <a:rPr lang="en-AU" i="1" u="sng" dirty="0"/>
              <a:t>austere</a:t>
            </a:r>
            <a:r>
              <a:rPr lang="en-AU" i="1" dirty="0"/>
              <a:t> life.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735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139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Rectangle 141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047F3-DB64-4F36-A612-A028EF42A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en-AU"/>
              <a:t>barrage</a:t>
            </a:r>
            <a:endParaRPr lang="en-AU" dirty="0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92E0C-9299-4706-BDF6-BC9D7BBAB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b="1"/>
              <a:t>Part of speech: </a:t>
            </a:r>
            <a:r>
              <a:rPr lang="en-AU"/>
              <a:t>noun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 b="1"/>
              <a:t>Meaning: </a:t>
            </a:r>
            <a:r>
              <a:rPr lang="en-AU"/>
              <a:t>an outpouring; a large number of things happening at once</a:t>
            </a:r>
          </a:p>
          <a:p>
            <a:pPr marL="0" indent="0">
              <a:buNone/>
            </a:pPr>
            <a:endParaRPr lang="en-AU"/>
          </a:p>
          <a:p>
            <a:r>
              <a:rPr lang="en-AU" i="1"/>
              <a:t>As soon as he stepped out of the courtroom he faced a barrage of questions from the press.</a:t>
            </a:r>
            <a:endParaRPr lang="en-AU" i="1" dirty="0"/>
          </a:p>
        </p:txBody>
      </p:sp>
      <p:pic>
        <p:nvPicPr>
          <p:cNvPr id="2050" name="Picture 2" descr="Asking hard questions is hard, and sometimes gets ugly. That&amp;#39;s journalism  (and, life) — bobsullivan.net">
            <a:extLst>
              <a:ext uri="{FF2B5EF4-FFF2-40B4-BE49-F238E27FC236}">
                <a16:creationId xmlns:a16="http://schemas.microsoft.com/office/drawing/2014/main" id="{2F629396-25AB-4716-8DFD-BE81A8520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r="5165"/>
          <a:stretch/>
        </p:blipFill>
        <p:spPr bwMode="auto">
          <a:xfrm>
            <a:off x="7225552" y="1995117"/>
            <a:ext cx="4966447" cy="48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84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8A61B-6485-4578-A952-67B9D65C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en-AU" dirty="0"/>
              <a:t>nebulous</a:t>
            </a:r>
          </a:p>
        </p:txBody>
      </p:sp>
      <p:pic>
        <p:nvPicPr>
          <p:cNvPr id="5122" name="Picture 2" descr="Nebulous Or Nuanced – The Educationist">
            <a:extLst>
              <a:ext uri="{FF2B5EF4-FFF2-40B4-BE49-F238E27FC236}">
                <a16:creationId xmlns:a16="http://schemas.microsoft.com/office/drawing/2014/main" id="{4AE5CE17-FD55-43E7-8245-92E30DC4D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7" r="22775" b="2"/>
          <a:stretch/>
        </p:blipFill>
        <p:spPr bwMode="auto"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9BEF-6048-4A09-9B48-76F33F13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not clear; difficult to explain; vague or hazy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She only had a very </a:t>
            </a:r>
            <a:r>
              <a:rPr lang="en-AU" i="1" u="sng" dirty="0"/>
              <a:t>nebulous</a:t>
            </a:r>
            <a:r>
              <a:rPr lang="en-AU" i="1" dirty="0"/>
              <a:t> idea of what she wanted to do when she left school.</a:t>
            </a:r>
          </a:p>
          <a:p>
            <a:r>
              <a:rPr lang="en-AU" i="1" dirty="0"/>
              <a:t>What we call a </a:t>
            </a:r>
            <a:r>
              <a:rPr lang="en-AU" i="1" u="sng" dirty="0"/>
              <a:t>nebulous</a:t>
            </a:r>
            <a:r>
              <a:rPr lang="en-AU" i="1" dirty="0"/>
              <a:t> star is actually a cluster of small indistinct stars.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3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18C17-AD9D-426B-B23B-D3B79D5E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en-AU" dirty="0"/>
              <a:t>unctuous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9072B-5B74-41E4-BBEB-57171FE9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200" b="1" dirty="0"/>
              <a:t>Part of speech: </a:t>
            </a:r>
            <a:r>
              <a:rPr lang="en-AU" sz="2200" dirty="0"/>
              <a:t>adjective</a:t>
            </a:r>
          </a:p>
          <a:p>
            <a:pPr marL="0" indent="0">
              <a:lnSpc>
                <a:spcPct val="90000"/>
              </a:lnSpc>
              <a:buNone/>
            </a:pPr>
            <a:endParaRPr lang="en-AU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200" b="1" dirty="0"/>
              <a:t>Meaning: </a:t>
            </a:r>
            <a:r>
              <a:rPr lang="en-AU" sz="2200" dirty="0"/>
              <a:t>full of false flattery; too eager to please; smooth or oily</a:t>
            </a:r>
          </a:p>
          <a:p>
            <a:pPr marL="0" indent="0">
              <a:lnSpc>
                <a:spcPct val="90000"/>
              </a:lnSpc>
              <a:buNone/>
            </a:pPr>
            <a:endParaRPr lang="en-AU" sz="2200" dirty="0"/>
          </a:p>
          <a:p>
            <a:pPr>
              <a:lnSpc>
                <a:spcPct val="90000"/>
              </a:lnSpc>
            </a:pPr>
            <a:r>
              <a:rPr lang="en-AU" sz="2200" i="1" dirty="0"/>
              <a:t>The waiter acted very </a:t>
            </a:r>
            <a:r>
              <a:rPr lang="en-AU" sz="2200" i="1" u="sng" dirty="0"/>
              <a:t>unctuous</a:t>
            </a:r>
            <a:r>
              <a:rPr lang="en-AU" sz="2200" i="1" dirty="0"/>
              <a:t> when he found out one of the guests was a minor celebrity.</a:t>
            </a:r>
          </a:p>
          <a:p>
            <a:pPr>
              <a:lnSpc>
                <a:spcPct val="90000"/>
              </a:lnSpc>
            </a:pPr>
            <a:r>
              <a:rPr lang="en-AU" sz="2200" i="1" dirty="0"/>
              <a:t>We were served roast duck with a delicious, </a:t>
            </a:r>
            <a:r>
              <a:rPr lang="en-AU" sz="2200" i="1" u="sng" dirty="0"/>
              <a:t>unctuous</a:t>
            </a:r>
            <a:r>
              <a:rPr lang="en-AU" sz="2200" i="1" dirty="0"/>
              <a:t> gravy.</a:t>
            </a:r>
          </a:p>
        </p:txBody>
      </p:sp>
      <p:pic>
        <p:nvPicPr>
          <p:cNvPr id="6146" name="Picture 2" descr="Attentive Waiter | Tom Coates | Flickr">
            <a:extLst>
              <a:ext uri="{FF2B5EF4-FFF2-40B4-BE49-F238E27FC236}">
                <a16:creationId xmlns:a16="http://schemas.microsoft.com/office/drawing/2014/main" id="{89D77F3B-5158-4B4D-B8FA-A47A4AE26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r="6497"/>
          <a:stretch/>
        </p:blipFill>
        <p:spPr bwMode="auto">
          <a:xfrm>
            <a:off x="7225552" y="1995117"/>
            <a:ext cx="4966447" cy="48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2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4839A-201A-4CCD-8086-04ABE49B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en-AU" dirty="0"/>
              <a:t>Cognisant</a:t>
            </a:r>
          </a:p>
        </p:txBody>
      </p:sp>
      <p:pic>
        <p:nvPicPr>
          <p:cNvPr id="4100" name="Picture 4" descr="Call for action to prevent deaths as UK homeless shelters shut their doors  | Homelessness | The Guardian">
            <a:extLst>
              <a:ext uri="{FF2B5EF4-FFF2-40B4-BE49-F238E27FC236}">
                <a16:creationId xmlns:a16="http://schemas.microsoft.com/office/drawing/2014/main" id="{C4368D71-66CF-48DB-91D3-F123734C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847984"/>
            <a:ext cx="5270053" cy="31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1F4ED-4018-47D1-83A6-D9837F9B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fully</a:t>
            </a:r>
            <a:r>
              <a:rPr lang="en-AU" b="1" dirty="0"/>
              <a:t> </a:t>
            </a:r>
            <a:r>
              <a:rPr lang="en-AU" dirty="0"/>
              <a:t>aware or conscious; knowledgeable about something through experience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Having lived on the streets myself, I’m very </a:t>
            </a:r>
            <a:r>
              <a:rPr lang="en-AU" i="1" u="sng" dirty="0"/>
              <a:t>cognisant</a:t>
            </a:r>
            <a:r>
              <a:rPr lang="en-AU" i="1" dirty="0"/>
              <a:t> of the dangers of homelessness.</a:t>
            </a:r>
          </a:p>
        </p:txBody>
      </p:sp>
    </p:spTree>
    <p:extLst>
      <p:ext uri="{BB962C8B-B14F-4D97-AF65-F5344CB8AC3E}">
        <p14:creationId xmlns:p14="http://schemas.microsoft.com/office/powerpoint/2010/main" val="85811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C9FEC-65D1-4F79-8DA0-41CDF75A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en-AU" dirty="0"/>
              <a:t>collusion</a:t>
            </a:r>
          </a:p>
        </p:txBody>
      </p:sp>
      <p:cxnSp>
        <p:nvCxnSpPr>
          <p:cNvPr id="1028" name="Straight Connector 138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40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42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7204F-C178-41EE-BC53-09457D2CD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lnSpc>
                <a:spcPct val="90000"/>
              </a:lnSpc>
              <a:buNone/>
            </a:pPr>
            <a:endParaRPr lang="en-AU" dirty="0"/>
          </a:p>
          <a:p>
            <a:pPr marL="0" indent="0">
              <a:lnSpc>
                <a:spcPct val="90000"/>
              </a:lnSpc>
              <a:buNone/>
            </a:pPr>
            <a:r>
              <a:rPr lang="en-AU" b="1" dirty="0"/>
              <a:t>Meaning: </a:t>
            </a:r>
            <a:r>
              <a:rPr lang="en-AU" dirty="0"/>
              <a:t>a secret agreement to do something illegal or treacherous</a:t>
            </a:r>
          </a:p>
          <a:p>
            <a:pPr marL="0" indent="0">
              <a:lnSpc>
                <a:spcPct val="90000"/>
              </a:lnSpc>
              <a:buNone/>
            </a:pPr>
            <a:endParaRPr lang="en-AU" dirty="0"/>
          </a:p>
          <a:p>
            <a:pPr>
              <a:lnSpc>
                <a:spcPct val="90000"/>
              </a:lnSpc>
            </a:pPr>
            <a:r>
              <a:rPr lang="en-AU" i="1" dirty="0"/>
              <a:t>Before their </a:t>
            </a:r>
            <a:r>
              <a:rPr lang="en-AU" i="1" u="sng" dirty="0"/>
              <a:t>collusion</a:t>
            </a:r>
            <a:r>
              <a:rPr lang="en-AU" i="1" dirty="0"/>
              <a:t> was discovered, the partners managed to steal nearly $50,000 from the company.</a:t>
            </a:r>
          </a:p>
          <a:p>
            <a:pPr marL="0" indent="0">
              <a:lnSpc>
                <a:spcPct val="90000"/>
              </a:lnSpc>
              <a:buNone/>
            </a:pPr>
            <a:endParaRPr lang="en-AU" dirty="0"/>
          </a:p>
          <a:p>
            <a:pPr marL="0" indent="0">
              <a:lnSpc>
                <a:spcPct val="90000"/>
              </a:lnSpc>
              <a:buNone/>
            </a:pPr>
            <a:endParaRPr lang="en-AU" dirty="0"/>
          </a:p>
        </p:txBody>
      </p:sp>
      <p:pic>
        <p:nvPicPr>
          <p:cNvPr id="1026" name="Picture 2" descr="PDF: Text of Secret Deal to Secure Bipartisan Support for CCJ - Nationwide  90FM">
            <a:extLst>
              <a:ext uri="{FF2B5EF4-FFF2-40B4-BE49-F238E27FC236}">
                <a16:creationId xmlns:a16="http://schemas.microsoft.com/office/drawing/2014/main" id="{1279B8CE-56C9-4E21-84DD-C10300596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0952"/>
          <a:stretch/>
        </p:blipFill>
        <p:spPr bwMode="auto">
          <a:xfrm>
            <a:off x="7225552" y="1995117"/>
            <a:ext cx="4966447" cy="48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44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46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48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8762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LeftStep">
      <a:dk1>
        <a:srgbClr val="000000"/>
      </a:dk1>
      <a:lt1>
        <a:srgbClr val="FFFFFF"/>
      </a:lt1>
      <a:dk2>
        <a:srgbClr val="3E2623"/>
      </a:dk2>
      <a:lt2>
        <a:srgbClr val="E4E2E8"/>
      </a:lt2>
      <a:accent1>
        <a:srgbClr val="97A67E"/>
      </a:accent1>
      <a:accent2>
        <a:srgbClr val="A5A371"/>
      </a:accent2>
      <a:accent3>
        <a:srgbClr val="B89D7C"/>
      </a:accent3>
      <a:accent4>
        <a:srgbClr val="BA877F"/>
      </a:accent4>
      <a:accent5>
        <a:srgbClr val="C492A0"/>
      </a:accent5>
      <a:accent6>
        <a:srgbClr val="BA7FA8"/>
      </a:accent6>
      <a:hlink>
        <a:srgbClr val="8469AE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376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Univers Condensed Light</vt:lpstr>
      <vt:lpstr>Walbaum Display Light</vt:lpstr>
      <vt:lpstr>AngleLinesVTI</vt:lpstr>
      <vt:lpstr>Year 9 Vocab</vt:lpstr>
      <vt:lpstr>paradigm</vt:lpstr>
      <vt:lpstr>aplomb</vt:lpstr>
      <vt:lpstr>Austere</vt:lpstr>
      <vt:lpstr>barrage</vt:lpstr>
      <vt:lpstr>nebulous</vt:lpstr>
      <vt:lpstr>unctuous</vt:lpstr>
      <vt:lpstr>Cognisant</vt:lpstr>
      <vt:lpstr>collusion</vt:lpstr>
      <vt:lpstr>urbane</vt:lpstr>
      <vt:lpstr>sedentary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2022-02-01T02:25:52Z</dcterms:created>
  <dcterms:modified xsi:type="dcterms:W3CDTF">2022-03-14T14:24:17Z</dcterms:modified>
</cp:coreProperties>
</file>