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7" r:id="rId3"/>
    <p:sldId id="298" r:id="rId4"/>
    <p:sldId id="299" r:id="rId5"/>
    <p:sldId id="256" r:id="rId6"/>
    <p:sldId id="301" r:id="rId7"/>
    <p:sldId id="257" r:id="rId8"/>
    <p:sldId id="260" r:id="rId9"/>
    <p:sldId id="263" r:id="rId10"/>
    <p:sldId id="264" r:id="rId11"/>
    <p:sldId id="258" r:id="rId12"/>
    <p:sldId id="259" r:id="rId13"/>
    <p:sldId id="300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8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B295A3-A2D6-4FA2-B375-61D9B2B963C1}" v="39" dt="2022-03-15T16:08:01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B4393BAE-EC88-4733-880F-A64D1F46F0DE}"/>
    <pc:docChg chg="custSel delSld modSld">
      <pc:chgData name="Sarah Burney" userId="3ff1fe9c-ec4d-4417-af83-dbc6e1aa8c41" providerId="ADAL" clId="{B4393BAE-EC88-4733-880F-A64D1F46F0DE}" dt="2022-03-08T04:56:31.046" v="1048" actId="47"/>
      <pc:docMkLst>
        <pc:docMk/>
      </pc:docMkLst>
      <pc:sldChg chg="modSp mod">
        <pc:chgData name="Sarah Burney" userId="3ff1fe9c-ec4d-4417-af83-dbc6e1aa8c41" providerId="ADAL" clId="{B4393BAE-EC88-4733-880F-A64D1F46F0DE}" dt="2022-03-08T04:54:07.916" v="816" actId="20577"/>
        <pc:sldMkLst>
          <pc:docMk/>
          <pc:sldMk cId="2011804381" sldId="258"/>
        </pc:sldMkLst>
        <pc:spChg chg="mod">
          <ac:chgData name="Sarah Burney" userId="3ff1fe9c-ec4d-4417-af83-dbc6e1aa8c41" providerId="ADAL" clId="{B4393BAE-EC88-4733-880F-A64D1F46F0DE}" dt="2022-03-08T04:54:07.916" v="816" actId="20577"/>
          <ac:spMkLst>
            <pc:docMk/>
            <pc:sldMk cId="2011804381" sldId="258"/>
            <ac:spMk id="3" creationId="{3BC76BBE-C65C-4808-9FA6-F103C8A36883}"/>
          </ac:spMkLst>
        </pc:spChg>
      </pc:sldChg>
      <pc:sldChg chg="modSp mod">
        <pc:chgData name="Sarah Burney" userId="3ff1fe9c-ec4d-4417-af83-dbc6e1aa8c41" providerId="ADAL" clId="{B4393BAE-EC88-4733-880F-A64D1F46F0DE}" dt="2022-03-08T04:56:10.110" v="1047" actId="20577"/>
        <pc:sldMkLst>
          <pc:docMk/>
          <pc:sldMk cId="1793529538" sldId="260"/>
        </pc:sldMkLst>
        <pc:spChg chg="mod">
          <ac:chgData name="Sarah Burney" userId="3ff1fe9c-ec4d-4417-af83-dbc6e1aa8c41" providerId="ADAL" clId="{B4393BAE-EC88-4733-880F-A64D1F46F0DE}" dt="2022-03-08T04:56:10.110" v="1047" actId="20577"/>
          <ac:spMkLst>
            <pc:docMk/>
            <pc:sldMk cId="1793529538" sldId="260"/>
            <ac:spMk id="3" creationId="{8423661E-B5AA-4D91-871D-C25AFAA93A34}"/>
          </ac:spMkLst>
        </pc:spChg>
      </pc:sldChg>
      <pc:sldChg chg="modSp mod">
        <pc:chgData name="Sarah Burney" userId="3ff1fe9c-ec4d-4417-af83-dbc6e1aa8c41" providerId="ADAL" clId="{B4393BAE-EC88-4733-880F-A64D1F46F0DE}" dt="2022-03-08T04:46:43" v="548" actId="20577"/>
        <pc:sldMkLst>
          <pc:docMk/>
          <pc:sldMk cId="544066185" sldId="263"/>
        </pc:sldMkLst>
        <pc:spChg chg="mod">
          <ac:chgData name="Sarah Burney" userId="3ff1fe9c-ec4d-4417-af83-dbc6e1aa8c41" providerId="ADAL" clId="{B4393BAE-EC88-4733-880F-A64D1F46F0DE}" dt="2022-03-08T04:46:43" v="548" actId="20577"/>
          <ac:spMkLst>
            <pc:docMk/>
            <pc:sldMk cId="544066185" sldId="263"/>
            <ac:spMk id="3" creationId="{4E3CEE59-2D7B-44CD-A102-441B4287239D}"/>
          </ac:spMkLst>
        </pc:spChg>
      </pc:sldChg>
      <pc:sldChg chg="modSp mod">
        <pc:chgData name="Sarah Burney" userId="3ff1fe9c-ec4d-4417-af83-dbc6e1aa8c41" providerId="ADAL" clId="{B4393BAE-EC88-4733-880F-A64D1F46F0DE}" dt="2022-03-08T04:53:21.305" v="688" actId="113"/>
        <pc:sldMkLst>
          <pc:docMk/>
          <pc:sldMk cId="294686898" sldId="264"/>
        </pc:sldMkLst>
        <pc:spChg chg="mod">
          <ac:chgData name="Sarah Burney" userId="3ff1fe9c-ec4d-4417-af83-dbc6e1aa8c41" providerId="ADAL" clId="{B4393BAE-EC88-4733-880F-A64D1F46F0DE}" dt="2022-03-08T04:26:57.129" v="3" actId="313"/>
          <ac:spMkLst>
            <pc:docMk/>
            <pc:sldMk cId="294686898" sldId="264"/>
            <ac:spMk id="2" creationId="{AB295B33-FB13-4B75-9AB1-544943103A3A}"/>
          </ac:spMkLst>
        </pc:spChg>
        <pc:spChg chg="mod">
          <ac:chgData name="Sarah Burney" userId="3ff1fe9c-ec4d-4417-af83-dbc6e1aa8c41" providerId="ADAL" clId="{B4393BAE-EC88-4733-880F-A64D1F46F0DE}" dt="2022-03-08T04:53:21.305" v="688" actId="113"/>
          <ac:spMkLst>
            <pc:docMk/>
            <pc:sldMk cId="294686898" sldId="264"/>
            <ac:spMk id="3" creationId="{E2E4EC41-BC52-450C-9CC3-29ED8E04C0F9}"/>
          </ac:spMkLst>
        </pc:spChg>
      </pc:sldChg>
      <pc:sldChg chg="del">
        <pc:chgData name="Sarah Burney" userId="3ff1fe9c-ec4d-4417-af83-dbc6e1aa8c41" providerId="ADAL" clId="{B4393BAE-EC88-4733-880F-A64D1F46F0DE}" dt="2022-03-08T04:56:31.046" v="1048" actId="47"/>
        <pc:sldMkLst>
          <pc:docMk/>
          <pc:sldMk cId="3674483388" sldId="265"/>
        </pc:sldMkLst>
      </pc:sldChg>
      <pc:sldChg chg="del">
        <pc:chgData name="Sarah Burney" userId="3ff1fe9c-ec4d-4417-af83-dbc6e1aa8c41" providerId="ADAL" clId="{B4393BAE-EC88-4733-880F-A64D1F46F0DE}" dt="2022-03-08T04:56:31.046" v="1048" actId="47"/>
        <pc:sldMkLst>
          <pc:docMk/>
          <pc:sldMk cId="2829454441" sldId="266"/>
        </pc:sldMkLst>
      </pc:sldChg>
      <pc:sldChg chg="del">
        <pc:chgData name="Sarah Burney" userId="3ff1fe9c-ec4d-4417-af83-dbc6e1aa8c41" providerId="ADAL" clId="{B4393BAE-EC88-4733-880F-A64D1F46F0DE}" dt="2022-03-08T04:56:31.046" v="1048" actId="47"/>
        <pc:sldMkLst>
          <pc:docMk/>
          <pc:sldMk cId="1865095618" sldId="267"/>
        </pc:sldMkLst>
      </pc:sldChg>
    </pc:docChg>
  </pc:docChgLst>
  <pc:docChgLst>
    <pc:chgData name="Sarah Burney" userId="3ff1fe9c-ec4d-4417-af83-dbc6e1aa8c41" providerId="ADAL" clId="{C1B295A3-A2D6-4FA2-B375-61D9B2B963C1}"/>
    <pc:docChg chg="undo redo custSel addSld delSld modSld">
      <pc:chgData name="Sarah Burney" userId="3ff1fe9c-ec4d-4417-af83-dbc6e1aa8c41" providerId="ADAL" clId="{C1B295A3-A2D6-4FA2-B375-61D9B2B963C1}" dt="2022-03-15T16:15:00.524" v="4876" actId="20577"/>
      <pc:docMkLst>
        <pc:docMk/>
      </pc:docMkLst>
      <pc:sldChg chg="modSp mod">
        <pc:chgData name="Sarah Burney" userId="3ff1fe9c-ec4d-4417-af83-dbc6e1aa8c41" providerId="ADAL" clId="{C1B295A3-A2D6-4FA2-B375-61D9B2B963C1}" dt="2022-03-15T16:08:39.926" v="4105" actId="27636"/>
        <pc:sldMkLst>
          <pc:docMk/>
          <pc:sldMk cId="3378452714" sldId="257"/>
        </pc:sldMkLst>
        <pc:spChg chg="mod">
          <ac:chgData name="Sarah Burney" userId="3ff1fe9c-ec4d-4417-af83-dbc6e1aa8c41" providerId="ADAL" clId="{C1B295A3-A2D6-4FA2-B375-61D9B2B963C1}" dt="2022-03-15T16:08:39.926" v="4105" actId="27636"/>
          <ac:spMkLst>
            <pc:docMk/>
            <pc:sldMk cId="3378452714" sldId="257"/>
            <ac:spMk id="3" creationId="{9BC0AD0F-27A9-4EC8-85F7-9BFEAB6AB0E4}"/>
          </ac:spMkLst>
        </pc:spChg>
        <pc:picChg chg="mod">
          <ac:chgData name="Sarah Burney" userId="3ff1fe9c-ec4d-4417-af83-dbc6e1aa8c41" providerId="ADAL" clId="{C1B295A3-A2D6-4FA2-B375-61D9B2B963C1}" dt="2022-03-15T16:08:24.714" v="4094" actId="1076"/>
          <ac:picMkLst>
            <pc:docMk/>
            <pc:sldMk cId="3378452714" sldId="257"/>
            <ac:picMk id="8" creationId="{7C8C62FB-F684-4251-A546-11DA64C50F01}"/>
          </ac:picMkLst>
        </pc:picChg>
      </pc:sldChg>
      <pc:sldChg chg="modSp mod">
        <pc:chgData name="Sarah Burney" userId="3ff1fe9c-ec4d-4417-af83-dbc6e1aa8c41" providerId="ADAL" clId="{C1B295A3-A2D6-4FA2-B375-61D9B2B963C1}" dt="2022-03-15T16:00:48.428" v="3776" actId="20577"/>
        <pc:sldMkLst>
          <pc:docMk/>
          <pc:sldMk cId="2011804381" sldId="258"/>
        </pc:sldMkLst>
        <pc:spChg chg="mod">
          <ac:chgData name="Sarah Burney" userId="3ff1fe9c-ec4d-4417-af83-dbc6e1aa8c41" providerId="ADAL" clId="{C1B295A3-A2D6-4FA2-B375-61D9B2B963C1}" dt="2022-03-15T16:00:48.428" v="3776" actId="20577"/>
          <ac:spMkLst>
            <pc:docMk/>
            <pc:sldMk cId="2011804381" sldId="258"/>
            <ac:spMk id="3" creationId="{3BC76BBE-C65C-4808-9FA6-F103C8A36883}"/>
          </ac:spMkLst>
        </pc:spChg>
      </pc:sldChg>
      <pc:sldChg chg="modSp mod">
        <pc:chgData name="Sarah Burney" userId="3ff1fe9c-ec4d-4417-af83-dbc6e1aa8c41" providerId="ADAL" clId="{C1B295A3-A2D6-4FA2-B375-61D9B2B963C1}" dt="2022-03-15T16:01:57.658" v="3805" actId="5793"/>
        <pc:sldMkLst>
          <pc:docMk/>
          <pc:sldMk cId="2399746787" sldId="259"/>
        </pc:sldMkLst>
        <pc:spChg chg="mod">
          <ac:chgData name="Sarah Burney" userId="3ff1fe9c-ec4d-4417-af83-dbc6e1aa8c41" providerId="ADAL" clId="{C1B295A3-A2D6-4FA2-B375-61D9B2B963C1}" dt="2022-03-15T16:01:57.658" v="3805" actId="5793"/>
          <ac:spMkLst>
            <pc:docMk/>
            <pc:sldMk cId="2399746787" sldId="259"/>
            <ac:spMk id="3" creationId="{2007B5F2-9AED-4FB6-9C95-1B14891B68C5}"/>
          </ac:spMkLst>
        </pc:spChg>
      </pc:sldChg>
      <pc:sldChg chg="modSp mod">
        <pc:chgData name="Sarah Burney" userId="3ff1fe9c-ec4d-4417-af83-dbc6e1aa8c41" providerId="ADAL" clId="{C1B295A3-A2D6-4FA2-B375-61D9B2B963C1}" dt="2022-03-15T16:09:22.479" v="4147" actId="20577"/>
        <pc:sldMkLst>
          <pc:docMk/>
          <pc:sldMk cId="1793529538" sldId="260"/>
        </pc:sldMkLst>
        <pc:spChg chg="mod">
          <ac:chgData name="Sarah Burney" userId="3ff1fe9c-ec4d-4417-af83-dbc6e1aa8c41" providerId="ADAL" clId="{C1B295A3-A2D6-4FA2-B375-61D9B2B963C1}" dt="2022-03-15T16:09:22.479" v="4147" actId="20577"/>
          <ac:spMkLst>
            <pc:docMk/>
            <pc:sldMk cId="1793529538" sldId="260"/>
            <ac:spMk id="3" creationId="{8423661E-B5AA-4D91-871D-C25AFAA93A34}"/>
          </ac:spMkLst>
        </pc:spChg>
      </pc:sldChg>
      <pc:sldChg chg="addSp delSp modSp mod">
        <pc:chgData name="Sarah Burney" userId="3ff1fe9c-ec4d-4417-af83-dbc6e1aa8c41" providerId="ADAL" clId="{C1B295A3-A2D6-4FA2-B375-61D9B2B963C1}" dt="2022-03-15T15:38:35.298" v="2144" actId="20577"/>
        <pc:sldMkLst>
          <pc:docMk/>
          <pc:sldMk cId="544066185" sldId="263"/>
        </pc:sldMkLst>
        <pc:spChg chg="mod">
          <ac:chgData name="Sarah Burney" userId="3ff1fe9c-ec4d-4417-af83-dbc6e1aa8c41" providerId="ADAL" clId="{C1B295A3-A2D6-4FA2-B375-61D9B2B963C1}" dt="2022-03-15T15:21:44.090" v="1767" actId="26606"/>
          <ac:spMkLst>
            <pc:docMk/>
            <pc:sldMk cId="544066185" sldId="263"/>
            <ac:spMk id="2" creationId="{8F8E8DC5-9E55-4236-B6A5-6E526F483B30}"/>
          </ac:spMkLst>
        </pc:spChg>
        <pc:spChg chg="mod">
          <ac:chgData name="Sarah Burney" userId="3ff1fe9c-ec4d-4417-af83-dbc6e1aa8c41" providerId="ADAL" clId="{C1B295A3-A2D6-4FA2-B375-61D9B2B963C1}" dt="2022-03-15T15:38:35.298" v="2144" actId="20577"/>
          <ac:spMkLst>
            <pc:docMk/>
            <pc:sldMk cId="544066185" sldId="263"/>
            <ac:spMk id="3" creationId="{4E3CEE59-2D7B-44CD-A102-441B4287239D}"/>
          </ac:spMkLst>
        </pc:spChg>
        <pc:spChg chg="add del">
          <ac:chgData name="Sarah Burney" userId="3ff1fe9c-ec4d-4417-af83-dbc6e1aa8c41" providerId="ADAL" clId="{C1B295A3-A2D6-4FA2-B375-61D9B2B963C1}" dt="2022-03-15T15:21:44.090" v="1767" actId="26606"/>
          <ac:spMkLst>
            <pc:docMk/>
            <pc:sldMk cId="544066185" sldId="263"/>
            <ac:spMk id="14" creationId="{6ECA6DCB-B7E1-40A9-9524-540C6DA40B1B}"/>
          </ac:spMkLst>
        </pc:spChg>
        <pc:spChg chg="add del">
          <ac:chgData name="Sarah Burney" userId="3ff1fe9c-ec4d-4417-af83-dbc6e1aa8c41" providerId="ADAL" clId="{C1B295A3-A2D6-4FA2-B375-61D9B2B963C1}" dt="2022-03-15T15:21:44.090" v="1767" actId="26606"/>
          <ac:spMkLst>
            <pc:docMk/>
            <pc:sldMk cId="544066185" sldId="263"/>
            <ac:spMk id="20" creationId="{3873B707-463F-40B0-8227-E8CC6C67EB25}"/>
          </ac:spMkLst>
        </pc:spChg>
        <pc:spChg chg="add del">
          <ac:chgData name="Sarah Burney" userId="3ff1fe9c-ec4d-4417-af83-dbc6e1aa8c41" providerId="ADAL" clId="{C1B295A3-A2D6-4FA2-B375-61D9B2B963C1}" dt="2022-03-15T15:21:44.090" v="1767" actId="26606"/>
          <ac:spMkLst>
            <pc:docMk/>
            <pc:sldMk cId="544066185" sldId="263"/>
            <ac:spMk id="22" creationId="{C13237C8-E62C-4F0D-A318-BD6FB6C2D138}"/>
          </ac:spMkLst>
        </pc:spChg>
        <pc:spChg chg="add del">
          <ac:chgData name="Sarah Burney" userId="3ff1fe9c-ec4d-4417-af83-dbc6e1aa8c41" providerId="ADAL" clId="{C1B295A3-A2D6-4FA2-B375-61D9B2B963C1}" dt="2022-03-15T15:21:44.090" v="1767" actId="26606"/>
          <ac:spMkLst>
            <pc:docMk/>
            <pc:sldMk cId="544066185" sldId="263"/>
            <ac:spMk id="24" creationId="{19C9EAEA-39D0-4B0E-A0EB-51E7B26740B1}"/>
          </ac:spMkLst>
        </pc:spChg>
        <pc:spChg chg="add del">
          <ac:chgData name="Sarah Burney" userId="3ff1fe9c-ec4d-4417-af83-dbc6e1aa8c41" providerId="ADAL" clId="{C1B295A3-A2D6-4FA2-B375-61D9B2B963C1}" dt="2022-03-15T15:21:44.090" v="1767" actId="26606"/>
          <ac:spMkLst>
            <pc:docMk/>
            <pc:sldMk cId="544066185" sldId="263"/>
            <ac:spMk id="26" creationId="{8CB5D2D7-DF65-4E86-BFBA-FFB9B5ACEB64}"/>
          </ac:spMkLst>
        </pc:spChg>
        <pc:grpChg chg="add del">
          <ac:chgData name="Sarah Burney" userId="3ff1fe9c-ec4d-4417-af83-dbc6e1aa8c41" providerId="ADAL" clId="{C1B295A3-A2D6-4FA2-B375-61D9B2B963C1}" dt="2022-03-15T15:21:44.090" v="1767" actId="26606"/>
          <ac:grpSpMkLst>
            <pc:docMk/>
            <pc:sldMk cId="544066185" sldId="263"/>
            <ac:grpSpMk id="16" creationId="{1DE889C7-FAD6-4397-98E2-05D503484459}"/>
          </ac:grpSpMkLst>
        </pc:grpChg>
        <pc:picChg chg="mod">
          <ac:chgData name="Sarah Burney" userId="3ff1fe9c-ec4d-4417-af83-dbc6e1aa8c41" providerId="ADAL" clId="{C1B295A3-A2D6-4FA2-B375-61D9B2B963C1}" dt="2022-03-15T15:21:44.090" v="1767" actId="26606"/>
          <ac:picMkLst>
            <pc:docMk/>
            <pc:sldMk cId="544066185" sldId="263"/>
            <ac:picMk id="4" creationId="{4F727BF6-F398-4EF3-8D27-383E57102D43}"/>
          </ac:picMkLst>
        </pc:picChg>
        <pc:picChg chg="add mod modCrop">
          <ac:chgData name="Sarah Burney" userId="3ff1fe9c-ec4d-4417-af83-dbc6e1aa8c41" providerId="ADAL" clId="{C1B295A3-A2D6-4FA2-B375-61D9B2B963C1}" dt="2022-03-15T15:22:27.167" v="1775" actId="1038"/>
          <ac:picMkLst>
            <pc:docMk/>
            <pc:sldMk cId="544066185" sldId="263"/>
            <ac:picMk id="5" creationId="{CE8C6995-3717-45EC-98A7-AA6F4C4CB58A}"/>
          </ac:picMkLst>
        </pc:picChg>
        <pc:cxnChg chg="add del">
          <ac:chgData name="Sarah Burney" userId="3ff1fe9c-ec4d-4417-af83-dbc6e1aa8c41" providerId="ADAL" clId="{C1B295A3-A2D6-4FA2-B375-61D9B2B963C1}" dt="2022-03-15T15:21:44.090" v="1767" actId="26606"/>
          <ac:cxnSpMkLst>
            <pc:docMk/>
            <pc:sldMk cId="544066185" sldId="263"/>
            <ac:cxnSpMk id="9" creationId="{A7F400EE-A8A5-48AF-B4D6-291B52C6F0B0}"/>
          </ac:cxnSpMkLst>
        </pc:cxnChg>
      </pc:sldChg>
      <pc:sldChg chg="addSp delSp modSp mod">
        <pc:chgData name="Sarah Burney" userId="3ff1fe9c-ec4d-4417-af83-dbc6e1aa8c41" providerId="ADAL" clId="{C1B295A3-A2D6-4FA2-B375-61D9B2B963C1}" dt="2022-03-15T16:15:00.524" v="4876" actId="20577"/>
        <pc:sldMkLst>
          <pc:docMk/>
          <pc:sldMk cId="294686898" sldId="264"/>
        </pc:sldMkLst>
        <pc:spChg chg="mod">
          <ac:chgData name="Sarah Burney" userId="3ff1fe9c-ec4d-4417-af83-dbc6e1aa8c41" providerId="ADAL" clId="{C1B295A3-A2D6-4FA2-B375-61D9B2B963C1}" dt="2022-03-15T15:09:05.470" v="1564" actId="20577"/>
          <ac:spMkLst>
            <pc:docMk/>
            <pc:sldMk cId="294686898" sldId="264"/>
            <ac:spMk id="2" creationId="{AB295B33-FB13-4B75-9AB1-544943103A3A}"/>
          </ac:spMkLst>
        </pc:spChg>
        <pc:spChg chg="mod ord">
          <ac:chgData name="Sarah Burney" userId="3ff1fe9c-ec4d-4417-af83-dbc6e1aa8c41" providerId="ADAL" clId="{C1B295A3-A2D6-4FA2-B375-61D9B2B963C1}" dt="2022-03-15T16:15:00.524" v="4876" actId="20577"/>
          <ac:spMkLst>
            <pc:docMk/>
            <pc:sldMk cId="294686898" sldId="264"/>
            <ac:spMk id="3" creationId="{E2E4EC41-BC52-450C-9CC3-29ED8E04C0F9}"/>
          </ac:spMkLst>
        </pc:spChg>
        <pc:spChg chg="add del">
          <ac:chgData name="Sarah Burney" userId="3ff1fe9c-ec4d-4417-af83-dbc6e1aa8c41" providerId="ADAL" clId="{C1B295A3-A2D6-4FA2-B375-61D9B2B963C1}" dt="2022-03-15T15:08:30.801" v="1560" actId="26606"/>
          <ac:spMkLst>
            <pc:docMk/>
            <pc:sldMk cId="294686898" sldId="264"/>
            <ac:spMk id="11" creationId="{650D18FE-0824-4A46-B22C-A86B52E5780A}"/>
          </ac:spMkLst>
        </pc:spChg>
        <pc:spChg chg="add del">
          <ac:chgData name="Sarah Burney" userId="3ff1fe9c-ec4d-4417-af83-dbc6e1aa8c41" providerId="ADAL" clId="{C1B295A3-A2D6-4FA2-B375-61D9B2B963C1}" dt="2022-03-15T15:08:30.801" v="1560" actId="26606"/>
          <ac:spMkLst>
            <pc:docMk/>
            <pc:sldMk cId="294686898" sldId="264"/>
            <ac:spMk id="12" creationId="{743AA782-23D1-4521-8CAD-47662984AA08}"/>
          </ac:spMkLst>
        </pc:spChg>
        <pc:spChg chg="add">
          <ac:chgData name="Sarah Burney" userId="3ff1fe9c-ec4d-4417-af83-dbc6e1aa8c41" providerId="ADAL" clId="{C1B295A3-A2D6-4FA2-B375-61D9B2B963C1}" dt="2022-03-15T15:08:30.801" v="1560" actId="26606"/>
          <ac:spMkLst>
            <pc:docMk/>
            <pc:sldMk cId="294686898" sldId="264"/>
            <ac:spMk id="17" creationId="{FF9B822F-893E-44C8-963C-64F50ACECBB2}"/>
          </ac:spMkLst>
        </pc:spChg>
        <pc:spChg chg="add">
          <ac:chgData name="Sarah Burney" userId="3ff1fe9c-ec4d-4417-af83-dbc6e1aa8c41" providerId="ADAL" clId="{C1B295A3-A2D6-4FA2-B375-61D9B2B963C1}" dt="2022-03-15T15:08:30.801" v="1560" actId="26606"/>
          <ac:spMkLst>
            <pc:docMk/>
            <pc:sldMk cId="294686898" sldId="264"/>
            <ac:spMk id="19" creationId="{EBF87945-A001-489F-9D9B-7D9435F0B9CA}"/>
          </ac:spMkLst>
        </pc:spChg>
        <pc:spChg chg="add del">
          <ac:chgData name="Sarah Burney" userId="3ff1fe9c-ec4d-4417-af83-dbc6e1aa8c41" providerId="ADAL" clId="{C1B295A3-A2D6-4FA2-B375-61D9B2B963C1}" dt="2022-03-15T15:05:25.029" v="1541" actId="26606"/>
          <ac:spMkLst>
            <pc:docMk/>
            <pc:sldMk cId="294686898" sldId="264"/>
            <ac:spMk id="71" creationId="{8B3A2D1A-45FC-4F95-B150-1C13EF2F6D09}"/>
          </ac:spMkLst>
        </pc:spChg>
        <pc:spChg chg="add del">
          <ac:chgData name="Sarah Burney" userId="3ff1fe9c-ec4d-4417-af83-dbc6e1aa8c41" providerId="ADAL" clId="{C1B295A3-A2D6-4FA2-B375-61D9B2B963C1}" dt="2022-03-15T15:05:25.029" v="1541" actId="26606"/>
          <ac:spMkLst>
            <pc:docMk/>
            <pc:sldMk cId="294686898" sldId="264"/>
            <ac:spMk id="73" creationId="{F3768FD5-DD7A-43C7-8DEA-1F5DB3CB5B95}"/>
          </ac:spMkLst>
        </pc:spChg>
        <pc:picChg chg="del">
          <ac:chgData name="Sarah Burney" userId="3ff1fe9c-ec4d-4417-af83-dbc6e1aa8c41" providerId="ADAL" clId="{C1B295A3-A2D6-4FA2-B375-61D9B2B963C1}" dt="2022-03-15T15:04:52.668" v="1536" actId="478"/>
          <ac:picMkLst>
            <pc:docMk/>
            <pc:sldMk cId="294686898" sldId="264"/>
            <ac:picMk id="4" creationId="{83CA14D2-1BE0-48E4-AD26-D56FC606B458}"/>
          </ac:picMkLst>
        </pc:picChg>
        <pc:picChg chg="add mod">
          <ac:chgData name="Sarah Burney" userId="3ff1fe9c-ec4d-4417-af83-dbc6e1aa8c41" providerId="ADAL" clId="{C1B295A3-A2D6-4FA2-B375-61D9B2B963C1}" dt="2022-03-15T15:08:53.825" v="1562" actId="732"/>
          <ac:picMkLst>
            <pc:docMk/>
            <pc:sldMk cId="294686898" sldId="264"/>
            <ac:picMk id="10" creationId="{C6208524-6954-481D-8973-B56AB4E99B1E}"/>
          </ac:picMkLst>
        </pc:picChg>
        <pc:picChg chg="add del mod">
          <ac:chgData name="Sarah Burney" userId="3ff1fe9c-ec4d-4417-af83-dbc6e1aa8c41" providerId="ADAL" clId="{C1B295A3-A2D6-4FA2-B375-61D9B2B963C1}" dt="2022-03-15T15:08:18.533" v="1558" actId="478"/>
          <ac:picMkLst>
            <pc:docMk/>
            <pc:sldMk cId="294686898" sldId="264"/>
            <ac:picMk id="4098" creationId="{09A2730E-749D-4062-8733-6E33E5B878C4}"/>
          </ac:picMkLst>
        </pc:picChg>
      </pc:sldChg>
      <pc:sldChg chg="addSp delSp add mod setBg delDesignElem">
        <pc:chgData name="Sarah Burney" userId="3ff1fe9c-ec4d-4417-af83-dbc6e1aa8c41" providerId="ADAL" clId="{C1B295A3-A2D6-4FA2-B375-61D9B2B963C1}" dt="2022-03-15T13:40:06.999" v="332" actId="26606"/>
        <pc:sldMkLst>
          <pc:docMk/>
          <pc:sldMk cId="3226535028" sldId="265"/>
        </pc:sldMkLst>
        <pc:spChg chg="del">
          <ac:chgData name="Sarah Burney" userId="3ff1fe9c-ec4d-4417-af83-dbc6e1aa8c41" providerId="ADAL" clId="{C1B295A3-A2D6-4FA2-B375-61D9B2B963C1}" dt="2022-03-15T13:35:38.813" v="2"/>
          <ac:spMkLst>
            <pc:docMk/>
            <pc:sldMk cId="3226535028" sldId="265"/>
            <ac:spMk id="71" creationId="{5A92BC41-5AE1-432E-87C7-12BF9E03D928}"/>
          </ac:spMkLst>
        </pc:spChg>
        <pc:spChg chg="add">
          <ac:chgData name="Sarah Burney" userId="3ff1fe9c-ec4d-4417-af83-dbc6e1aa8c41" providerId="ADAL" clId="{C1B295A3-A2D6-4FA2-B375-61D9B2B963C1}" dt="2022-03-15T13:40:06.999" v="332" actId="26606"/>
          <ac:spMkLst>
            <pc:docMk/>
            <pc:sldMk cId="3226535028" sldId="265"/>
            <ac:spMk id="1028" creationId="{5A92BC41-5AE1-432E-87C7-12BF9E03D928}"/>
          </ac:spMkLst>
        </pc:spChg>
        <pc:cxnChg chg="del">
          <ac:chgData name="Sarah Burney" userId="3ff1fe9c-ec4d-4417-af83-dbc6e1aa8c41" providerId="ADAL" clId="{C1B295A3-A2D6-4FA2-B375-61D9B2B963C1}" dt="2022-03-15T13:35:38.813" v="2"/>
          <ac:cxnSpMkLst>
            <pc:docMk/>
            <pc:sldMk cId="3226535028" sldId="265"/>
            <ac:cxnSpMk id="73" creationId="{DC0E1208-0B30-4396-AE7C-AEBFFAEE66DB}"/>
          </ac:cxnSpMkLst>
        </pc:cxnChg>
        <pc:cxnChg chg="add">
          <ac:chgData name="Sarah Burney" userId="3ff1fe9c-ec4d-4417-af83-dbc6e1aa8c41" providerId="ADAL" clId="{C1B295A3-A2D6-4FA2-B375-61D9B2B963C1}" dt="2022-03-15T13:40:06.999" v="332" actId="26606"/>
          <ac:cxnSpMkLst>
            <pc:docMk/>
            <pc:sldMk cId="3226535028" sldId="265"/>
            <ac:cxnSpMk id="1029" creationId="{DC0E1208-0B30-4396-AE7C-AEBFFAEE66DB}"/>
          </ac:cxnSpMkLst>
        </pc:cxnChg>
      </pc:sldChg>
      <pc:sldChg chg="addSp delSp modSp add mod setBg setClrOvrMap delDesignElem">
        <pc:chgData name="Sarah Burney" userId="3ff1fe9c-ec4d-4417-af83-dbc6e1aa8c41" providerId="ADAL" clId="{C1B295A3-A2D6-4FA2-B375-61D9B2B963C1}" dt="2022-03-15T16:02:48.908" v="3819" actId="20577"/>
        <pc:sldMkLst>
          <pc:docMk/>
          <pc:sldMk cId="2829454441" sldId="266"/>
        </pc:sldMkLst>
        <pc:spChg chg="mod">
          <ac:chgData name="Sarah Burney" userId="3ff1fe9c-ec4d-4417-af83-dbc6e1aa8c41" providerId="ADAL" clId="{C1B295A3-A2D6-4FA2-B375-61D9B2B963C1}" dt="2022-03-15T15:47:47.007" v="3055" actId="26606"/>
          <ac:spMkLst>
            <pc:docMk/>
            <pc:sldMk cId="2829454441" sldId="266"/>
            <ac:spMk id="2" creationId="{8AE37759-1F55-4FF7-A979-75490AAEFF7E}"/>
          </ac:spMkLst>
        </pc:spChg>
        <pc:spChg chg="mod">
          <ac:chgData name="Sarah Burney" userId="3ff1fe9c-ec4d-4417-af83-dbc6e1aa8c41" providerId="ADAL" clId="{C1B295A3-A2D6-4FA2-B375-61D9B2B963C1}" dt="2022-03-15T16:02:48.908" v="3819" actId="20577"/>
          <ac:spMkLst>
            <pc:docMk/>
            <pc:sldMk cId="2829454441" sldId="266"/>
            <ac:spMk id="3" creationId="{CD8C59B9-2F41-4754-AFCD-CD44984518DD}"/>
          </ac:spMkLst>
        </pc:spChg>
        <pc:spChg chg="add">
          <ac:chgData name="Sarah Burney" userId="3ff1fe9c-ec4d-4417-af83-dbc6e1aa8c41" providerId="ADAL" clId="{C1B295A3-A2D6-4FA2-B375-61D9B2B963C1}" dt="2022-03-15T15:47:47.007" v="3055" actId="26606"/>
          <ac:spMkLst>
            <pc:docMk/>
            <pc:sldMk cId="2829454441" sldId="266"/>
            <ac:spMk id="6" creationId="{CF62D2A7-8207-488C-9F46-316BA81A16C8}"/>
          </ac:spMkLst>
        </pc:spChg>
        <pc:spChg chg="del">
          <ac:chgData name="Sarah Burney" userId="3ff1fe9c-ec4d-4417-af83-dbc6e1aa8c41" providerId="ADAL" clId="{C1B295A3-A2D6-4FA2-B375-61D9B2B963C1}" dt="2022-03-15T15:39:39.015" v="2150"/>
          <ac:spMkLst>
            <pc:docMk/>
            <pc:sldMk cId="2829454441" sldId="266"/>
            <ac:spMk id="9" creationId="{45D37F4E-DDB4-456B-97E0-9937730A039F}"/>
          </ac:spMkLst>
        </pc:spChg>
        <pc:spChg chg="del">
          <ac:chgData name="Sarah Burney" userId="3ff1fe9c-ec4d-4417-af83-dbc6e1aa8c41" providerId="ADAL" clId="{C1B295A3-A2D6-4FA2-B375-61D9B2B963C1}" dt="2022-03-15T15:39:39.015" v="2150"/>
          <ac:spMkLst>
            <pc:docMk/>
            <pc:sldMk cId="2829454441" sldId="266"/>
            <ac:spMk id="11" creationId="{B2DD41CD-8F47-4F56-AD12-4E2FF7696987}"/>
          </ac:spMkLst>
        </pc:spChg>
        <pc:picChg chg="mod">
          <ac:chgData name="Sarah Burney" userId="3ff1fe9c-ec4d-4417-af83-dbc6e1aa8c41" providerId="ADAL" clId="{C1B295A3-A2D6-4FA2-B375-61D9B2B963C1}" dt="2022-03-15T15:47:47.007" v="3055" actId="26606"/>
          <ac:picMkLst>
            <pc:docMk/>
            <pc:sldMk cId="2829454441" sldId="266"/>
            <ac:picMk id="4" creationId="{FBD4F1E3-B878-4703-8E92-0D72BC94D94E}"/>
          </ac:picMkLst>
        </pc:picChg>
      </pc:sldChg>
      <pc:sldChg chg="addSp delSp modSp add mod setBg setClrOvrMap delDesignElem">
        <pc:chgData name="Sarah Burney" userId="3ff1fe9c-ec4d-4417-af83-dbc6e1aa8c41" providerId="ADAL" clId="{C1B295A3-A2D6-4FA2-B375-61D9B2B963C1}" dt="2022-03-15T15:51:33.652" v="3078" actId="403"/>
        <pc:sldMkLst>
          <pc:docMk/>
          <pc:sldMk cId="1865095618" sldId="267"/>
        </pc:sldMkLst>
        <pc:spChg chg="mod">
          <ac:chgData name="Sarah Burney" userId="3ff1fe9c-ec4d-4417-af83-dbc6e1aa8c41" providerId="ADAL" clId="{C1B295A3-A2D6-4FA2-B375-61D9B2B963C1}" dt="2022-03-15T15:51:26.754" v="3077" actId="26606"/>
          <ac:spMkLst>
            <pc:docMk/>
            <pc:sldMk cId="1865095618" sldId="267"/>
            <ac:spMk id="2" creationId="{5F8164A1-618E-4CCF-8BF7-81A31983FA6D}"/>
          </ac:spMkLst>
        </pc:spChg>
        <pc:spChg chg="mod">
          <ac:chgData name="Sarah Burney" userId="3ff1fe9c-ec4d-4417-af83-dbc6e1aa8c41" providerId="ADAL" clId="{C1B295A3-A2D6-4FA2-B375-61D9B2B963C1}" dt="2022-03-15T15:51:33.652" v="3078" actId="403"/>
          <ac:spMkLst>
            <pc:docMk/>
            <pc:sldMk cId="1865095618" sldId="267"/>
            <ac:spMk id="3" creationId="{5356C182-719B-478B-8F17-85DA431EA9F1}"/>
          </ac:spMkLst>
        </pc:spChg>
        <pc:spChg chg="add">
          <ac:chgData name="Sarah Burney" userId="3ff1fe9c-ec4d-4417-af83-dbc6e1aa8c41" providerId="ADAL" clId="{C1B295A3-A2D6-4FA2-B375-61D9B2B963C1}" dt="2022-03-15T15:51:26.754" v="3077" actId="26606"/>
          <ac:spMkLst>
            <pc:docMk/>
            <pc:sldMk cId="1865095618" sldId="267"/>
            <ac:spMk id="6" creationId="{CF62D2A7-8207-488C-9F46-316BA81A16C8}"/>
          </ac:spMkLst>
        </pc:spChg>
        <pc:spChg chg="del">
          <ac:chgData name="Sarah Burney" userId="3ff1fe9c-ec4d-4417-af83-dbc6e1aa8c41" providerId="ADAL" clId="{C1B295A3-A2D6-4FA2-B375-61D9B2B963C1}" dt="2022-03-15T15:39:39.015" v="2150"/>
          <ac:spMkLst>
            <pc:docMk/>
            <pc:sldMk cId="1865095618" sldId="267"/>
            <ac:spMk id="9" creationId="{45D37F4E-DDB4-456B-97E0-9937730A039F}"/>
          </ac:spMkLst>
        </pc:spChg>
        <pc:spChg chg="del">
          <ac:chgData name="Sarah Burney" userId="3ff1fe9c-ec4d-4417-af83-dbc6e1aa8c41" providerId="ADAL" clId="{C1B295A3-A2D6-4FA2-B375-61D9B2B963C1}" dt="2022-03-15T15:39:39.015" v="2150"/>
          <ac:spMkLst>
            <pc:docMk/>
            <pc:sldMk cId="1865095618" sldId="267"/>
            <ac:spMk id="11" creationId="{B2DD41CD-8F47-4F56-AD12-4E2FF7696987}"/>
          </ac:spMkLst>
        </pc:spChg>
        <pc:picChg chg="mod">
          <ac:chgData name="Sarah Burney" userId="3ff1fe9c-ec4d-4417-af83-dbc6e1aa8c41" providerId="ADAL" clId="{C1B295A3-A2D6-4FA2-B375-61D9B2B963C1}" dt="2022-03-15T15:51:26.754" v="3077" actId="26606"/>
          <ac:picMkLst>
            <pc:docMk/>
            <pc:sldMk cId="1865095618" sldId="267"/>
            <ac:picMk id="4" creationId="{99B6B003-9390-49F8-917F-952652AC89C4}"/>
          </ac:picMkLst>
        </pc:picChg>
      </pc:sldChg>
      <pc:sldChg chg="addSp modSp add mod setBg">
        <pc:chgData name="Sarah Burney" userId="3ff1fe9c-ec4d-4417-af83-dbc6e1aa8c41" providerId="ADAL" clId="{C1B295A3-A2D6-4FA2-B375-61D9B2B963C1}" dt="2022-03-15T15:52:59.593" v="3205" actId="20577"/>
        <pc:sldMkLst>
          <pc:docMk/>
          <pc:sldMk cId="372902866" sldId="297"/>
        </pc:sldMkLst>
        <pc:spChg chg="mod ord">
          <ac:chgData name="Sarah Burney" userId="3ff1fe9c-ec4d-4417-af83-dbc6e1aa8c41" providerId="ADAL" clId="{C1B295A3-A2D6-4FA2-B375-61D9B2B963C1}" dt="2022-03-15T13:38:44.260" v="305" actId="14100"/>
          <ac:spMkLst>
            <pc:docMk/>
            <pc:sldMk cId="372902866" sldId="297"/>
            <ac:spMk id="2" creationId="{1CB0AE99-9A3E-4C7B-8C2F-D326FA223F68}"/>
          </ac:spMkLst>
        </pc:spChg>
        <pc:spChg chg="mod">
          <ac:chgData name="Sarah Burney" userId="3ff1fe9c-ec4d-4417-af83-dbc6e1aa8c41" providerId="ADAL" clId="{C1B295A3-A2D6-4FA2-B375-61D9B2B963C1}" dt="2022-03-15T15:52:59.593" v="3205" actId="20577"/>
          <ac:spMkLst>
            <pc:docMk/>
            <pc:sldMk cId="372902866" sldId="297"/>
            <ac:spMk id="3" creationId="{10CE435C-4B7B-46EC-8A12-CADE9C30D0EF}"/>
          </ac:spMkLst>
        </pc:spChg>
        <pc:spChg chg="add">
          <ac:chgData name="Sarah Burney" userId="3ff1fe9c-ec4d-4417-af83-dbc6e1aa8c41" providerId="ADAL" clId="{C1B295A3-A2D6-4FA2-B375-61D9B2B963C1}" dt="2022-03-15T13:35:57.996" v="4" actId="26606"/>
          <ac:spMkLst>
            <pc:docMk/>
            <pc:sldMk cId="372902866" sldId="297"/>
            <ac:spMk id="9" creationId="{D7A453D2-15D8-4403-815F-291FA16340D9}"/>
          </ac:spMkLst>
        </pc:spChg>
        <pc:spChg chg="add">
          <ac:chgData name="Sarah Burney" userId="3ff1fe9c-ec4d-4417-af83-dbc6e1aa8c41" providerId="ADAL" clId="{C1B295A3-A2D6-4FA2-B375-61D9B2B963C1}" dt="2022-03-15T13:35:57.996" v="4" actId="26606"/>
          <ac:spMkLst>
            <pc:docMk/>
            <pc:sldMk cId="372902866" sldId="297"/>
            <ac:spMk id="11" creationId="{8161EA6B-09CA-445B-AB0D-8DF76FA92DEF}"/>
          </ac:spMkLst>
        </pc:spChg>
        <pc:spChg chg="add">
          <ac:chgData name="Sarah Burney" userId="3ff1fe9c-ec4d-4417-af83-dbc6e1aa8c41" providerId="ADAL" clId="{C1B295A3-A2D6-4FA2-B375-61D9B2B963C1}" dt="2022-03-15T13:35:57.996" v="4" actId="26606"/>
          <ac:spMkLst>
            <pc:docMk/>
            <pc:sldMk cId="372902866" sldId="297"/>
            <ac:spMk id="21" creationId="{B8114C98-A349-4111-A123-E8EAB86ABE30}"/>
          </ac:spMkLst>
        </pc:spChg>
        <pc:spChg chg="add">
          <ac:chgData name="Sarah Burney" userId="3ff1fe9c-ec4d-4417-af83-dbc6e1aa8c41" providerId="ADAL" clId="{C1B295A3-A2D6-4FA2-B375-61D9B2B963C1}" dt="2022-03-15T13:35:57.996" v="4" actId="26606"/>
          <ac:spMkLst>
            <pc:docMk/>
            <pc:sldMk cId="372902866" sldId="297"/>
            <ac:spMk id="35" creationId="{E2D3D3F2-ABBB-4453-B1C5-1BEBF7E4DD56}"/>
          </ac:spMkLst>
        </pc:spChg>
        <pc:grpChg chg="add">
          <ac:chgData name="Sarah Burney" userId="3ff1fe9c-ec4d-4417-af83-dbc6e1aa8c41" providerId="ADAL" clId="{C1B295A3-A2D6-4FA2-B375-61D9B2B963C1}" dt="2022-03-15T13:35:57.996" v="4" actId="26606"/>
          <ac:grpSpMkLst>
            <pc:docMk/>
            <pc:sldMk cId="372902866" sldId="297"/>
            <ac:grpSpMk id="13" creationId="{1EA1DAFF-CECA-492F-BFA1-22C64956B8D9}"/>
          </ac:grpSpMkLst>
        </pc:grpChg>
        <pc:grpChg chg="add">
          <ac:chgData name="Sarah Burney" userId="3ff1fe9c-ec4d-4417-af83-dbc6e1aa8c41" providerId="ADAL" clId="{C1B295A3-A2D6-4FA2-B375-61D9B2B963C1}" dt="2022-03-15T13:35:57.996" v="4" actId="26606"/>
          <ac:grpSpMkLst>
            <pc:docMk/>
            <pc:sldMk cId="372902866" sldId="297"/>
            <ac:grpSpMk id="23" creationId="{670FB431-AE18-414D-92F4-1D12D1991152}"/>
          </ac:grpSpMkLst>
        </pc:grpChg>
        <pc:grpChg chg="add">
          <ac:chgData name="Sarah Burney" userId="3ff1fe9c-ec4d-4417-af83-dbc6e1aa8c41" providerId="ADAL" clId="{C1B295A3-A2D6-4FA2-B375-61D9B2B963C1}" dt="2022-03-15T13:35:57.996" v="4" actId="26606"/>
          <ac:grpSpMkLst>
            <pc:docMk/>
            <pc:sldMk cId="372902866" sldId="297"/>
            <ac:grpSpMk id="29" creationId="{AF19A774-30A5-488B-9BAF-629C6440294E}"/>
          </ac:grpSpMkLst>
        </pc:grpChg>
        <pc:grpChg chg="add">
          <ac:chgData name="Sarah Burney" userId="3ff1fe9c-ec4d-4417-af83-dbc6e1aa8c41" providerId="ADAL" clId="{C1B295A3-A2D6-4FA2-B375-61D9B2B963C1}" dt="2022-03-15T13:35:57.996" v="4" actId="26606"/>
          <ac:grpSpMkLst>
            <pc:docMk/>
            <pc:sldMk cId="372902866" sldId="297"/>
            <ac:grpSpMk id="37" creationId="{8214E4A5-A0D2-42C4-8D14-D2A7E495F041}"/>
          </ac:grpSpMkLst>
        </pc:grpChg>
        <pc:picChg chg="mod">
          <ac:chgData name="Sarah Burney" userId="3ff1fe9c-ec4d-4417-af83-dbc6e1aa8c41" providerId="ADAL" clId="{C1B295A3-A2D6-4FA2-B375-61D9B2B963C1}" dt="2022-03-15T13:35:57.996" v="4" actId="26606"/>
          <ac:picMkLst>
            <pc:docMk/>
            <pc:sldMk cId="372902866" sldId="297"/>
            <ac:picMk id="4" creationId="{C21BFA01-356F-4B03-BDA3-5F18BE2BFE9C}"/>
          </ac:picMkLst>
        </pc:picChg>
      </pc:sldChg>
      <pc:sldChg chg="addSp delSp modSp add mod setBg setClrOvrMap delDesignElem">
        <pc:chgData name="Sarah Burney" userId="3ff1fe9c-ec4d-4417-af83-dbc6e1aa8c41" providerId="ADAL" clId="{C1B295A3-A2D6-4FA2-B375-61D9B2B963C1}" dt="2022-03-15T13:41:24.502" v="403" actId="207"/>
        <pc:sldMkLst>
          <pc:docMk/>
          <pc:sldMk cId="3117294586" sldId="298"/>
        </pc:sldMkLst>
        <pc:spChg chg="mod">
          <ac:chgData name="Sarah Burney" userId="3ff1fe9c-ec4d-4417-af83-dbc6e1aa8c41" providerId="ADAL" clId="{C1B295A3-A2D6-4FA2-B375-61D9B2B963C1}" dt="2022-03-15T13:41:24.502" v="403" actId="207"/>
          <ac:spMkLst>
            <pc:docMk/>
            <pc:sldMk cId="3117294586" sldId="298"/>
            <ac:spMk id="3" creationId="{06A52A6B-B272-4124-A5A6-777157C30FCA}"/>
          </ac:spMkLst>
        </pc:spChg>
        <pc:spChg chg="add">
          <ac:chgData name="Sarah Burney" userId="3ff1fe9c-ec4d-4417-af83-dbc6e1aa8c41" providerId="ADAL" clId="{C1B295A3-A2D6-4FA2-B375-61D9B2B963C1}" dt="2022-03-15T13:35:49.613" v="3" actId="26606"/>
          <ac:spMkLst>
            <pc:docMk/>
            <pc:sldMk cId="3117294586" sldId="298"/>
            <ac:spMk id="77" creationId="{0ED52484-C939-4951-85D6-79046BBC644D}"/>
          </ac:spMkLst>
        </pc:spChg>
        <pc:spChg chg="add">
          <ac:chgData name="Sarah Burney" userId="3ff1fe9c-ec4d-4417-af83-dbc6e1aa8c41" providerId="ADAL" clId="{C1B295A3-A2D6-4FA2-B375-61D9B2B963C1}" dt="2022-03-15T13:35:49.613" v="3" actId="26606"/>
          <ac:spMkLst>
            <pc:docMk/>
            <pc:sldMk cId="3117294586" sldId="298"/>
            <ac:spMk id="79" creationId="{123AC743-1CAC-4594-8F81-8E5C1E45BA7B}"/>
          </ac:spMkLst>
        </pc:spChg>
        <pc:spChg chg="add">
          <ac:chgData name="Sarah Burney" userId="3ff1fe9c-ec4d-4417-af83-dbc6e1aa8c41" providerId="ADAL" clId="{C1B295A3-A2D6-4FA2-B375-61D9B2B963C1}" dt="2022-03-15T13:35:49.613" v="3" actId="26606"/>
          <ac:spMkLst>
            <pc:docMk/>
            <pc:sldMk cId="3117294586" sldId="298"/>
            <ac:spMk id="81" creationId="{3DF8EA8C-4EAB-49EE-BBAB-78BE910D2232}"/>
          </ac:spMkLst>
        </pc:spChg>
        <pc:spChg chg="add">
          <ac:chgData name="Sarah Burney" userId="3ff1fe9c-ec4d-4417-af83-dbc6e1aa8c41" providerId="ADAL" clId="{C1B295A3-A2D6-4FA2-B375-61D9B2B963C1}" dt="2022-03-15T13:35:49.613" v="3" actId="26606"/>
          <ac:spMkLst>
            <pc:docMk/>
            <pc:sldMk cId="3117294586" sldId="298"/>
            <ac:spMk id="83" creationId="{9973AF05-1CBD-4B57-BB0F-EAEF9F8FB679}"/>
          </ac:spMkLst>
        </pc:spChg>
        <pc:spChg chg="del">
          <ac:chgData name="Sarah Burney" userId="3ff1fe9c-ec4d-4417-af83-dbc6e1aa8c41" providerId="ADAL" clId="{C1B295A3-A2D6-4FA2-B375-61D9B2B963C1}" dt="2022-03-15T13:35:38.813" v="2"/>
          <ac:spMkLst>
            <pc:docMk/>
            <pc:sldMk cId="3117294586" sldId="298"/>
            <ac:spMk id="141" creationId="{0ED52484-C939-4951-85D6-79046BBC644D}"/>
          </ac:spMkLst>
        </pc:spChg>
        <pc:spChg chg="del">
          <ac:chgData name="Sarah Burney" userId="3ff1fe9c-ec4d-4417-af83-dbc6e1aa8c41" providerId="ADAL" clId="{C1B295A3-A2D6-4FA2-B375-61D9B2B963C1}" dt="2022-03-15T13:35:38.813" v="2"/>
          <ac:spMkLst>
            <pc:docMk/>
            <pc:sldMk cId="3117294586" sldId="298"/>
            <ac:spMk id="143" creationId="{123AC743-1CAC-4594-8F81-8E5C1E45BA7B}"/>
          </ac:spMkLst>
        </pc:spChg>
        <pc:spChg chg="del">
          <ac:chgData name="Sarah Burney" userId="3ff1fe9c-ec4d-4417-af83-dbc6e1aa8c41" providerId="ADAL" clId="{C1B295A3-A2D6-4FA2-B375-61D9B2B963C1}" dt="2022-03-15T13:35:38.813" v="2"/>
          <ac:spMkLst>
            <pc:docMk/>
            <pc:sldMk cId="3117294586" sldId="298"/>
            <ac:spMk id="145" creationId="{3DF8EA8C-4EAB-49EE-BBAB-78BE910D2232}"/>
          </ac:spMkLst>
        </pc:spChg>
        <pc:spChg chg="del">
          <ac:chgData name="Sarah Burney" userId="3ff1fe9c-ec4d-4417-af83-dbc6e1aa8c41" providerId="ADAL" clId="{C1B295A3-A2D6-4FA2-B375-61D9B2B963C1}" dt="2022-03-15T13:35:38.813" v="2"/>
          <ac:spMkLst>
            <pc:docMk/>
            <pc:sldMk cId="3117294586" sldId="298"/>
            <ac:spMk id="147" creationId="{9973AF05-1CBD-4B57-BB0F-EAEF9F8FB679}"/>
          </ac:spMkLst>
        </pc:spChg>
        <pc:picChg chg="mod">
          <ac:chgData name="Sarah Burney" userId="3ff1fe9c-ec4d-4417-af83-dbc6e1aa8c41" providerId="ADAL" clId="{C1B295A3-A2D6-4FA2-B375-61D9B2B963C1}" dt="2022-03-15T13:35:49.613" v="3" actId="26606"/>
          <ac:picMkLst>
            <pc:docMk/>
            <pc:sldMk cId="3117294586" sldId="298"/>
            <ac:picMk id="2050" creationId="{6F04144F-C9AA-43FC-9983-A054964CB3CA}"/>
          </ac:picMkLst>
        </pc:picChg>
        <pc:picChg chg="mod">
          <ac:chgData name="Sarah Burney" userId="3ff1fe9c-ec4d-4417-af83-dbc6e1aa8c41" providerId="ADAL" clId="{C1B295A3-A2D6-4FA2-B375-61D9B2B963C1}" dt="2022-03-15T13:39:38.466" v="314" actId="18131"/>
          <ac:picMkLst>
            <pc:docMk/>
            <pc:sldMk cId="3117294586" sldId="298"/>
            <ac:picMk id="2054" creationId="{0D4DBBAD-5F27-40C1-8A7B-1620FD5DB455}"/>
          </ac:picMkLst>
        </pc:picChg>
        <pc:picChg chg="mod">
          <ac:chgData name="Sarah Burney" userId="3ff1fe9c-ec4d-4417-af83-dbc6e1aa8c41" providerId="ADAL" clId="{C1B295A3-A2D6-4FA2-B375-61D9B2B963C1}" dt="2022-03-15T13:39:25.943" v="312" actId="18131"/>
          <ac:picMkLst>
            <pc:docMk/>
            <pc:sldMk cId="3117294586" sldId="298"/>
            <ac:picMk id="2056" creationId="{AE45EC1D-BB23-4117-94DD-206D755BB337}"/>
          </ac:picMkLst>
        </pc:picChg>
      </pc:sldChg>
      <pc:sldChg chg="addSp delSp modSp new mod setBg setClrOvrMap">
        <pc:chgData name="Sarah Burney" userId="3ff1fe9c-ec4d-4417-af83-dbc6e1aa8c41" providerId="ADAL" clId="{C1B295A3-A2D6-4FA2-B375-61D9B2B963C1}" dt="2022-03-15T15:53:29.464" v="3208" actId="20577"/>
        <pc:sldMkLst>
          <pc:docMk/>
          <pc:sldMk cId="157877967" sldId="299"/>
        </pc:sldMkLst>
        <pc:spChg chg="mod ord">
          <ac:chgData name="Sarah Burney" userId="3ff1fe9c-ec4d-4417-af83-dbc6e1aa8c41" providerId="ADAL" clId="{C1B295A3-A2D6-4FA2-B375-61D9B2B963C1}" dt="2022-03-15T14:45:10.590" v="1535" actId="20577"/>
          <ac:spMkLst>
            <pc:docMk/>
            <pc:sldMk cId="157877967" sldId="299"/>
            <ac:spMk id="2" creationId="{C2E4A5EC-BAD7-4202-8D2C-06151A813A67}"/>
          </ac:spMkLst>
        </pc:spChg>
        <pc:spChg chg="mod ord">
          <ac:chgData name="Sarah Burney" userId="3ff1fe9c-ec4d-4417-af83-dbc6e1aa8c41" providerId="ADAL" clId="{C1B295A3-A2D6-4FA2-B375-61D9B2B963C1}" dt="2022-03-15T15:53:29.464" v="3208" actId="20577"/>
          <ac:spMkLst>
            <pc:docMk/>
            <pc:sldMk cId="157877967" sldId="299"/>
            <ac:spMk id="3" creationId="{92D2C04A-435F-462B-85E3-294F37B761D1}"/>
          </ac:spMkLst>
        </pc:spChg>
        <pc:spChg chg="add del">
          <ac:chgData name="Sarah Burney" userId="3ff1fe9c-ec4d-4417-af83-dbc6e1aa8c41" providerId="ADAL" clId="{C1B295A3-A2D6-4FA2-B375-61D9B2B963C1}" dt="2022-03-15T14:41:12.784" v="1455" actId="26606"/>
          <ac:spMkLst>
            <pc:docMk/>
            <pc:sldMk cId="157877967" sldId="299"/>
            <ac:spMk id="77" creationId="{D7F307E1-26FA-4252-94D1-9711C4518CA1}"/>
          </ac:spMkLst>
        </pc:spChg>
        <pc:spChg chg="add del">
          <ac:chgData name="Sarah Burney" userId="3ff1fe9c-ec4d-4417-af83-dbc6e1aa8c41" providerId="ADAL" clId="{C1B295A3-A2D6-4FA2-B375-61D9B2B963C1}" dt="2022-03-15T14:41:12.784" v="1455" actId="26606"/>
          <ac:spMkLst>
            <pc:docMk/>
            <pc:sldMk cId="157877967" sldId="299"/>
            <ac:spMk id="79" creationId="{398DFB7A-5FB9-4FBB-8BD1-0DBC6A3652FB}"/>
          </ac:spMkLst>
        </pc:spChg>
        <pc:spChg chg="add del">
          <ac:chgData name="Sarah Burney" userId="3ff1fe9c-ec4d-4417-af83-dbc6e1aa8c41" providerId="ADAL" clId="{C1B295A3-A2D6-4FA2-B375-61D9B2B963C1}" dt="2022-03-15T14:41:12.784" v="1455" actId="26606"/>
          <ac:spMkLst>
            <pc:docMk/>
            <pc:sldMk cId="157877967" sldId="299"/>
            <ac:spMk id="81" creationId="{357E4EC5-5150-4D8A-B97F-668E90752EC1}"/>
          </ac:spMkLst>
        </pc:spChg>
        <pc:spChg chg="add del">
          <ac:chgData name="Sarah Burney" userId="3ff1fe9c-ec4d-4417-af83-dbc6e1aa8c41" providerId="ADAL" clId="{C1B295A3-A2D6-4FA2-B375-61D9B2B963C1}" dt="2022-03-15T14:41:12.784" v="1455" actId="26606"/>
          <ac:spMkLst>
            <pc:docMk/>
            <pc:sldMk cId="157877967" sldId="299"/>
            <ac:spMk id="83" creationId="{8C818ED5-2F56-4171-9445-3AA4F4462396}"/>
          </ac:spMkLst>
        </pc:spChg>
        <pc:spChg chg="add del">
          <ac:chgData name="Sarah Burney" userId="3ff1fe9c-ec4d-4417-af83-dbc6e1aa8c41" providerId="ADAL" clId="{C1B295A3-A2D6-4FA2-B375-61D9B2B963C1}" dt="2022-03-15T14:41:12.784" v="1455" actId="26606"/>
          <ac:spMkLst>
            <pc:docMk/>
            <pc:sldMk cId="157877967" sldId="299"/>
            <ac:spMk id="85" creationId="{DE74FCE8-866C-4AFA-B45C-FACE2A6094E4}"/>
          </ac:spMkLst>
        </pc:spChg>
        <pc:spChg chg="add">
          <ac:chgData name="Sarah Burney" userId="3ff1fe9c-ec4d-4417-af83-dbc6e1aa8c41" providerId="ADAL" clId="{C1B295A3-A2D6-4FA2-B375-61D9B2B963C1}" dt="2022-03-15T14:41:29.456" v="1461" actId="26606"/>
          <ac:spMkLst>
            <pc:docMk/>
            <pc:sldMk cId="157877967" sldId="299"/>
            <ac:spMk id="1034" creationId="{98135EBA-B3A3-4F88-BCB1-D0C8E63F47CA}"/>
          </ac:spMkLst>
        </pc:spChg>
        <pc:picChg chg="add mod ord modCrop">
          <ac:chgData name="Sarah Burney" userId="3ff1fe9c-ec4d-4417-af83-dbc6e1aa8c41" providerId="ADAL" clId="{C1B295A3-A2D6-4FA2-B375-61D9B2B963C1}" dt="2022-03-15T14:42:00.049" v="1465" actId="18131"/>
          <ac:picMkLst>
            <pc:docMk/>
            <pc:sldMk cId="157877967" sldId="299"/>
            <ac:picMk id="5" creationId="{91A7E288-81C5-40B2-B4E8-16FA1A82D623}"/>
          </ac:picMkLst>
        </pc:picChg>
        <pc:picChg chg="add mod ord">
          <ac:chgData name="Sarah Burney" userId="3ff1fe9c-ec4d-4417-af83-dbc6e1aa8c41" providerId="ADAL" clId="{C1B295A3-A2D6-4FA2-B375-61D9B2B963C1}" dt="2022-03-15T14:41:29.456" v="1461" actId="26606"/>
          <ac:picMkLst>
            <pc:docMk/>
            <pc:sldMk cId="157877967" sldId="299"/>
            <ac:picMk id="1026" creationId="{C4429103-230D-4609-AF05-2DB2AFA6E2EB}"/>
          </ac:picMkLst>
        </pc:picChg>
        <pc:picChg chg="add mod ord">
          <ac:chgData name="Sarah Burney" userId="3ff1fe9c-ec4d-4417-af83-dbc6e1aa8c41" providerId="ADAL" clId="{C1B295A3-A2D6-4FA2-B375-61D9B2B963C1}" dt="2022-03-15T14:41:29.456" v="1461" actId="26606"/>
          <ac:picMkLst>
            <pc:docMk/>
            <pc:sldMk cId="157877967" sldId="299"/>
            <ac:picMk id="1028" creationId="{D9891E5D-7A1F-4537-9761-A21CEE0F62D3}"/>
          </ac:picMkLst>
        </pc:picChg>
        <pc:picChg chg="add del">
          <ac:chgData name="Sarah Burney" userId="3ff1fe9c-ec4d-4417-af83-dbc6e1aa8c41" providerId="ADAL" clId="{C1B295A3-A2D6-4FA2-B375-61D9B2B963C1}" dt="2022-03-15T14:39:16.887" v="1444" actId="478"/>
          <ac:picMkLst>
            <pc:docMk/>
            <pc:sldMk cId="157877967" sldId="299"/>
            <ac:picMk id="1030" creationId="{867E647D-1C88-4974-8620-0D273E068818}"/>
          </ac:picMkLst>
        </pc:picChg>
        <pc:picChg chg="add mod">
          <ac:chgData name="Sarah Burney" userId="3ff1fe9c-ec4d-4417-af83-dbc6e1aa8c41" providerId="ADAL" clId="{C1B295A3-A2D6-4FA2-B375-61D9B2B963C1}" dt="2022-03-15T14:41:29.456" v="1461" actId="26606"/>
          <ac:picMkLst>
            <pc:docMk/>
            <pc:sldMk cId="157877967" sldId="299"/>
            <ac:picMk id="1032" creationId="{EEE8FFC7-1390-4559-917B-CA2E11A8CA72}"/>
          </ac:picMkLst>
        </pc:picChg>
        <pc:cxnChg chg="add">
          <ac:chgData name="Sarah Burney" userId="3ff1fe9c-ec4d-4417-af83-dbc6e1aa8c41" providerId="ADAL" clId="{C1B295A3-A2D6-4FA2-B375-61D9B2B963C1}" dt="2022-03-15T14:41:29.456" v="1461" actId="26606"/>
          <ac:cxnSpMkLst>
            <pc:docMk/>
            <pc:sldMk cId="157877967" sldId="299"/>
            <ac:cxnSpMk id="1035" creationId="{447D1B1D-04C6-4151-9423-F5437649E485}"/>
          </ac:cxnSpMkLst>
        </pc:cxnChg>
      </pc:sldChg>
      <pc:sldChg chg="new del">
        <pc:chgData name="Sarah Burney" userId="3ff1fe9c-ec4d-4417-af83-dbc6e1aa8c41" providerId="ADAL" clId="{C1B295A3-A2D6-4FA2-B375-61D9B2B963C1}" dt="2022-03-15T15:39:35.560" v="2146" actId="47"/>
        <pc:sldMkLst>
          <pc:docMk/>
          <pc:sldMk cId="2988510181" sldId="300"/>
        </pc:sldMkLst>
      </pc:sldChg>
      <pc:sldChg chg="addSp delSp modSp add mod setBg setClrOvrMap delDesignElem">
        <pc:chgData name="Sarah Burney" userId="3ff1fe9c-ec4d-4417-af83-dbc6e1aa8c41" providerId="ADAL" clId="{C1B295A3-A2D6-4FA2-B375-61D9B2B963C1}" dt="2022-03-15T15:50:52.208" v="3075" actId="27636"/>
        <pc:sldMkLst>
          <pc:docMk/>
          <pc:sldMk cId="3674483388" sldId="300"/>
        </pc:sldMkLst>
        <pc:spChg chg="mod">
          <ac:chgData name="Sarah Burney" userId="3ff1fe9c-ec4d-4417-af83-dbc6e1aa8c41" providerId="ADAL" clId="{C1B295A3-A2D6-4FA2-B375-61D9B2B963C1}" dt="2022-03-15T15:50:44.048" v="3070" actId="14100"/>
          <ac:spMkLst>
            <pc:docMk/>
            <pc:sldMk cId="3674483388" sldId="300"/>
            <ac:spMk id="2" creationId="{724451E6-9E7D-4528-81C7-2A5F220542E1}"/>
          </ac:spMkLst>
        </pc:spChg>
        <pc:spChg chg="mod ord">
          <ac:chgData name="Sarah Burney" userId="3ff1fe9c-ec4d-4417-af83-dbc6e1aa8c41" providerId="ADAL" clId="{C1B295A3-A2D6-4FA2-B375-61D9B2B963C1}" dt="2022-03-15T15:50:52.208" v="3075" actId="27636"/>
          <ac:spMkLst>
            <pc:docMk/>
            <pc:sldMk cId="3674483388" sldId="300"/>
            <ac:spMk id="3" creationId="{583C4BD8-D33E-40C6-9448-F313444C7F90}"/>
          </ac:spMkLst>
        </pc:spChg>
        <pc:spChg chg="add del">
          <ac:chgData name="Sarah Burney" userId="3ff1fe9c-ec4d-4417-af83-dbc6e1aa8c41" providerId="ADAL" clId="{C1B295A3-A2D6-4FA2-B375-61D9B2B963C1}" dt="2022-03-15T15:48:42.405" v="3057" actId="26606"/>
          <ac:spMkLst>
            <pc:docMk/>
            <pc:sldMk cId="3674483388" sldId="300"/>
            <ac:spMk id="6" creationId="{CF62D2A7-8207-488C-9F46-316BA81A16C8}"/>
          </ac:spMkLst>
        </pc:spChg>
        <pc:spChg chg="del">
          <ac:chgData name="Sarah Burney" userId="3ff1fe9c-ec4d-4417-af83-dbc6e1aa8c41" providerId="ADAL" clId="{C1B295A3-A2D6-4FA2-B375-61D9B2B963C1}" dt="2022-03-15T15:39:39.015" v="2150"/>
          <ac:spMkLst>
            <pc:docMk/>
            <pc:sldMk cId="3674483388" sldId="300"/>
            <ac:spMk id="9" creationId="{45D37F4E-DDB4-456B-97E0-9937730A039F}"/>
          </ac:spMkLst>
        </pc:spChg>
        <pc:spChg chg="del">
          <ac:chgData name="Sarah Burney" userId="3ff1fe9c-ec4d-4417-af83-dbc6e1aa8c41" providerId="ADAL" clId="{C1B295A3-A2D6-4FA2-B375-61D9B2B963C1}" dt="2022-03-15T15:39:39.015" v="2150"/>
          <ac:spMkLst>
            <pc:docMk/>
            <pc:sldMk cId="3674483388" sldId="300"/>
            <ac:spMk id="11" creationId="{B2DD41CD-8F47-4F56-AD12-4E2FF7696987}"/>
          </ac:spMkLst>
        </pc:spChg>
        <pc:spChg chg="add del">
          <ac:chgData name="Sarah Burney" userId="3ff1fe9c-ec4d-4417-af83-dbc6e1aa8c41" providerId="ADAL" clId="{C1B295A3-A2D6-4FA2-B375-61D9B2B963C1}" dt="2022-03-15T15:49:01.292" v="3061" actId="26606"/>
          <ac:spMkLst>
            <pc:docMk/>
            <pc:sldMk cId="3674483388" sldId="300"/>
            <ac:spMk id="71" creationId="{357DD0D3-F869-46D0-944C-6EC60E19E351}"/>
          </ac:spMkLst>
        </pc:spChg>
        <pc:spChg chg="add">
          <ac:chgData name="Sarah Burney" userId="3ff1fe9c-ec4d-4417-af83-dbc6e1aa8c41" providerId="ADAL" clId="{C1B295A3-A2D6-4FA2-B375-61D9B2B963C1}" dt="2022-03-15T15:50:12.227" v="3066" actId="26606"/>
          <ac:spMkLst>
            <pc:docMk/>
            <pc:sldMk cId="3674483388" sldId="300"/>
            <ac:spMk id="5126" creationId="{9B76D444-2756-434F-AE61-96D69830C13E}"/>
          </ac:spMkLst>
        </pc:spChg>
        <pc:picChg chg="del mod">
          <ac:chgData name="Sarah Burney" userId="3ff1fe9c-ec4d-4417-af83-dbc6e1aa8c41" providerId="ADAL" clId="{C1B295A3-A2D6-4FA2-B375-61D9B2B963C1}" dt="2022-03-15T15:48:43.961" v="3058" actId="478"/>
          <ac:picMkLst>
            <pc:docMk/>
            <pc:sldMk cId="3674483388" sldId="300"/>
            <ac:picMk id="4" creationId="{6DE793F2-E432-4236-AB14-604FF2AC5C06}"/>
          </ac:picMkLst>
        </pc:picChg>
        <pc:picChg chg="add del mod">
          <ac:chgData name="Sarah Burney" userId="3ff1fe9c-ec4d-4417-af83-dbc6e1aa8c41" providerId="ADAL" clId="{C1B295A3-A2D6-4FA2-B375-61D9B2B963C1}" dt="2022-03-15T15:49:01.682" v="3062"/>
          <ac:picMkLst>
            <pc:docMk/>
            <pc:sldMk cId="3674483388" sldId="300"/>
            <ac:picMk id="5122" creationId="{449E868E-733A-4792-A961-ED790333D586}"/>
          </ac:picMkLst>
        </pc:picChg>
        <pc:picChg chg="add mod">
          <ac:chgData name="Sarah Burney" userId="3ff1fe9c-ec4d-4417-af83-dbc6e1aa8c41" providerId="ADAL" clId="{C1B295A3-A2D6-4FA2-B375-61D9B2B963C1}" dt="2022-03-15T15:50:36.224" v="3069" actId="18131"/>
          <ac:picMkLst>
            <pc:docMk/>
            <pc:sldMk cId="3674483388" sldId="300"/>
            <ac:picMk id="5124" creationId="{C1B3CD16-6E28-455B-A3FC-F6F3E11E490D}"/>
          </ac:picMkLst>
        </pc:picChg>
        <pc:cxnChg chg="add del">
          <ac:chgData name="Sarah Burney" userId="3ff1fe9c-ec4d-4417-af83-dbc6e1aa8c41" providerId="ADAL" clId="{C1B295A3-A2D6-4FA2-B375-61D9B2B963C1}" dt="2022-03-15T15:50:12.223" v="3065" actId="26606"/>
          <ac:cxnSpMkLst>
            <pc:docMk/>
            <pc:sldMk cId="3674483388" sldId="300"/>
            <ac:cxnSpMk id="73" creationId="{A7F400EE-A8A5-48AF-B4D6-291B52C6F0B0}"/>
          </ac:cxnSpMkLst>
        </pc:cxnChg>
        <pc:cxnChg chg="add">
          <ac:chgData name="Sarah Burney" userId="3ff1fe9c-ec4d-4417-af83-dbc6e1aa8c41" providerId="ADAL" clId="{C1B295A3-A2D6-4FA2-B375-61D9B2B963C1}" dt="2022-03-15T15:50:12.227" v="3066" actId="26606"/>
          <ac:cxnSpMkLst>
            <pc:docMk/>
            <pc:sldMk cId="3674483388" sldId="300"/>
            <ac:cxnSpMk id="75" creationId="{CF8F36E2-BBE5-43FE-822F-AD8CAE08C071}"/>
          </ac:cxnSpMkLst>
        </pc:cxnChg>
      </pc:sldChg>
      <pc:sldChg chg="addSp modSp new mod setBg addAnim setClrOvrMap">
        <pc:chgData name="Sarah Burney" userId="3ff1fe9c-ec4d-4417-af83-dbc6e1aa8c41" providerId="ADAL" clId="{C1B295A3-A2D6-4FA2-B375-61D9B2B963C1}" dt="2022-03-15T16:05:13.647" v="3886"/>
        <pc:sldMkLst>
          <pc:docMk/>
          <pc:sldMk cId="3907378723" sldId="301"/>
        </pc:sldMkLst>
        <pc:spChg chg="mod">
          <ac:chgData name="Sarah Burney" userId="3ff1fe9c-ec4d-4417-af83-dbc6e1aa8c41" providerId="ADAL" clId="{C1B295A3-A2D6-4FA2-B375-61D9B2B963C1}" dt="2022-03-15T16:05:13.646" v="3885" actId="26606"/>
          <ac:spMkLst>
            <pc:docMk/>
            <pc:sldMk cId="3907378723" sldId="301"/>
            <ac:spMk id="2" creationId="{867BE820-1561-450A-B467-9F9DF9C57845}"/>
          </ac:spMkLst>
        </pc:spChg>
        <pc:spChg chg="mod">
          <ac:chgData name="Sarah Burney" userId="3ff1fe9c-ec4d-4417-af83-dbc6e1aa8c41" providerId="ADAL" clId="{C1B295A3-A2D6-4FA2-B375-61D9B2B963C1}" dt="2022-03-15T16:05:13.646" v="3885" actId="26606"/>
          <ac:spMkLst>
            <pc:docMk/>
            <pc:sldMk cId="3907378723" sldId="301"/>
            <ac:spMk id="3" creationId="{67B09BBC-DF16-46E5-8006-DCA38DDCD959}"/>
          </ac:spMkLst>
        </pc:spChg>
        <pc:spChg chg="add">
          <ac:chgData name="Sarah Burney" userId="3ff1fe9c-ec4d-4417-af83-dbc6e1aa8c41" providerId="ADAL" clId="{C1B295A3-A2D6-4FA2-B375-61D9B2B963C1}" dt="2022-03-15T16:05:13.646" v="3885" actId="26606"/>
          <ac:spMkLst>
            <pc:docMk/>
            <pc:sldMk cId="3907378723" sldId="301"/>
            <ac:spMk id="9" creationId="{CF62D2A7-8207-488C-9F46-316BA81A16C8}"/>
          </ac:spMkLst>
        </pc:spChg>
        <pc:picChg chg="add mod">
          <ac:chgData name="Sarah Burney" userId="3ff1fe9c-ec4d-4417-af83-dbc6e1aa8c41" providerId="ADAL" clId="{C1B295A3-A2D6-4FA2-B375-61D9B2B963C1}" dt="2022-03-15T16:05:13.646" v="3885" actId="26606"/>
          <ac:picMkLst>
            <pc:docMk/>
            <pc:sldMk cId="3907378723" sldId="301"/>
            <ac:picMk id="4" creationId="{38A99423-0BA9-4C14-9C4C-F322D3DA18F4}"/>
          </ac:picMkLst>
        </pc:picChg>
      </pc:sldChg>
    </pc:docChg>
  </pc:docChgLst>
  <pc:docChgLst>
    <pc:chgData name="Sarah Burney" userId="11b09efd01d8afd9" providerId="LiveId" clId="{D65C1ED2-2E4B-4FE9-9877-F2323B1B80DA}"/>
    <pc:docChg chg="undo custSel addSld modSld">
      <pc:chgData name="Sarah Burney" userId="11b09efd01d8afd9" providerId="LiveId" clId="{D65C1ED2-2E4B-4FE9-9877-F2323B1B80DA}" dt="2021-05-28T02:00:38.325" v="3922" actId="6549"/>
      <pc:docMkLst>
        <pc:docMk/>
      </pc:docMkLst>
      <pc:sldChg chg="addSp delSp modSp mod setBg">
        <pc:chgData name="Sarah Burney" userId="11b09efd01d8afd9" providerId="LiveId" clId="{D65C1ED2-2E4B-4FE9-9877-F2323B1B80DA}" dt="2021-05-27T23:28:44.976" v="658" actId="1076"/>
        <pc:sldMkLst>
          <pc:docMk/>
          <pc:sldMk cId="3378452714" sldId="257"/>
        </pc:sldMkLst>
        <pc:spChg chg="mod">
          <ac:chgData name="Sarah Burney" userId="11b09efd01d8afd9" providerId="LiveId" clId="{D65C1ED2-2E4B-4FE9-9877-F2323B1B80DA}" dt="2021-05-27T23:28:18.191" v="654" actId="26606"/>
          <ac:spMkLst>
            <pc:docMk/>
            <pc:sldMk cId="3378452714" sldId="257"/>
            <ac:spMk id="2" creationId="{2F80C0D0-DD66-4F4C-831B-3CAFA37D224F}"/>
          </ac:spMkLst>
        </pc:spChg>
        <pc:spChg chg="mod">
          <ac:chgData name="Sarah Burney" userId="11b09efd01d8afd9" providerId="LiveId" clId="{D65C1ED2-2E4B-4FE9-9877-F2323B1B80DA}" dt="2021-05-27T23:28:18.191" v="654" actId="26606"/>
          <ac:spMkLst>
            <pc:docMk/>
            <pc:sldMk cId="3378452714" sldId="257"/>
            <ac:spMk id="3" creationId="{9BC0AD0F-27A9-4EC8-85F7-9BFEAB6AB0E4}"/>
          </ac:spMkLst>
        </pc:spChg>
        <pc:spChg chg="add">
          <ac:chgData name="Sarah Burney" userId="11b09efd01d8afd9" providerId="LiveId" clId="{D65C1ED2-2E4B-4FE9-9877-F2323B1B80DA}" dt="2021-05-27T23:28:18.191" v="654" actId="26606"/>
          <ac:spMkLst>
            <pc:docMk/>
            <pc:sldMk cId="3378452714" sldId="257"/>
            <ac:spMk id="9" creationId="{45D37F4E-DDB4-456B-97E0-9937730A039F}"/>
          </ac:spMkLst>
        </pc:spChg>
        <pc:spChg chg="add">
          <ac:chgData name="Sarah Burney" userId="11b09efd01d8afd9" providerId="LiveId" clId="{D65C1ED2-2E4B-4FE9-9877-F2323B1B80DA}" dt="2021-05-27T23:28:18.191" v="654" actId="26606"/>
          <ac:spMkLst>
            <pc:docMk/>
            <pc:sldMk cId="3378452714" sldId="257"/>
            <ac:spMk id="11" creationId="{B2DD41CD-8F47-4F56-AD12-4E2FF7696987}"/>
          </ac:spMkLst>
        </pc:spChg>
        <pc:picChg chg="add mod">
          <ac:chgData name="Sarah Burney" userId="11b09efd01d8afd9" providerId="LiveId" clId="{D65C1ED2-2E4B-4FE9-9877-F2323B1B80DA}" dt="2021-05-27T23:28:18.191" v="654" actId="26606"/>
          <ac:picMkLst>
            <pc:docMk/>
            <pc:sldMk cId="3378452714" sldId="257"/>
            <ac:picMk id="4" creationId="{62848C07-BFBC-4C5C-91ED-4C59D0C3F302}"/>
          </ac:picMkLst>
        </pc:picChg>
        <pc:picChg chg="add mod">
          <ac:chgData name="Sarah Burney" userId="11b09efd01d8afd9" providerId="LiveId" clId="{D65C1ED2-2E4B-4FE9-9877-F2323B1B80DA}" dt="2021-05-27T23:28:44.976" v="658" actId="1076"/>
          <ac:picMkLst>
            <pc:docMk/>
            <pc:sldMk cId="3378452714" sldId="257"/>
            <ac:picMk id="8" creationId="{7C8C62FB-F684-4251-A546-11DA64C50F01}"/>
          </ac:picMkLst>
        </pc:picChg>
        <pc:picChg chg="del">
          <ac:chgData name="Sarah Burney" userId="11b09efd01d8afd9" providerId="LiveId" clId="{D65C1ED2-2E4B-4FE9-9877-F2323B1B80DA}" dt="2021-05-27T23:28:14.968" v="653" actId="478"/>
          <ac:picMkLst>
            <pc:docMk/>
            <pc:sldMk cId="3378452714" sldId="257"/>
            <ac:picMk id="10" creationId="{E92BBA0D-5F23-4B38-BD57-4ADDEEC5E2DF}"/>
          </ac:picMkLst>
        </pc:picChg>
      </pc:sldChg>
      <pc:sldChg chg="addSp modSp mod setBg">
        <pc:chgData name="Sarah Burney" userId="11b09efd01d8afd9" providerId="LiveId" clId="{D65C1ED2-2E4B-4FE9-9877-F2323B1B80DA}" dt="2021-05-27T23:32:19.311" v="667" actId="26606"/>
        <pc:sldMkLst>
          <pc:docMk/>
          <pc:sldMk cId="2011804381" sldId="258"/>
        </pc:sldMkLst>
        <pc:spChg chg="mod">
          <ac:chgData name="Sarah Burney" userId="11b09efd01d8afd9" providerId="LiveId" clId="{D65C1ED2-2E4B-4FE9-9877-F2323B1B80DA}" dt="2021-05-27T23:32:19.311" v="667" actId="26606"/>
          <ac:spMkLst>
            <pc:docMk/>
            <pc:sldMk cId="2011804381" sldId="258"/>
            <ac:spMk id="2" creationId="{97B3C386-90EB-46CD-B676-05B6C7AA0ADB}"/>
          </ac:spMkLst>
        </pc:spChg>
        <pc:spChg chg="mod">
          <ac:chgData name="Sarah Burney" userId="11b09efd01d8afd9" providerId="LiveId" clId="{D65C1ED2-2E4B-4FE9-9877-F2323B1B80DA}" dt="2021-05-27T23:32:19.311" v="667" actId="26606"/>
          <ac:spMkLst>
            <pc:docMk/>
            <pc:sldMk cId="2011804381" sldId="258"/>
            <ac:spMk id="3" creationId="{3BC76BBE-C65C-4808-9FA6-F103C8A36883}"/>
          </ac:spMkLst>
        </pc:spChg>
        <pc:spChg chg="add">
          <ac:chgData name="Sarah Burney" userId="11b09efd01d8afd9" providerId="LiveId" clId="{D65C1ED2-2E4B-4FE9-9877-F2323B1B80DA}" dt="2021-05-27T23:32:19.311" v="667" actId="26606"/>
          <ac:spMkLst>
            <pc:docMk/>
            <pc:sldMk cId="2011804381" sldId="258"/>
            <ac:spMk id="9" creationId="{25FCE169-4276-4005-8C82-CCC9C80C4FCF}"/>
          </ac:spMkLst>
        </pc:spChg>
        <pc:spChg chg="add">
          <ac:chgData name="Sarah Burney" userId="11b09efd01d8afd9" providerId="LiveId" clId="{D65C1ED2-2E4B-4FE9-9877-F2323B1B80DA}" dt="2021-05-27T23:32:19.311" v="667" actId="26606"/>
          <ac:spMkLst>
            <pc:docMk/>
            <pc:sldMk cId="2011804381" sldId="258"/>
            <ac:spMk id="11" creationId="{B775CD93-9DF2-48CB-9F57-1BCA9A46C7FA}"/>
          </ac:spMkLst>
        </pc:spChg>
        <pc:spChg chg="add">
          <ac:chgData name="Sarah Burney" userId="11b09efd01d8afd9" providerId="LiveId" clId="{D65C1ED2-2E4B-4FE9-9877-F2323B1B80DA}" dt="2021-05-27T23:32:19.311" v="667" actId="26606"/>
          <ac:spMkLst>
            <pc:docMk/>
            <pc:sldMk cId="2011804381" sldId="258"/>
            <ac:spMk id="13" creationId="{E186B68C-84BC-4A6E-99D1-EE87483C1349}"/>
          </ac:spMkLst>
        </pc:spChg>
        <pc:spChg chg="add">
          <ac:chgData name="Sarah Burney" userId="11b09efd01d8afd9" providerId="LiveId" clId="{D65C1ED2-2E4B-4FE9-9877-F2323B1B80DA}" dt="2021-05-27T23:32:19.311" v="667" actId="26606"/>
          <ac:spMkLst>
            <pc:docMk/>
            <pc:sldMk cId="2011804381" sldId="258"/>
            <ac:spMk id="15" creationId="{1C091803-41C2-48E0-9228-5148460C7479}"/>
          </ac:spMkLst>
        </pc:spChg>
        <pc:spChg chg="add">
          <ac:chgData name="Sarah Burney" userId="11b09efd01d8afd9" providerId="LiveId" clId="{D65C1ED2-2E4B-4FE9-9877-F2323B1B80DA}" dt="2021-05-27T23:32:19.311" v="667" actId="26606"/>
          <ac:spMkLst>
            <pc:docMk/>
            <pc:sldMk cId="2011804381" sldId="258"/>
            <ac:spMk id="17" creationId="{01955DCA-E99D-4678-99DB-8075105C122D}"/>
          </ac:spMkLst>
        </pc:spChg>
        <pc:picChg chg="add mod">
          <ac:chgData name="Sarah Burney" userId="11b09efd01d8afd9" providerId="LiveId" clId="{D65C1ED2-2E4B-4FE9-9877-F2323B1B80DA}" dt="2021-05-27T23:32:19.311" v="667" actId="26606"/>
          <ac:picMkLst>
            <pc:docMk/>
            <pc:sldMk cId="2011804381" sldId="258"/>
            <ac:picMk id="4" creationId="{8B2A203E-9BE1-459B-A2A4-37AF889069A3}"/>
          </ac:picMkLst>
        </pc:picChg>
      </pc:sldChg>
      <pc:sldChg chg="addSp modSp mod setBg">
        <pc:chgData name="Sarah Burney" userId="11b09efd01d8afd9" providerId="LiveId" clId="{D65C1ED2-2E4B-4FE9-9877-F2323B1B80DA}" dt="2021-05-27T23:37:02.131" v="947" actId="18131"/>
        <pc:sldMkLst>
          <pc:docMk/>
          <pc:sldMk cId="2399746787" sldId="259"/>
        </pc:sldMkLst>
        <pc:spChg chg="mod">
          <ac:chgData name="Sarah Burney" userId="11b09efd01d8afd9" providerId="LiveId" clId="{D65C1ED2-2E4B-4FE9-9877-F2323B1B80DA}" dt="2021-05-27T23:36:39.915" v="945" actId="26606"/>
          <ac:spMkLst>
            <pc:docMk/>
            <pc:sldMk cId="2399746787" sldId="259"/>
            <ac:spMk id="2" creationId="{F12C93CE-5542-4963-9DAC-71766A0C6B99}"/>
          </ac:spMkLst>
        </pc:spChg>
        <pc:spChg chg="mod">
          <ac:chgData name="Sarah Burney" userId="11b09efd01d8afd9" providerId="LiveId" clId="{D65C1ED2-2E4B-4FE9-9877-F2323B1B80DA}" dt="2021-05-27T23:36:39.915" v="945" actId="26606"/>
          <ac:spMkLst>
            <pc:docMk/>
            <pc:sldMk cId="2399746787" sldId="259"/>
            <ac:spMk id="3" creationId="{2007B5F2-9AED-4FB6-9C95-1B14891B68C5}"/>
          </ac:spMkLst>
        </pc:spChg>
        <pc:picChg chg="add mod modCrop">
          <ac:chgData name="Sarah Burney" userId="11b09efd01d8afd9" providerId="LiveId" clId="{D65C1ED2-2E4B-4FE9-9877-F2323B1B80DA}" dt="2021-05-27T23:37:02.131" v="947" actId="18131"/>
          <ac:picMkLst>
            <pc:docMk/>
            <pc:sldMk cId="2399746787" sldId="259"/>
            <ac:picMk id="4" creationId="{9B528035-3B58-4C91-BED1-A579C050765E}"/>
          </ac:picMkLst>
        </pc:picChg>
        <pc:cxnChg chg="add">
          <ac:chgData name="Sarah Burney" userId="11b09efd01d8afd9" providerId="LiveId" clId="{D65C1ED2-2E4B-4FE9-9877-F2323B1B80DA}" dt="2021-05-27T23:36:39.915" v="945" actId="26606"/>
          <ac:cxnSpMkLst>
            <pc:docMk/>
            <pc:sldMk cId="2399746787" sldId="259"/>
            <ac:cxnSpMk id="9" creationId="{A7F400EE-A8A5-48AF-B4D6-291B52C6F0B0}"/>
          </ac:cxnSpMkLst>
        </pc:cxnChg>
      </pc:sldChg>
      <pc:sldChg chg="addSp modSp mod setBg">
        <pc:chgData name="Sarah Burney" userId="11b09efd01d8afd9" providerId="LiveId" clId="{D65C1ED2-2E4B-4FE9-9877-F2323B1B80DA}" dt="2021-05-27T23:27:59.049" v="651" actId="26606"/>
        <pc:sldMkLst>
          <pc:docMk/>
          <pc:sldMk cId="1793529538" sldId="260"/>
        </pc:sldMkLst>
        <pc:spChg chg="mod">
          <ac:chgData name="Sarah Burney" userId="11b09efd01d8afd9" providerId="LiveId" clId="{D65C1ED2-2E4B-4FE9-9877-F2323B1B80DA}" dt="2021-05-27T23:27:59.049" v="651" actId="26606"/>
          <ac:spMkLst>
            <pc:docMk/>
            <pc:sldMk cId="1793529538" sldId="260"/>
            <ac:spMk id="2" creationId="{EA9F0E1D-D169-4C77-836D-6C435003EE35}"/>
          </ac:spMkLst>
        </pc:spChg>
        <pc:spChg chg="mod">
          <ac:chgData name="Sarah Burney" userId="11b09efd01d8afd9" providerId="LiveId" clId="{D65C1ED2-2E4B-4FE9-9877-F2323B1B80DA}" dt="2021-05-27T23:27:59.049" v="651" actId="26606"/>
          <ac:spMkLst>
            <pc:docMk/>
            <pc:sldMk cId="1793529538" sldId="260"/>
            <ac:spMk id="3" creationId="{8423661E-B5AA-4D91-871D-C25AFAA93A34}"/>
          </ac:spMkLst>
        </pc:spChg>
        <pc:spChg chg="add">
          <ac:chgData name="Sarah Burney" userId="11b09efd01d8afd9" providerId="LiveId" clId="{D65C1ED2-2E4B-4FE9-9877-F2323B1B80DA}" dt="2021-05-27T23:27:59.049" v="651" actId="26606"/>
          <ac:spMkLst>
            <pc:docMk/>
            <pc:sldMk cId="1793529538" sldId="260"/>
            <ac:spMk id="9" creationId="{45D37F4E-DDB4-456B-97E0-9937730A039F}"/>
          </ac:spMkLst>
        </pc:spChg>
        <pc:spChg chg="add">
          <ac:chgData name="Sarah Burney" userId="11b09efd01d8afd9" providerId="LiveId" clId="{D65C1ED2-2E4B-4FE9-9877-F2323B1B80DA}" dt="2021-05-27T23:27:59.049" v="651" actId="26606"/>
          <ac:spMkLst>
            <pc:docMk/>
            <pc:sldMk cId="1793529538" sldId="260"/>
            <ac:spMk id="11" creationId="{B2DD41CD-8F47-4F56-AD12-4E2FF7696987}"/>
          </ac:spMkLst>
        </pc:spChg>
        <pc:picChg chg="add mod">
          <ac:chgData name="Sarah Burney" userId="11b09efd01d8afd9" providerId="LiveId" clId="{D65C1ED2-2E4B-4FE9-9877-F2323B1B80DA}" dt="2021-05-27T23:27:59.049" v="651" actId="26606"/>
          <ac:picMkLst>
            <pc:docMk/>
            <pc:sldMk cId="1793529538" sldId="260"/>
            <ac:picMk id="4" creationId="{32C88C69-0BB4-4BB6-ADE5-5BF38B92EBCA}"/>
          </ac:picMkLst>
        </pc:picChg>
      </pc:sldChg>
      <pc:sldChg chg="addSp modSp mod setBg">
        <pc:chgData name="Sarah Burney" userId="11b09efd01d8afd9" providerId="LiveId" clId="{D65C1ED2-2E4B-4FE9-9877-F2323B1B80DA}" dt="2021-05-27T23:27:10.731" v="649" actId="26606"/>
        <pc:sldMkLst>
          <pc:docMk/>
          <pc:sldMk cId="544066185" sldId="263"/>
        </pc:sldMkLst>
        <pc:spChg chg="mod">
          <ac:chgData name="Sarah Burney" userId="11b09efd01d8afd9" providerId="LiveId" clId="{D65C1ED2-2E4B-4FE9-9877-F2323B1B80DA}" dt="2021-05-27T23:27:10.731" v="649" actId="26606"/>
          <ac:spMkLst>
            <pc:docMk/>
            <pc:sldMk cId="544066185" sldId="263"/>
            <ac:spMk id="2" creationId="{8F8E8DC5-9E55-4236-B6A5-6E526F483B30}"/>
          </ac:spMkLst>
        </pc:spChg>
        <pc:spChg chg="mod">
          <ac:chgData name="Sarah Burney" userId="11b09efd01d8afd9" providerId="LiveId" clId="{D65C1ED2-2E4B-4FE9-9877-F2323B1B80DA}" dt="2021-05-27T23:27:10.731" v="649" actId="26606"/>
          <ac:spMkLst>
            <pc:docMk/>
            <pc:sldMk cId="544066185" sldId="263"/>
            <ac:spMk id="3" creationId="{4E3CEE59-2D7B-44CD-A102-441B4287239D}"/>
          </ac:spMkLst>
        </pc:spChg>
        <pc:picChg chg="add mod">
          <ac:chgData name="Sarah Burney" userId="11b09efd01d8afd9" providerId="LiveId" clId="{D65C1ED2-2E4B-4FE9-9877-F2323B1B80DA}" dt="2021-05-27T23:27:10.731" v="649" actId="26606"/>
          <ac:picMkLst>
            <pc:docMk/>
            <pc:sldMk cId="544066185" sldId="263"/>
            <ac:picMk id="4" creationId="{4F727BF6-F398-4EF3-8D27-383E57102D43}"/>
          </ac:picMkLst>
        </pc:picChg>
        <pc:cxnChg chg="add">
          <ac:chgData name="Sarah Burney" userId="11b09efd01d8afd9" providerId="LiveId" clId="{D65C1ED2-2E4B-4FE9-9877-F2323B1B80DA}" dt="2021-05-27T23:27:10.731" v="649" actId="26606"/>
          <ac:cxnSpMkLst>
            <pc:docMk/>
            <pc:sldMk cId="544066185" sldId="263"/>
            <ac:cxnSpMk id="9" creationId="{A7F400EE-A8A5-48AF-B4D6-291B52C6F0B0}"/>
          </ac:cxnSpMkLst>
        </pc:cxnChg>
      </pc:sldChg>
      <pc:sldChg chg="addSp delSp modSp mod setBg">
        <pc:chgData name="Sarah Burney" userId="11b09efd01d8afd9" providerId="LiveId" clId="{D65C1ED2-2E4B-4FE9-9877-F2323B1B80DA}" dt="2021-05-28T02:00:38.325" v="3922" actId="6549"/>
        <pc:sldMkLst>
          <pc:docMk/>
          <pc:sldMk cId="294686898" sldId="264"/>
        </pc:sldMkLst>
        <pc:spChg chg="mod">
          <ac:chgData name="Sarah Burney" userId="11b09efd01d8afd9" providerId="LiveId" clId="{D65C1ED2-2E4B-4FE9-9877-F2323B1B80DA}" dt="2021-05-27T23:30:38.615" v="662" actId="26606"/>
          <ac:spMkLst>
            <pc:docMk/>
            <pc:sldMk cId="294686898" sldId="264"/>
            <ac:spMk id="2" creationId="{AB295B33-FB13-4B75-9AB1-544943103A3A}"/>
          </ac:spMkLst>
        </pc:spChg>
        <pc:spChg chg="mod">
          <ac:chgData name="Sarah Burney" userId="11b09efd01d8afd9" providerId="LiveId" clId="{D65C1ED2-2E4B-4FE9-9877-F2323B1B80DA}" dt="2021-05-28T02:00:38.325" v="3922" actId="6549"/>
          <ac:spMkLst>
            <pc:docMk/>
            <pc:sldMk cId="294686898" sldId="264"/>
            <ac:spMk id="3" creationId="{E2E4EC41-BC52-450C-9CC3-29ED8E04C0F9}"/>
          </ac:spMkLst>
        </pc:spChg>
        <pc:spChg chg="add">
          <ac:chgData name="Sarah Burney" userId="11b09efd01d8afd9" providerId="LiveId" clId="{D65C1ED2-2E4B-4FE9-9877-F2323B1B80DA}" dt="2021-05-27T23:30:38.615" v="662" actId="26606"/>
          <ac:spMkLst>
            <pc:docMk/>
            <pc:sldMk cId="294686898" sldId="264"/>
            <ac:spMk id="11" creationId="{650D18FE-0824-4A46-B22C-A86B52E5780A}"/>
          </ac:spMkLst>
        </pc:spChg>
        <pc:spChg chg="add">
          <ac:chgData name="Sarah Burney" userId="11b09efd01d8afd9" providerId="LiveId" clId="{D65C1ED2-2E4B-4FE9-9877-F2323B1B80DA}" dt="2021-05-27T23:30:38.615" v="662" actId="26606"/>
          <ac:spMkLst>
            <pc:docMk/>
            <pc:sldMk cId="294686898" sldId="264"/>
            <ac:spMk id="12" creationId="{743AA782-23D1-4521-8CAD-47662984AA08}"/>
          </ac:spMkLst>
        </pc:spChg>
        <pc:picChg chg="add mod">
          <ac:chgData name="Sarah Burney" userId="11b09efd01d8afd9" providerId="LiveId" clId="{D65C1ED2-2E4B-4FE9-9877-F2323B1B80DA}" dt="2021-05-27T23:31:01.327" v="665" actId="14100"/>
          <ac:picMkLst>
            <pc:docMk/>
            <pc:sldMk cId="294686898" sldId="264"/>
            <ac:picMk id="4" creationId="{83CA14D2-1BE0-48E4-AD26-D56FC606B458}"/>
          </ac:picMkLst>
        </pc:picChg>
        <pc:cxnChg chg="add del">
          <ac:chgData name="Sarah Burney" userId="11b09efd01d8afd9" providerId="LiveId" clId="{D65C1ED2-2E4B-4FE9-9877-F2323B1B80DA}" dt="2021-05-27T23:30:38.594" v="661" actId="26606"/>
          <ac:cxnSpMkLst>
            <pc:docMk/>
            <pc:sldMk cId="294686898" sldId="264"/>
            <ac:cxnSpMk id="9" creationId="{A7F400EE-A8A5-48AF-B4D6-291B52C6F0B0}"/>
          </ac:cxnSpMkLst>
        </pc:cxnChg>
      </pc:sldChg>
      <pc:sldChg chg="addSp modSp new mod setBg">
        <pc:chgData name="Sarah Burney" userId="11b09efd01d8afd9" providerId="LiveId" clId="{D65C1ED2-2E4B-4FE9-9877-F2323B1B80DA}" dt="2021-05-28T01:59:39.372" v="3782" actId="26606"/>
        <pc:sldMkLst>
          <pc:docMk/>
          <pc:sldMk cId="3674483388" sldId="265"/>
        </pc:sldMkLst>
        <pc:spChg chg="mod">
          <ac:chgData name="Sarah Burney" userId="11b09efd01d8afd9" providerId="LiveId" clId="{D65C1ED2-2E4B-4FE9-9877-F2323B1B80DA}" dt="2021-05-28T01:59:39.372" v="3782" actId="26606"/>
          <ac:spMkLst>
            <pc:docMk/>
            <pc:sldMk cId="3674483388" sldId="265"/>
            <ac:spMk id="2" creationId="{724451E6-9E7D-4528-81C7-2A5F220542E1}"/>
          </ac:spMkLst>
        </pc:spChg>
        <pc:spChg chg="mod">
          <ac:chgData name="Sarah Burney" userId="11b09efd01d8afd9" providerId="LiveId" clId="{D65C1ED2-2E4B-4FE9-9877-F2323B1B80DA}" dt="2021-05-28T01:59:39.372" v="3782" actId="26606"/>
          <ac:spMkLst>
            <pc:docMk/>
            <pc:sldMk cId="3674483388" sldId="265"/>
            <ac:spMk id="3" creationId="{583C4BD8-D33E-40C6-9448-F313444C7F90}"/>
          </ac:spMkLst>
        </pc:spChg>
        <pc:spChg chg="add">
          <ac:chgData name="Sarah Burney" userId="11b09efd01d8afd9" providerId="LiveId" clId="{D65C1ED2-2E4B-4FE9-9877-F2323B1B80DA}" dt="2021-05-28T01:59:39.372" v="3782" actId="26606"/>
          <ac:spMkLst>
            <pc:docMk/>
            <pc:sldMk cId="3674483388" sldId="265"/>
            <ac:spMk id="9" creationId="{45D37F4E-DDB4-456B-97E0-9937730A039F}"/>
          </ac:spMkLst>
        </pc:spChg>
        <pc:spChg chg="add">
          <ac:chgData name="Sarah Burney" userId="11b09efd01d8afd9" providerId="LiveId" clId="{D65C1ED2-2E4B-4FE9-9877-F2323B1B80DA}" dt="2021-05-28T01:59:39.372" v="3782" actId="26606"/>
          <ac:spMkLst>
            <pc:docMk/>
            <pc:sldMk cId="3674483388" sldId="265"/>
            <ac:spMk id="11" creationId="{B2DD41CD-8F47-4F56-AD12-4E2FF7696987}"/>
          </ac:spMkLst>
        </pc:spChg>
        <pc:picChg chg="add mod">
          <ac:chgData name="Sarah Burney" userId="11b09efd01d8afd9" providerId="LiveId" clId="{D65C1ED2-2E4B-4FE9-9877-F2323B1B80DA}" dt="2021-05-28T01:59:39.372" v="3782" actId="26606"/>
          <ac:picMkLst>
            <pc:docMk/>
            <pc:sldMk cId="3674483388" sldId="265"/>
            <ac:picMk id="4" creationId="{6DE793F2-E432-4236-AB14-604FF2AC5C06}"/>
          </ac:picMkLst>
        </pc:picChg>
      </pc:sldChg>
      <pc:sldChg chg="addSp modSp new mod setBg">
        <pc:chgData name="Sarah Burney" userId="11b09efd01d8afd9" providerId="LiveId" clId="{D65C1ED2-2E4B-4FE9-9877-F2323B1B80DA}" dt="2021-05-28T01:56:34.138" v="3736" actId="27636"/>
        <pc:sldMkLst>
          <pc:docMk/>
          <pc:sldMk cId="2829454441" sldId="266"/>
        </pc:sldMkLst>
        <pc:spChg chg="mod">
          <ac:chgData name="Sarah Burney" userId="11b09efd01d8afd9" providerId="LiveId" clId="{D65C1ED2-2E4B-4FE9-9877-F2323B1B80DA}" dt="2021-05-28T01:56:00.227" v="3721" actId="26606"/>
          <ac:spMkLst>
            <pc:docMk/>
            <pc:sldMk cId="2829454441" sldId="266"/>
            <ac:spMk id="2" creationId="{8AE37759-1F55-4FF7-A979-75490AAEFF7E}"/>
          </ac:spMkLst>
        </pc:spChg>
        <pc:spChg chg="mod">
          <ac:chgData name="Sarah Burney" userId="11b09efd01d8afd9" providerId="LiveId" clId="{D65C1ED2-2E4B-4FE9-9877-F2323B1B80DA}" dt="2021-05-28T01:56:34.138" v="3736" actId="27636"/>
          <ac:spMkLst>
            <pc:docMk/>
            <pc:sldMk cId="2829454441" sldId="266"/>
            <ac:spMk id="3" creationId="{CD8C59B9-2F41-4754-AFCD-CD44984518DD}"/>
          </ac:spMkLst>
        </pc:spChg>
        <pc:spChg chg="add">
          <ac:chgData name="Sarah Burney" userId="11b09efd01d8afd9" providerId="LiveId" clId="{D65C1ED2-2E4B-4FE9-9877-F2323B1B80DA}" dt="2021-05-28T01:56:00.227" v="3721" actId="26606"/>
          <ac:spMkLst>
            <pc:docMk/>
            <pc:sldMk cId="2829454441" sldId="266"/>
            <ac:spMk id="9" creationId="{45D37F4E-DDB4-456B-97E0-9937730A039F}"/>
          </ac:spMkLst>
        </pc:spChg>
        <pc:spChg chg="add">
          <ac:chgData name="Sarah Burney" userId="11b09efd01d8afd9" providerId="LiveId" clId="{D65C1ED2-2E4B-4FE9-9877-F2323B1B80DA}" dt="2021-05-28T01:56:00.227" v="3721" actId="26606"/>
          <ac:spMkLst>
            <pc:docMk/>
            <pc:sldMk cId="2829454441" sldId="266"/>
            <ac:spMk id="11" creationId="{B2DD41CD-8F47-4F56-AD12-4E2FF7696987}"/>
          </ac:spMkLst>
        </pc:spChg>
        <pc:picChg chg="add mod">
          <ac:chgData name="Sarah Burney" userId="11b09efd01d8afd9" providerId="LiveId" clId="{D65C1ED2-2E4B-4FE9-9877-F2323B1B80DA}" dt="2021-05-28T01:56:08.177" v="3723" actId="27614"/>
          <ac:picMkLst>
            <pc:docMk/>
            <pc:sldMk cId="2829454441" sldId="266"/>
            <ac:picMk id="4" creationId="{FBD4F1E3-B878-4703-8E92-0D72BC94D94E}"/>
          </ac:picMkLst>
        </pc:picChg>
      </pc:sldChg>
      <pc:sldChg chg="addSp modSp new mod setBg">
        <pc:chgData name="Sarah Burney" userId="11b09efd01d8afd9" providerId="LiveId" clId="{D65C1ED2-2E4B-4FE9-9877-F2323B1B80DA}" dt="2021-05-28T01:59:33.132" v="3781" actId="26606"/>
        <pc:sldMkLst>
          <pc:docMk/>
          <pc:sldMk cId="1865095618" sldId="267"/>
        </pc:sldMkLst>
        <pc:spChg chg="mod">
          <ac:chgData name="Sarah Burney" userId="11b09efd01d8afd9" providerId="LiveId" clId="{D65C1ED2-2E4B-4FE9-9877-F2323B1B80DA}" dt="2021-05-28T01:59:33.132" v="3781" actId="26606"/>
          <ac:spMkLst>
            <pc:docMk/>
            <pc:sldMk cId="1865095618" sldId="267"/>
            <ac:spMk id="2" creationId="{5F8164A1-618E-4CCF-8BF7-81A31983FA6D}"/>
          </ac:spMkLst>
        </pc:spChg>
        <pc:spChg chg="mod">
          <ac:chgData name="Sarah Burney" userId="11b09efd01d8afd9" providerId="LiveId" clId="{D65C1ED2-2E4B-4FE9-9877-F2323B1B80DA}" dt="2021-05-28T01:59:33.132" v="3781" actId="26606"/>
          <ac:spMkLst>
            <pc:docMk/>
            <pc:sldMk cId="1865095618" sldId="267"/>
            <ac:spMk id="3" creationId="{5356C182-719B-478B-8F17-85DA431EA9F1}"/>
          </ac:spMkLst>
        </pc:spChg>
        <pc:spChg chg="add">
          <ac:chgData name="Sarah Burney" userId="11b09efd01d8afd9" providerId="LiveId" clId="{D65C1ED2-2E4B-4FE9-9877-F2323B1B80DA}" dt="2021-05-28T01:59:33.132" v="3781" actId="26606"/>
          <ac:spMkLst>
            <pc:docMk/>
            <pc:sldMk cId="1865095618" sldId="267"/>
            <ac:spMk id="9" creationId="{45D37F4E-DDB4-456B-97E0-9937730A039F}"/>
          </ac:spMkLst>
        </pc:spChg>
        <pc:spChg chg="add">
          <ac:chgData name="Sarah Burney" userId="11b09efd01d8afd9" providerId="LiveId" clId="{D65C1ED2-2E4B-4FE9-9877-F2323B1B80DA}" dt="2021-05-28T01:59:33.132" v="3781" actId="26606"/>
          <ac:spMkLst>
            <pc:docMk/>
            <pc:sldMk cId="1865095618" sldId="267"/>
            <ac:spMk id="11" creationId="{B2DD41CD-8F47-4F56-AD12-4E2FF7696987}"/>
          </ac:spMkLst>
        </pc:spChg>
        <pc:picChg chg="add mod">
          <ac:chgData name="Sarah Burney" userId="11b09efd01d8afd9" providerId="LiveId" clId="{D65C1ED2-2E4B-4FE9-9877-F2323B1B80DA}" dt="2021-05-28T01:59:33.132" v="3781" actId="26606"/>
          <ac:picMkLst>
            <pc:docMk/>
            <pc:sldMk cId="1865095618" sldId="267"/>
            <ac:picMk id="4" creationId="{99B6B003-9390-49F8-917F-952652AC89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F343-8D2D-49A3-985A-3B821A5A2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D0A1B-3701-4765-AFE8-1FD344485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01885-4B46-4046-91BA-0BEC05E2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A736E-5DA9-466A-B314-2B29EF06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7F772-1620-4C7B-B676-8FC0ED79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556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D3E56-3F1B-4FC8-AFC0-79474A26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117C91-AA6A-4B49-B9B3-220CC7A0F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F59B2-0B54-4760-A875-AADABEEB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86762-07CE-4FF4-829B-F1197515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67284-DF9C-4BB6-8AA3-D4E53226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5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4B6EB0-4404-4A29-B74C-A4712F29E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BCB6C-9196-4275-A7E8-F100DF68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0DFBE-3BE9-41B2-B5CA-2E53BC2E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34BDB-9110-4ADE-9D52-F2E39866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2F29B-24DD-4545-B8FB-025EA5E4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27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5042-7339-41AD-A373-547FE213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1EDEC-DCC0-4351-9AE4-2522E3AB3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E67BA-0050-4A9A-BAF7-91453A3F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B873-6FFF-428B-9FEE-CFECD64D3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E2B5E-881F-4D8F-B34B-B0C9C898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68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6712-FB26-4F9A-8E11-FA7409CA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23AF5-85B2-4832-92F2-3D919B960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66418-AC38-4411-B8BA-CCD74471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E7700-5642-411D-9E4F-2743B2FE3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20831-8257-4025-8496-F000061C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789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8487-5ADA-4E80-812A-4C4C58F2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8491-016F-4CF9-A8C3-38F76C184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40D71-F8B0-4B7E-88AC-40FCA93E5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0BBA-81C5-4C37-B7FA-B98B160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D5849-D2E8-49C4-A78E-3EFEF6B7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96F84-C202-4828-990A-C285522E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736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8BBA4-E2EC-488D-9537-69A036EA1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451DA-31BD-4D91-864C-E4B990F86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99135-2007-44C7-8B72-FADB13506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3BDDDC-382A-41B5-97EA-3F2CE19E3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2A836-8AF6-4A9A-AF0D-06C73E07D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676CF4-2DC2-4445-AEB5-89C110E8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72CE2-AC19-4998-AC26-A67BA6F93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7F0CA2-CA7D-44EC-8E91-3A1D688C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832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6369E-E9A9-42BB-A69E-A2C8FAF1E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853A9-3713-4FF8-A1B5-22B87F72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94488-E786-4317-A491-0F8919601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674FE-E461-4C4F-8CCF-2F4721C1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54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F18321-74F4-45C6-8553-DB8B4122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B9C637-5D85-4A0E-AFB4-F0422655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15567-4142-4B1B-B258-43B7C531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394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7E9F-A2EC-4097-A26B-016B86F06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5CACA-63C7-43DA-870A-8DE65E5F7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8349A-A82E-4C91-984D-F5059599B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28272-BE80-48D9-A534-5E9EB96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D92FC-7851-4C23-8EB6-65716E0E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3CEDC-1415-462E-9235-FC3F5DC9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798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1FDCA-A2BC-4650-A3D0-704AFE3E9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75F121-8402-4204-B8C6-499D59F15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CF21D-0ED3-4494-B86F-5E0E2BADB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DAA95-FFA9-4C37-9954-EEA05E49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F83B7-E2F3-43A3-BD3A-AEF841E11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B1AD-88DC-42DC-857A-62F192B2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342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E8198-C65D-4EAD-A886-B51D0CCE0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8D340-11F3-43E8-9B31-2EBA0E516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1F4F-E58D-494A-9D36-B45B98D0E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CE6B6-4D13-444F-9FAE-A728915F0203}" type="datetimeFigureOut">
              <a:rPr lang="en-AU" smtClean="0"/>
              <a:t>16/03/2022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68BAB-C287-4D84-ADE5-7E465C21D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5D08F-A4C8-47D0-942F-06AF12609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05D14-B674-4538-8F62-F186FF4127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565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3A4A5B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ED262-B871-4A07-83FA-F5DAF7F87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1495" y="1179095"/>
            <a:ext cx="5956353" cy="3404488"/>
          </a:xfrm>
        </p:spPr>
        <p:txBody>
          <a:bodyPr>
            <a:normAutofit/>
          </a:bodyPr>
          <a:lstStyle/>
          <a:p>
            <a:pPr algn="l"/>
            <a:r>
              <a:rPr lang="en-AU" sz="4800">
                <a:solidFill>
                  <a:srgbClr val="FFFFFF"/>
                </a:solidFill>
              </a:rPr>
              <a:t>Context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D1863-EA3D-4CF3-98A5-704D43C87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1495" y="4866870"/>
            <a:ext cx="5956353" cy="1247274"/>
          </a:xfrm>
        </p:spPr>
        <p:txBody>
          <a:bodyPr>
            <a:normAutofit/>
          </a:bodyPr>
          <a:lstStyle/>
          <a:p>
            <a:pPr algn="l"/>
            <a:r>
              <a:rPr lang="en-AU" dirty="0">
                <a:solidFill>
                  <a:srgbClr val="FFFFFF"/>
                </a:solidFill>
              </a:rPr>
              <a:t>Chinese Cinderella</a:t>
            </a:r>
          </a:p>
        </p:txBody>
      </p:sp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hinese Cinderella by Adeline Yen Mah: 9780385740074 |  PenguinRandomHouse.com: Books">
            <a:extLst>
              <a:ext uri="{FF2B5EF4-FFF2-40B4-BE49-F238E27FC236}">
                <a16:creationId xmlns:a16="http://schemas.microsoft.com/office/drawing/2014/main" id="{DED4A070-E187-4D4C-ACED-5614238F8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r="744" b="2"/>
          <a:stretch/>
        </p:blipFill>
        <p:spPr bwMode="auto">
          <a:xfrm>
            <a:off x="475488" y="476777"/>
            <a:ext cx="3864383" cy="59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535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295B33-FB13-4B75-9AB1-544943103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Cultural Relativism</a:t>
            </a:r>
          </a:p>
        </p:txBody>
      </p:sp>
      <p:pic>
        <p:nvPicPr>
          <p:cNvPr id="10" name="Picture 2" descr="It's called 'Cultural Relativism'. Look it up. – Life of Bria">
            <a:extLst>
              <a:ext uri="{FF2B5EF4-FFF2-40B4-BE49-F238E27FC236}">
                <a16:creationId xmlns:a16="http://schemas.microsoft.com/office/drawing/2014/main" id="{C6208524-6954-481D-8973-B56AB4E99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1" r="33640" b="-2"/>
          <a:stretch/>
        </p:blipFill>
        <p:spPr bwMode="auto">
          <a:xfrm>
            <a:off x="841248" y="2516777"/>
            <a:ext cx="6473952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4EC41-BC52-450C-9CC3-29ED8E04C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AU" sz="1700" b="1" dirty="0"/>
              <a:t>This theory is the opposite of ethnocentrism</a:t>
            </a:r>
          </a:p>
          <a:p>
            <a:r>
              <a:rPr lang="en-AU" sz="2100" dirty="0"/>
              <a:t>All beliefs, customs &amp; ethics are </a:t>
            </a:r>
            <a:r>
              <a:rPr lang="en-AU" sz="2100" b="1" dirty="0"/>
              <a:t>relative</a:t>
            </a:r>
            <a:r>
              <a:rPr lang="en-AU" sz="2100" dirty="0"/>
              <a:t> and must be considered within cultural context</a:t>
            </a:r>
          </a:p>
          <a:p>
            <a:r>
              <a:rPr lang="en-AU" sz="2100" dirty="0"/>
              <a:t>Can’t judge other cultures or say any practices are ‘better’ or ‘worse’</a:t>
            </a:r>
          </a:p>
          <a:p>
            <a:r>
              <a:rPr lang="en-AU" sz="2100" dirty="0"/>
              <a:t>Right &amp; wrong are different for different people</a:t>
            </a:r>
          </a:p>
          <a:p>
            <a:pPr lvl="1"/>
            <a:r>
              <a:rPr lang="en-AU" sz="1700" dirty="0"/>
              <a:t>What’s right for them </a:t>
            </a:r>
            <a:r>
              <a:rPr lang="en-AU" sz="1700"/>
              <a:t>might seem wrong to us</a:t>
            </a:r>
            <a:endParaRPr lang="en-AU" sz="1700" dirty="0"/>
          </a:p>
          <a:p>
            <a:pPr lvl="1"/>
            <a:r>
              <a:rPr lang="en-AU" sz="1700" dirty="0"/>
              <a:t>Moral truth is subjective</a:t>
            </a:r>
          </a:p>
          <a:p>
            <a:pPr marL="0" indent="0">
              <a:buNone/>
            </a:pPr>
            <a:r>
              <a:rPr lang="en-AU" sz="2100" dirty="0"/>
              <a:t>Human rights violations are ‘cultural practices’ and must not be judged</a:t>
            </a:r>
          </a:p>
        </p:txBody>
      </p:sp>
    </p:spTree>
    <p:extLst>
      <p:ext uri="{BB962C8B-B14F-4D97-AF65-F5344CB8AC3E}">
        <p14:creationId xmlns:p14="http://schemas.microsoft.com/office/powerpoint/2010/main" val="294686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FCE169-4276-4005-8C82-CCC9C80C4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461736"/>
            <a:ext cx="6675119" cy="186629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3C386-90EB-46CD-B676-05B6C7AA0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55" y="730155"/>
            <a:ext cx="6090743" cy="1422871"/>
          </a:xfrm>
        </p:spPr>
        <p:txBody>
          <a:bodyPr>
            <a:normAutofit/>
          </a:bodyPr>
          <a:lstStyle/>
          <a:p>
            <a:r>
              <a:rPr lang="en-AU">
                <a:solidFill>
                  <a:srgbClr val="FFFFFF"/>
                </a:solidFill>
              </a:rPr>
              <a:t>Basis for Judging Other Cultures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9951" y="467575"/>
            <a:ext cx="2148840" cy="1877811"/>
          </a:xfrm>
          <a:prstGeom prst="rect">
            <a:avLst/>
          </a:prstGeom>
          <a:solidFill>
            <a:srgbClr val="965F5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990" y="471340"/>
            <a:ext cx="2148840" cy="1856689"/>
          </a:xfrm>
          <a:prstGeom prst="rect">
            <a:avLst/>
          </a:prstGeom>
          <a:solidFill>
            <a:srgbClr val="CCA66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76301"/>
            <a:ext cx="6675119" cy="3922777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76BBE-C65C-4808-9FA6-F103C8A36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4" y="2717021"/>
            <a:ext cx="6034514" cy="341082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AU" sz="1600" dirty="0"/>
              <a:t>We SHOULD </a:t>
            </a:r>
          </a:p>
          <a:p>
            <a:r>
              <a:rPr lang="en-AU" sz="1600" dirty="0"/>
              <a:t>Be accepting of different people and cultures </a:t>
            </a:r>
          </a:p>
          <a:p>
            <a:r>
              <a:rPr lang="en-AU" sz="1600" dirty="0"/>
              <a:t>Try to understand &amp; respect cultural traditions and customs</a:t>
            </a:r>
          </a:p>
          <a:p>
            <a:pPr marL="0" indent="0">
              <a:buNone/>
            </a:pPr>
            <a:endParaRPr lang="en-AU" sz="1600" dirty="0"/>
          </a:p>
          <a:p>
            <a:pPr marL="0" indent="0">
              <a:buNone/>
            </a:pPr>
            <a:r>
              <a:rPr lang="en-AU" sz="1600" dirty="0"/>
              <a:t>We should NOT:</a:t>
            </a:r>
          </a:p>
          <a:p>
            <a:r>
              <a:rPr lang="en-AU" sz="1600" dirty="0"/>
              <a:t>Accept cultural customs that go against basic human rights, or against our moral and religious beliefs</a:t>
            </a:r>
          </a:p>
          <a:p>
            <a:endParaRPr lang="en-AU" sz="1600" dirty="0"/>
          </a:p>
          <a:p>
            <a:pPr marL="0" indent="0">
              <a:buNone/>
            </a:pPr>
            <a:r>
              <a:rPr lang="en-AU" sz="1600" dirty="0"/>
              <a:t>We should NEVER: </a:t>
            </a:r>
          </a:p>
          <a:p>
            <a:r>
              <a:rPr lang="en-AU" sz="1600" dirty="0"/>
              <a:t>Fight or kill other people whose beliefs we disagree with or don’t accept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955DCA-E99D-4678-99DB-8075105C1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9951" y="2480956"/>
            <a:ext cx="4453128" cy="3922776"/>
          </a:xfrm>
          <a:prstGeom prst="rect">
            <a:avLst/>
          </a:prstGeom>
          <a:solidFill>
            <a:srgbClr val="CCA669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A203E-9BE1-459B-A2A4-37AF88906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625" y="2697448"/>
            <a:ext cx="3835779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04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C93CE-5542-4963-9DAC-71766A0C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AU" dirty="0"/>
              <a:t>Spiritual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7B5F2-9AED-4FB6-9C95-1B14891B6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/>
              <a:t>Brainstorm in groups: </a:t>
            </a:r>
          </a:p>
          <a:p>
            <a:r>
              <a:rPr lang="en-AU" sz="2000" dirty="0"/>
              <a:t>What attitude does God have towards different cultures?</a:t>
            </a:r>
          </a:p>
          <a:p>
            <a:r>
              <a:rPr lang="en-AU" sz="2000" dirty="0"/>
              <a:t>What attitude did Jesus show towards other cultures?</a:t>
            </a:r>
          </a:p>
          <a:p>
            <a:r>
              <a:rPr lang="en-AU" sz="2000" dirty="0"/>
              <a:t>What Bible verses/examples can you think of which give us advice on how to treat people from other cultures?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28035-3B58-4C91-BED1-A579C050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92" t="-3" r="32882" b="1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8A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74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6" name="Rectangle 72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451E6-9E7D-4528-81C7-2A5F22054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962"/>
            <a:ext cx="4887685" cy="729584"/>
          </a:xfrm>
        </p:spPr>
        <p:txBody>
          <a:bodyPr anchor="b">
            <a:normAutofit/>
          </a:bodyPr>
          <a:lstStyle/>
          <a:p>
            <a:r>
              <a:rPr lang="en-AU" sz="4000" dirty="0"/>
              <a:t>Examples &amp;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4BD8-D33E-40C6-9448-F313444C7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911927"/>
            <a:ext cx="4887685" cy="419214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AU" sz="1800" dirty="0"/>
              <a:t>God doesn’t judge based on culture </a:t>
            </a:r>
          </a:p>
          <a:p>
            <a:pPr lvl="1"/>
            <a:r>
              <a:rPr lang="en-AU" sz="1800" dirty="0"/>
              <a:t>Gal 3:28 Neither Jew nor Greek, neither male nor female, neither bond nor free, but you are all one in Christ Jesus</a:t>
            </a:r>
          </a:p>
          <a:p>
            <a:pPr lvl="1"/>
            <a:r>
              <a:rPr lang="en-AU" sz="1800" dirty="0"/>
              <a:t>Acts 10:34 God is no respecter of persons</a:t>
            </a:r>
          </a:p>
          <a:p>
            <a:pPr lvl="1"/>
            <a:r>
              <a:rPr lang="en-AU" sz="1800" dirty="0"/>
              <a:t>However – God is angered by wicked cultural customs like burning babies </a:t>
            </a:r>
          </a:p>
          <a:p>
            <a:pPr marL="0" indent="0">
              <a:buNone/>
            </a:pPr>
            <a:r>
              <a:rPr lang="en-AU" sz="1800" dirty="0"/>
              <a:t>God accepted believers from countries that were enemies of His people</a:t>
            </a:r>
          </a:p>
          <a:p>
            <a:pPr lvl="1"/>
            <a:r>
              <a:rPr lang="en-AU" sz="1800" dirty="0"/>
              <a:t>Rahab</a:t>
            </a:r>
          </a:p>
          <a:p>
            <a:pPr lvl="1"/>
            <a:r>
              <a:rPr lang="en-AU" sz="1800" dirty="0"/>
              <a:t>Ruth</a:t>
            </a:r>
          </a:p>
          <a:p>
            <a:pPr lvl="1"/>
            <a:r>
              <a:rPr lang="en-AU" sz="1800" dirty="0"/>
              <a:t>Cornelius</a:t>
            </a:r>
          </a:p>
          <a:p>
            <a:pPr lvl="1"/>
            <a:r>
              <a:rPr lang="en-AU" sz="1800" dirty="0"/>
              <a:t>Egyptians – welcome to join Israel leaving Egypt</a:t>
            </a:r>
          </a:p>
          <a:p>
            <a:pPr lvl="1"/>
            <a:r>
              <a:rPr lang="en-AU" sz="1800" dirty="0"/>
              <a:t>Nebuchadnezzar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Galatians 3 The Law and the Promise - Believe Trust">
            <a:extLst>
              <a:ext uri="{FF2B5EF4-FFF2-40B4-BE49-F238E27FC236}">
                <a16:creationId xmlns:a16="http://schemas.microsoft.com/office/drawing/2014/main" id="{C1B3CD16-6E28-455B-A3FC-F6F3E11E4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t="7585" r="3797" b="8313"/>
          <a:stretch/>
        </p:blipFill>
        <p:spPr bwMode="auto">
          <a:xfrm>
            <a:off x="6749145" y="1006764"/>
            <a:ext cx="5103206" cy="480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83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7759-1F55-4FF7-A979-75490AAE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AU"/>
              <a:t>Examples &amp;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C59B9-2F41-4754-AFCD-CD4498451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AU" sz="1800" dirty="0"/>
              <a:t>Jesus:</a:t>
            </a:r>
          </a:p>
          <a:p>
            <a:pPr lvl="1"/>
            <a:r>
              <a:rPr lang="en-AU" sz="1800" dirty="0"/>
              <a:t>Spoke to the Samaritan woman at the well</a:t>
            </a:r>
          </a:p>
          <a:p>
            <a:pPr lvl="1"/>
            <a:r>
              <a:rPr lang="en-AU" sz="1800" dirty="0"/>
              <a:t>Told the story of a kind Samaritan to highlight the Jews’ cultural prejudice towards them </a:t>
            </a:r>
          </a:p>
          <a:p>
            <a:r>
              <a:rPr lang="en-AU" sz="1800" dirty="0"/>
              <a:t>Paul - used the Altar to the Unknown God as an opportunity to preach – didn’t mock their culture but was respectful </a:t>
            </a:r>
          </a:p>
          <a:p>
            <a:r>
              <a:rPr lang="en-AU" sz="1800" dirty="0"/>
              <a:t>Jonah – ethnocentric, God taught him to overcome this in order to preach</a:t>
            </a:r>
          </a:p>
          <a:p>
            <a:r>
              <a:rPr lang="en-AU" sz="1800" dirty="0"/>
              <a:t>Aaron &amp; Miriam – prejudiced against the </a:t>
            </a:r>
            <a:r>
              <a:rPr lang="en-AU" sz="1800" dirty="0" err="1"/>
              <a:t>Cushites</a:t>
            </a:r>
            <a:r>
              <a:rPr lang="en-AU" sz="1800" dirty="0"/>
              <a:t>, God punished them for this</a:t>
            </a: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tombstone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FBD4F1E3-B878-4703-8E92-0D72BC94D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1" r="6751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9454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164A1-618E-4CCF-8BF7-81A31983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AU"/>
              <a:t>Examples and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6C182-719B-478B-8F17-85DA431E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GB" sz="2000" dirty="0"/>
              <a:t>Daniel </a:t>
            </a:r>
          </a:p>
          <a:p>
            <a:pPr lvl="1"/>
            <a:r>
              <a:rPr lang="en-GB" sz="2000" dirty="0"/>
              <a:t>Didn’t practice cultural beliefs he didn’t agree with e.g. food offered to idols</a:t>
            </a:r>
            <a:endParaRPr lang="en-AU" sz="2000" dirty="0"/>
          </a:p>
          <a:p>
            <a:r>
              <a:rPr lang="en-AU" sz="2000" dirty="0"/>
              <a:t>Peter &amp; the sheet of unclean animals </a:t>
            </a:r>
          </a:p>
          <a:p>
            <a:pPr lvl="1"/>
            <a:r>
              <a:rPr lang="en-AU" sz="2000" dirty="0"/>
              <a:t>“What God has cleansed, don’t call unclean”</a:t>
            </a:r>
          </a:p>
          <a:p>
            <a:r>
              <a:rPr lang="en-AU" sz="2000" dirty="0"/>
              <a:t>Romans 12:2 being transformed into what God wants you to be</a:t>
            </a:r>
          </a:p>
          <a:p>
            <a:pPr lvl="1"/>
            <a:r>
              <a:rPr lang="en-AU" sz="2000" dirty="0"/>
              <a:t>we are all offered salvation despite cultural differences</a:t>
            </a: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6B003-9390-49F8-917F-952652AC8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095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1BFA01-356F-4B03-BDA3-5F18BE2BF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44" r="1" b="7181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B0AE99-9A3E-4C7B-8C2F-D326FA22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2277696" cy="2129586"/>
          </a:xfrm>
          <a:noFill/>
        </p:spPr>
        <p:txBody>
          <a:bodyPr anchor="t">
            <a:normAutofit/>
          </a:bodyPr>
          <a:lstStyle/>
          <a:p>
            <a:r>
              <a:rPr lang="en-AU" sz="4800" dirty="0">
                <a:solidFill>
                  <a:schemeClr val="bg1"/>
                </a:solidFill>
              </a:rPr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E435C-4B7B-46EC-8A12-CADE9C30D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672" y="4217240"/>
            <a:ext cx="8055513" cy="2129586"/>
          </a:xfrm>
          <a:noFill/>
        </p:spPr>
        <p:txBody>
          <a:bodyPr anchor="t">
            <a:normAutofit/>
          </a:bodyPr>
          <a:lstStyle/>
          <a:p>
            <a:r>
              <a:rPr lang="en-AU" sz="1800" dirty="0">
                <a:solidFill>
                  <a:schemeClr val="bg1"/>
                </a:solidFill>
              </a:rPr>
              <a:t>Context = everything around something. Who, what, when, where, why, how?</a:t>
            </a:r>
          </a:p>
          <a:p>
            <a:r>
              <a:rPr lang="en-AU" sz="1800" dirty="0">
                <a:solidFill>
                  <a:schemeClr val="bg1"/>
                </a:solidFill>
              </a:rPr>
              <a:t>Looking at context helps you understand the point of a story </a:t>
            </a:r>
          </a:p>
          <a:p>
            <a:r>
              <a:rPr lang="en-AU" sz="1800" dirty="0">
                <a:solidFill>
                  <a:schemeClr val="bg1"/>
                </a:solidFill>
              </a:rPr>
              <a:t>A key part of context is the author’s </a:t>
            </a:r>
            <a:r>
              <a:rPr lang="en-AU" sz="1800" u="sng" dirty="0">
                <a:solidFill>
                  <a:schemeClr val="bg1"/>
                </a:solidFill>
              </a:rPr>
              <a:t>perspective</a:t>
            </a:r>
          </a:p>
          <a:p>
            <a:pPr lvl="1"/>
            <a:r>
              <a:rPr lang="en-AU" sz="1800" dirty="0">
                <a:solidFill>
                  <a:schemeClr val="bg1"/>
                </a:solidFill>
              </a:rPr>
              <a:t>Everyone sees the world differently – like looking through their own glasses</a:t>
            </a:r>
          </a:p>
          <a:p>
            <a:pPr lvl="1"/>
            <a:r>
              <a:rPr lang="en-AU" sz="1800" dirty="0">
                <a:solidFill>
                  <a:schemeClr val="bg1"/>
                </a:solidFill>
              </a:rPr>
              <a:t>Where and when we live, our family, our previous experiences, our education, and lots of other factors influence our perspective</a:t>
            </a:r>
          </a:p>
        </p:txBody>
      </p:sp>
    </p:spTree>
    <p:extLst>
      <p:ext uri="{BB962C8B-B14F-4D97-AF65-F5344CB8AC3E}">
        <p14:creationId xmlns:p14="http://schemas.microsoft.com/office/powerpoint/2010/main" val="37290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1F1D0-983A-44FA-9E4F-B9D00156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en-AU" dirty="0"/>
              <a:t>Context of Chinese Cinderella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Chinese School uniforms">
            <a:extLst>
              <a:ext uri="{FF2B5EF4-FFF2-40B4-BE49-F238E27FC236}">
                <a16:creationId xmlns:a16="http://schemas.microsoft.com/office/drawing/2014/main" id="{59F1CE57-7114-47D2-B527-551345E13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3498"/>
          <a:stretch/>
        </p:blipFill>
        <p:spPr bwMode="auto"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ianjin, Tianjin Information, Tianjin China City Information-Tianjin">
            <a:extLst>
              <a:ext uri="{FF2B5EF4-FFF2-40B4-BE49-F238E27FC236}">
                <a16:creationId xmlns:a16="http://schemas.microsoft.com/office/drawing/2014/main" id="{6F04144F-C9AA-43FC-9983-A054964CB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r="1736" b="2"/>
          <a:stretch/>
        </p:blipFill>
        <p:spPr bwMode="auto"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uy Chinese Cinderella (A Puffin Book) Book Online at Low Prices in India |  Chinese Cinderella (A Puffin Book) Reviews &amp; Ratings - Amazon.in">
            <a:extLst>
              <a:ext uri="{FF2B5EF4-FFF2-40B4-BE49-F238E27FC236}">
                <a16:creationId xmlns:a16="http://schemas.microsoft.com/office/drawing/2014/main" id="{AE45EC1D-BB23-4117-94DD-206D755BB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051" r="-1" b="3236"/>
          <a:stretch/>
        </p:blipFill>
        <p:spPr bwMode="auto"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utual help in plowing has brought in more food, the livelihood of the army  dependents has grown stronger | Chinese Posters | Chineseposters.net">
            <a:extLst>
              <a:ext uri="{FF2B5EF4-FFF2-40B4-BE49-F238E27FC236}">
                <a16:creationId xmlns:a16="http://schemas.microsoft.com/office/drawing/2014/main" id="{0D4DBBAD-5F27-40C1-8A7B-1620FD5DB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9857" r="14420" b="10156"/>
          <a:stretch/>
        </p:blipFill>
        <p:spPr bwMode="auto"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2A6B-B272-4124-A5A6-777157C30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13" y="2871982"/>
            <a:ext cx="4375579" cy="3100193"/>
          </a:xfrm>
        </p:spPr>
        <p:txBody>
          <a:bodyPr anchor="t">
            <a:normAutofit/>
          </a:bodyPr>
          <a:lstStyle/>
          <a:p>
            <a:r>
              <a:rPr lang="en-AU" sz="1800" b="1" dirty="0">
                <a:solidFill>
                  <a:srgbClr val="628E81"/>
                </a:solidFill>
              </a:rPr>
              <a:t>Who? </a:t>
            </a:r>
            <a:r>
              <a:rPr lang="en-AU" sz="1800" dirty="0"/>
              <a:t>Adeline Yen </a:t>
            </a:r>
            <a:r>
              <a:rPr lang="en-AU" sz="1800" dirty="0" err="1"/>
              <a:t>Mah</a:t>
            </a:r>
            <a:endParaRPr lang="en-AU" sz="1800" dirty="0"/>
          </a:p>
          <a:p>
            <a:r>
              <a:rPr lang="en-AU" sz="1800" b="1" dirty="0">
                <a:solidFill>
                  <a:srgbClr val="628E81"/>
                </a:solidFill>
              </a:rPr>
              <a:t>What? </a:t>
            </a:r>
            <a:r>
              <a:rPr lang="en-AU" sz="1800" dirty="0"/>
              <a:t>Autobiography (story of her own life)</a:t>
            </a:r>
            <a:endParaRPr lang="en-AU" sz="1800" b="1" dirty="0"/>
          </a:p>
          <a:p>
            <a:r>
              <a:rPr lang="en-AU" sz="1800" b="1" dirty="0">
                <a:solidFill>
                  <a:srgbClr val="628E81"/>
                </a:solidFill>
              </a:rPr>
              <a:t>When? </a:t>
            </a:r>
            <a:r>
              <a:rPr lang="en-AU" sz="1800" dirty="0"/>
              <a:t>1941-1952</a:t>
            </a:r>
          </a:p>
          <a:p>
            <a:r>
              <a:rPr lang="en-AU" sz="1800" b="1" dirty="0">
                <a:solidFill>
                  <a:srgbClr val="628E81"/>
                </a:solidFill>
              </a:rPr>
              <a:t>Where? </a:t>
            </a:r>
            <a:r>
              <a:rPr lang="en-AU" sz="1800" dirty="0"/>
              <a:t>China (Tianjin, Shanghai, Hong Kong)</a:t>
            </a:r>
          </a:p>
          <a:p>
            <a:r>
              <a:rPr lang="en-AU" sz="1800" b="1" dirty="0">
                <a:solidFill>
                  <a:srgbClr val="628E81"/>
                </a:solidFill>
              </a:rPr>
              <a:t>Why? </a:t>
            </a:r>
            <a:r>
              <a:rPr lang="en-AU" sz="1800" dirty="0"/>
              <a:t>Valuable to study other cultures and look at different perspectives</a:t>
            </a:r>
            <a:endParaRPr lang="en-AU" sz="1800" b="1" dirty="0"/>
          </a:p>
        </p:txBody>
      </p:sp>
    </p:spTree>
    <p:extLst>
      <p:ext uri="{BB962C8B-B14F-4D97-AF65-F5344CB8AC3E}">
        <p14:creationId xmlns:p14="http://schemas.microsoft.com/office/powerpoint/2010/main" val="3117294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76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4A5EC-BAD7-4202-8D2C-06151A81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en-AU" sz="3900" dirty="0"/>
              <a:t>China 1940-1950</a:t>
            </a:r>
          </a:p>
        </p:txBody>
      </p:sp>
      <p:pic>
        <p:nvPicPr>
          <p:cNvPr id="1032" name="Picture 8" descr="akg-images -">
            <a:extLst>
              <a:ext uri="{FF2B5EF4-FFF2-40B4-BE49-F238E27FC236}">
                <a16:creationId xmlns:a16="http://schemas.microsoft.com/office/drawing/2014/main" id="{EEE8FFC7-1390-4559-917B-CA2E11A8C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1" r="12679" b="2"/>
          <a:stretch/>
        </p:blipFill>
        <p:spPr bwMode="auto">
          <a:xfrm>
            <a:off x="361466" y="365124"/>
            <a:ext cx="2834938" cy="357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7E288-81C5-40B2-B4E8-16FA1A82D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56" t="12915" r="37680" b="16816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1035" name="Straight Connector 78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Remembering Hiroshima - The First Atomic Bomb - Martin Bullock Lawyers">
            <a:extLst>
              <a:ext uri="{FF2B5EF4-FFF2-40B4-BE49-F238E27FC236}">
                <a16:creationId xmlns:a16="http://schemas.microsoft.com/office/drawing/2014/main" id="{D9891E5D-7A1F-4537-9761-A21CEE0F6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r="12712" b="-5"/>
          <a:stretch/>
        </p:blipFill>
        <p:spPr bwMode="auto">
          <a:xfrm>
            <a:off x="361466" y="4119239"/>
            <a:ext cx="2834938" cy="205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o Zedong">
            <a:extLst>
              <a:ext uri="{FF2B5EF4-FFF2-40B4-BE49-F238E27FC236}">
                <a16:creationId xmlns:a16="http://schemas.microsoft.com/office/drawing/2014/main" id="{C4429103-230D-4609-AF05-2DB2AFA6E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68"/>
          <a:stretch/>
        </p:blipFill>
        <p:spPr bwMode="auto">
          <a:xfrm>
            <a:off x="3382834" y="2601911"/>
            <a:ext cx="2834937" cy="35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2C04A-435F-462B-85E3-294F37B76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en-AU" sz="1700" dirty="0">
                <a:solidFill>
                  <a:srgbClr val="FF0000"/>
                </a:solidFill>
              </a:rPr>
              <a:t>1941</a:t>
            </a:r>
            <a:r>
              <a:rPr lang="en-AU" sz="1700" dirty="0"/>
              <a:t> – Japan and China at war (part of WWII), some sections of China under Japanese rule</a:t>
            </a:r>
          </a:p>
          <a:p>
            <a:r>
              <a:rPr lang="en-AU" sz="1700" dirty="0">
                <a:solidFill>
                  <a:srgbClr val="FF0000"/>
                </a:solidFill>
              </a:rPr>
              <a:t>1945</a:t>
            </a:r>
            <a:r>
              <a:rPr lang="en-AU" sz="1700" dirty="0"/>
              <a:t> – America bombs Japan (Hiroshima, Nagasaki), Japanese retreat from China</a:t>
            </a:r>
          </a:p>
          <a:p>
            <a:r>
              <a:rPr lang="en-AU" sz="1700" dirty="0">
                <a:solidFill>
                  <a:srgbClr val="FF0000"/>
                </a:solidFill>
              </a:rPr>
              <a:t>1946-1948</a:t>
            </a:r>
            <a:r>
              <a:rPr lang="en-AU" sz="1700" dirty="0"/>
              <a:t> – Civil war in China between communists and nationalists </a:t>
            </a:r>
          </a:p>
          <a:p>
            <a:r>
              <a:rPr lang="en-AU" sz="1700" dirty="0">
                <a:solidFill>
                  <a:srgbClr val="FF0000"/>
                </a:solidFill>
              </a:rPr>
              <a:t>1949</a:t>
            </a:r>
            <a:r>
              <a:rPr lang="en-AU" sz="1700" dirty="0"/>
              <a:t> – Mao Zedong wins, establishes People’s Republic of China.</a:t>
            </a:r>
          </a:p>
          <a:p>
            <a:r>
              <a:rPr lang="en-AU" sz="1700" dirty="0">
                <a:solidFill>
                  <a:srgbClr val="FF0000"/>
                </a:solidFill>
              </a:rPr>
              <a:t>1958</a:t>
            </a:r>
            <a:r>
              <a:rPr lang="en-AU" sz="1700" dirty="0"/>
              <a:t> – the “Great Leap Forward” a series of reforms intended to make China an industrial powerhouse. Ended up doing lots of damage &amp; killing millions</a:t>
            </a:r>
          </a:p>
        </p:txBody>
      </p:sp>
    </p:spTree>
    <p:extLst>
      <p:ext uri="{BB962C8B-B14F-4D97-AF65-F5344CB8AC3E}">
        <p14:creationId xmlns:p14="http://schemas.microsoft.com/office/powerpoint/2010/main" val="157877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4BA6F-1E76-4976-914B-8BEBB067C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115568"/>
            <a:ext cx="3364992" cy="2843784"/>
          </a:xfrm>
        </p:spPr>
        <p:txBody>
          <a:bodyPr anchor="ctr">
            <a:normAutofit/>
          </a:bodyPr>
          <a:lstStyle/>
          <a:p>
            <a:pPr algn="l"/>
            <a:r>
              <a:rPr lang="en-AU" sz="5000">
                <a:solidFill>
                  <a:srgbClr val="FFFFFF"/>
                </a:solidFill>
                <a:latin typeface="Cooper Black" panose="0208090404030B020404" pitchFamily="18" charset="0"/>
              </a:rPr>
              <a:t>Cultural Diversity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BA6DE-BEC3-427D-8A4F-98CC52406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r>
              <a:rPr lang="en-AU" sz="1900" dirty="0">
                <a:solidFill>
                  <a:srgbClr val="FFFFFF"/>
                </a:solidFill>
              </a:rPr>
              <a:t>Why Study Other Cultures?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1995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41380-6394-4A4E-9A0C-58A9CBFE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" t="2083" r="1813" b="11457"/>
          <a:stretch/>
        </p:blipFill>
        <p:spPr>
          <a:xfrm>
            <a:off x="4723687" y="884193"/>
            <a:ext cx="6795868" cy="508774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7520" y="4835010"/>
            <a:ext cx="1349026" cy="1572768"/>
          </a:xfrm>
          <a:prstGeom prst="rect">
            <a:avLst/>
          </a:prstGeom>
          <a:solidFill>
            <a:srgbClr val="1E532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458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BE820-1561-450A-B467-9F9DF9C5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AU" dirty="0"/>
              <a:t>Brainstorm in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09BBC-DF16-46E5-8006-DCA38DDCD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AU" sz="1800"/>
              <a:t>Why is it valuable to study other cultures?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99423-0BA9-4C14-9C4C-F322D3DA1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31" r="2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7378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0C0D0-DD66-4F4C-831B-3CAFA37D2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AU" sz="5400" dirty="0"/>
              <a:t>Value in Studying Other Cultures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0AD0F-27A9-4EC8-85F7-9BFEAB6AB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AU" sz="2200" b="1" dirty="0"/>
              <a:t>Knowledge = respect</a:t>
            </a:r>
          </a:p>
          <a:p>
            <a:r>
              <a:rPr lang="en-AU" sz="2200" dirty="0"/>
              <a:t>Human tendency to fear what we don’t understand</a:t>
            </a:r>
          </a:p>
          <a:p>
            <a:r>
              <a:rPr lang="en-AU" sz="2200" dirty="0"/>
              <a:t>Understanding helps prevent conflicts based on race or ethnicity</a:t>
            </a:r>
          </a:p>
          <a:p>
            <a:r>
              <a:rPr lang="en-AU" sz="2200" dirty="0"/>
              <a:t>“Fear leads to anger, anger leads to hate, hate leads to suffering”</a:t>
            </a:r>
          </a:p>
          <a:p>
            <a:pPr marL="0" indent="0">
              <a:buNone/>
            </a:pPr>
            <a:endParaRPr lang="en-AU" sz="2200" dirty="0"/>
          </a:p>
          <a:p>
            <a:pPr marL="0" indent="0">
              <a:buNone/>
            </a:pPr>
            <a:r>
              <a:rPr lang="en-AU" sz="2200" b="1" dirty="0"/>
              <a:t>Gives perspective</a:t>
            </a:r>
          </a:p>
          <a:p>
            <a:r>
              <a:rPr lang="en-AU" sz="2200" dirty="0"/>
              <a:t>There is more than one way to see things</a:t>
            </a:r>
          </a:p>
          <a:p>
            <a:r>
              <a:rPr lang="en-AU" sz="2200" dirty="0"/>
              <a:t>Makes you look at your own culture &amp; customs in a new way</a:t>
            </a:r>
          </a:p>
          <a:p>
            <a:pPr lvl="1"/>
            <a:r>
              <a:rPr lang="en-AU" sz="1800" dirty="0"/>
              <a:t>compare &amp; contrast</a:t>
            </a:r>
          </a:p>
          <a:p>
            <a:pPr lvl="1"/>
            <a:r>
              <a:rPr lang="en-AU" sz="1800" dirty="0"/>
              <a:t>think about reasons</a:t>
            </a:r>
          </a:p>
          <a:p>
            <a:r>
              <a:rPr lang="en-AU" sz="2200" dirty="0"/>
              <a:t>Other customs or behaviours aren’t necessarily better or worse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48C07-BFBC-4C5C-91ED-4C59D0C3F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8" r="13805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C62FB-F684-4251-A546-11DA64C50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0000" l="3135" r="94044">
                        <a14:foregroundMark x1="35737" y1="34643" x2="58307" y2="36071"/>
                        <a14:foregroundMark x1="10345" y1="30714" x2="3135" y2="26071"/>
                        <a14:foregroundMark x1="40752" y1="13214" x2="52038" y2="7143"/>
                        <a14:foregroundMark x1="65204" y1="22857" x2="74608" y2="30714"/>
                        <a14:foregroundMark x1="88715" y1="30714" x2="94044" y2="28214"/>
                        <a14:foregroundMark x1="32915" y1="61429" x2="16928" y2="72143"/>
                        <a14:foregroundMark x1="16928" y1="72143" x2="11285" y2="89286"/>
                        <a14:foregroundMark x1="70533" y1="60357" x2="70533" y2="60357"/>
                        <a14:foregroundMark x1="69906" y1="60714" x2="89342" y2="81071"/>
                        <a14:foregroundMark x1="69592" y1="88214" x2="84639" y2="8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4748" y="3345214"/>
            <a:ext cx="480355" cy="4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2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9F0E1D-D169-4C77-836D-6C435003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AU" sz="5400"/>
              <a:t>Value in Studying Other Cultures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3661E-B5AA-4D91-871D-C25AFAA9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AU" sz="2000" b="1" dirty="0"/>
              <a:t>Become better employees, leaders &amp; citizens</a:t>
            </a:r>
          </a:p>
          <a:p>
            <a:r>
              <a:rPr lang="en-AU" sz="2000" dirty="0"/>
              <a:t>The world is becoming more multi-cultural</a:t>
            </a:r>
          </a:p>
          <a:p>
            <a:r>
              <a:rPr lang="en-AU" sz="2000" dirty="0"/>
              <a:t>Understand people’s cultural background makes you better at working together with them</a:t>
            </a:r>
          </a:p>
          <a:p>
            <a:r>
              <a:rPr lang="en-AU" sz="2000" dirty="0"/>
              <a:t>Helps you to preach the gospel to others</a:t>
            </a:r>
          </a:p>
          <a:p>
            <a:endParaRPr lang="en-AU" sz="2000" dirty="0"/>
          </a:p>
          <a:p>
            <a:pPr marL="0" indent="0">
              <a:buNone/>
            </a:pPr>
            <a:r>
              <a:rPr lang="en-AU" sz="2000" b="1" dirty="0"/>
              <a:t>Appreciate that people from other cultures are individuals</a:t>
            </a:r>
          </a:p>
          <a:p>
            <a:r>
              <a:rPr lang="en-AU" sz="2000" dirty="0"/>
              <a:t>Despite cultural differences, people are people</a:t>
            </a:r>
          </a:p>
          <a:p>
            <a:r>
              <a:rPr lang="en-AU" sz="2000" dirty="0"/>
              <a:t>No matter their background, people have the same right to be respected and treated fairly</a:t>
            </a:r>
          </a:p>
          <a:p>
            <a:r>
              <a:rPr lang="en-AU" sz="2000" dirty="0"/>
              <a:t>Understanding other cultures = less likely to use harmful or offensive stereotypes or generalisations</a:t>
            </a:r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88C69-0BB4-4BB6-ADE5-5BF38B92E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8" r="13805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29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E8DC5-9E55-4236-B6A5-6E526F48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AU" sz="4000"/>
              <a:t>Ethnocentrism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CEE59-2D7B-44CD-A102-441B4287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000" dirty="0"/>
              <a:t>Belief that your own culture is better than everyone else’s</a:t>
            </a:r>
          </a:p>
          <a:p>
            <a:pPr marL="0" indent="0">
              <a:buNone/>
            </a:pPr>
            <a:r>
              <a:rPr lang="en-AU" sz="2000" b="1" dirty="0"/>
              <a:t>Colonial mindset in Europe during 1800s-1900s</a:t>
            </a:r>
          </a:p>
          <a:p>
            <a:pPr lvl="1"/>
            <a:r>
              <a:rPr lang="en-AU" sz="2000" dirty="0"/>
              <a:t>Other cultures were seen as uncivilized barbarians or savages</a:t>
            </a:r>
          </a:p>
          <a:p>
            <a:pPr lvl="1"/>
            <a:r>
              <a:rPr lang="en-AU" sz="2000" dirty="0"/>
              <a:t>Believed white people were better, more advanced/evolved</a:t>
            </a:r>
          </a:p>
          <a:p>
            <a:pPr lvl="1"/>
            <a:r>
              <a:rPr lang="en-AU" sz="2000" dirty="0"/>
              <a:t>Thought it was their responsibility was to educate &amp; rule over them</a:t>
            </a:r>
          </a:p>
          <a:p>
            <a:pPr lvl="1"/>
            <a:r>
              <a:rPr lang="en-AU" sz="2000" dirty="0"/>
              <a:t>Caused great harm and suffering</a:t>
            </a:r>
          </a:p>
          <a:p>
            <a:pPr marL="0" indent="0">
              <a:buNone/>
            </a:pPr>
            <a:r>
              <a:rPr lang="en-AU" sz="2000" dirty="0"/>
              <a:t>Many countries and people are still ethnocentric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27BF6-F398-4EF3-8D27-383E57102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5719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C6995-3717-45EC-98A7-AA6F4C4CB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" t="2215" r="1820" b="21809"/>
          <a:stretch/>
        </p:blipFill>
        <p:spPr>
          <a:xfrm>
            <a:off x="7100202" y="3655259"/>
            <a:ext cx="4317216" cy="258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6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844</Words>
  <Application>Microsoft Office PowerPoint</Application>
  <PresentationFormat>Widescreen</PresentationFormat>
  <Paragraphs>102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Cooper Black</vt:lpstr>
      <vt:lpstr>Office Theme</vt:lpstr>
      <vt:lpstr>Context</vt:lpstr>
      <vt:lpstr>Context</vt:lpstr>
      <vt:lpstr>Context of Chinese Cinderella</vt:lpstr>
      <vt:lpstr>China 1940-1950</vt:lpstr>
      <vt:lpstr>Cultural Diversity</vt:lpstr>
      <vt:lpstr>Brainstorm in Groups</vt:lpstr>
      <vt:lpstr>Value in Studying Other Cultures</vt:lpstr>
      <vt:lpstr>Value in Studying Other Cultures</vt:lpstr>
      <vt:lpstr>Ethnocentrism</vt:lpstr>
      <vt:lpstr>Cultural Relativism</vt:lpstr>
      <vt:lpstr>Basis for Judging Other Cultures</vt:lpstr>
      <vt:lpstr>Spiritual perspectives</vt:lpstr>
      <vt:lpstr>Examples &amp; Quotes</vt:lpstr>
      <vt:lpstr>Examples &amp; Quotes</vt:lpstr>
      <vt:lpstr>Examples and quotes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Diversity</dc:title>
  <dc:creator>Sarah Burney</dc:creator>
  <cp:lastModifiedBy>Sarah Burney</cp:lastModifiedBy>
  <cp:revision>11</cp:revision>
  <dcterms:created xsi:type="dcterms:W3CDTF">2021-05-27T04:13:31Z</dcterms:created>
  <dcterms:modified xsi:type="dcterms:W3CDTF">2022-03-15T16:15:00Z</dcterms:modified>
</cp:coreProperties>
</file>