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FA192-8B43-4811-9D97-F1E14DB4A4D7}" v="12" dt="2022-03-29T16:18:26.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F5EF6412-4F09-4EF6-8AB8-5017B0BC8C7F}"/>
    <pc:docChg chg="custSel modSld">
      <pc:chgData name="Sarah Burney" userId="3ff1fe9c-ec4d-4417-af83-dbc6e1aa8c41" providerId="ADAL" clId="{F5EF6412-4F09-4EF6-8AB8-5017B0BC8C7F}" dt="2022-02-14T14:17:05.094" v="474" actId="20577"/>
      <pc:docMkLst>
        <pc:docMk/>
      </pc:docMkLst>
      <pc:sldChg chg="modSp mod">
        <pc:chgData name="Sarah Burney" userId="3ff1fe9c-ec4d-4417-af83-dbc6e1aa8c41" providerId="ADAL" clId="{F5EF6412-4F09-4EF6-8AB8-5017B0BC8C7F}" dt="2022-02-14T13:58:26.848" v="208" actId="20577"/>
        <pc:sldMkLst>
          <pc:docMk/>
          <pc:sldMk cId="3717957815" sldId="257"/>
        </pc:sldMkLst>
        <pc:spChg chg="mod">
          <ac:chgData name="Sarah Burney" userId="3ff1fe9c-ec4d-4417-af83-dbc6e1aa8c41" providerId="ADAL" clId="{F5EF6412-4F09-4EF6-8AB8-5017B0BC8C7F}" dt="2022-02-14T13:58:26.848" v="208" actId="20577"/>
          <ac:spMkLst>
            <pc:docMk/>
            <pc:sldMk cId="3717957815" sldId="257"/>
            <ac:spMk id="3" creationId="{407B58F3-FC70-4562-9E28-C924FC99D5EE}"/>
          </ac:spMkLst>
        </pc:spChg>
      </pc:sldChg>
      <pc:sldChg chg="modSp mod">
        <pc:chgData name="Sarah Burney" userId="3ff1fe9c-ec4d-4417-af83-dbc6e1aa8c41" providerId="ADAL" clId="{F5EF6412-4F09-4EF6-8AB8-5017B0BC8C7F}" dt="2022-02-14T14:10:10.948" v="268" actId="27636"/>
        <pc:sldMkLst>
          <pc:docMk/>
          <pc:sldMk cId="2380016674" sldId="258"/>
        </pc:sldMkLst>
        <pc:spChg chg="mod">
          <ac:chgData name="Sarah Burney" userId="3ff1fe9c-ec4d-4417-af83-dbc6e1aa8c41" providerId="ADAL" clId="{F5EF6412-4F09-4EF6-8AB8-5017B0BC8C7F}" dt="2022-02-14T14:10:10.948" v="268" actId="27636"/>
          <ac:spMkLst>
            <pc:docMk/>
            <pc:sldMk cId="2380016674" sldId="258"/>
            <ac:spMk id="3" creationId="{8C964CFB-EAF4-48CE-B6E9-0EC9968443CE}"/>
          </ac:spMkLst>
        </pc:spChg>
      </pc:sldChg>
      <pc:sldChg chg="modSp mod">
        <pc:chgData name="Sarah Burney" userId="3ff1fe9c-ec4d-4417-af83-dbc6e1aa8c41" providerId="ADAL" clId="{F5EF6412-4F09-4EF6-8AB8-5017B0BC8C7F}" dt="2022-02-14T14:10:44.575" v="272" actId="5793"/>
        <pc:sldMkLst>
          <pc:docMk/>
          <pc:sldMk cId="3502935784" sldId="260"/>
        </pc:sldMkLst>
        <pc:spChg chg="mod">
          <ac:chgData name="Sarah Burney" userId="3ff1fe9c-ec4d-4417-af83-dbc6e1aa8c41" providerId="ADAL" clId="{F5EF6412-4F09-4EF6-8AB8-5017B0BC8C7F}" dt="2022-02-14T14:10:44.575" v="272" actId="5793"/>
          <ac:spMkLst>
            <pc:docMk/>
            <pc:sldMk cId="3502935784" sldId="260"/>
            <ac:spMk id="3" creationId="{2136C6EE-0EC7-450C-8FE4-31E3BF31F9E8}"/>
          </ac:spMkLst>
        </pc:spChg>
      </pc:sldChg>
      <pc:sldChg chg="addSp modSp mod">
        <pc:chgData name="Sarah Burney" userId="3ff1fe9c-ec4d-4417-af83-dbc6e1aa8c41" providerId="ADAL" clId="{F5EF6412-4F09-4EF6-8AB8-5017B0BC8C7F}" dt="2022-02-14T14:11:31.605" v="298" actId="1076"/>
        <pc:sldMkLst>
          <pc:docMk/>
          <pc:sldMk cId="3643845283" sldId="261"/>
        </pc:sldMkLst>
        <pc:spChg chg="mod">
          <ac:chgData name="Sarah Burney" userId="3ff1fe9c-ec4d-4417-af83-dbc6e1aa8c41" providerId="ADAL" clId="{F5EF6412-4F09-4EF6-8AB8-5017B0BC8C7F}" dt="2022-02-14T14:11:03.413" v="278" actId="14100"/>
          <ac:spMkLst>
            <pc:docMk/>
            <pc:sldMk cId="3643845283" sldId="261"/>
            <ac:spMk id="3" creationId="{6B101AC8-F1CF-43DA-8438-16FFC1AE2BE1}"/>
          </ac:spMkLst>
        </pc:spChg>
        <pc:spChg chg="add mod">
          <ac:chgData name="Sarah Burney" userId="3ff1fe9c-ec4d-4417-af83-dbc6e1aa8c41" providerId="ADAL" clId="{F5EF6412-4F09-4EF6-8AB8-5017B0BC8C7F}" dt="2022-02-14T14:11:31.605" v="298" actId="1076"/>
          <ac:spMkLst>
            <pc:docMk/>
            <pc:sldMk cId="3643845283" sldId="261"/>
            <ac:spMk id="4" creationId="{93D6797F-6032-4AA4-9F27-BDCF9A616E34}"/>
          </ac:spMkLst>
        </pc:spChg>
      </pc:sldChg>
      <pc:sldChg chg="addSp modSp mod setBg">
        <pc:chgData name="Sarah Burney" userId="3ff1fe9c-ec4d-4417-af83-dbc6e1aa8c41" providerId="ADAL" clId="{F5EF6412-4F09-4EF6-8AB8-5017B0BC8C7F}" dt="2022-02-14T14:14:04.397" v="381" actId="18131"/>
        <pc:sldMkLst>
          <pc:docMk/>
          <pc:sldMk cId="406061891" sldId="262"/>
        </pc:sldMkLst>
        <pc:spChg chg="mod">
          <ac:chgData name="Sarah Burney" userId="3ff1fe9c-ec4d-4417-af83-dbc6e1aa8c41" providerId="ADAL" clId="{F5EF6412-4F09-4EF6-8AB8-5017B0BC8C7F}" dt="2022-02-14T14:13:50.721" v="380" actId="26606"/>
          <ac:spMkLst>
            <pc:docMk/>
            <pc:sldMk cId="406061891" sldId="262"/>
            <ac:spMk id="2" creationId="{BF9C9851-A8AD-4697-BEE4-6681D6D4229D}"/>
          </ac:spMkLst>
        </pc:spChg>
        <pc:spChg chg="mod ord">
          <ac:chgData name="Sarah Burney" userId="3ff1fe9c-ec4d-4417-af83-dbc6e1aa8c41" providerId="ADAL" clId="{F5EF6412-4F09-4EF6-8AB8-5017B0BC8C7F}" dt="2022-02-14T14:13:50.721" v="380" actId="26606"/>
          <ac:spMkLst>
            <pc:docMk/>
            <pc:sldMk cId="406061891" sldId="262"/>
            <ac:spMk id="3" creationId="{DCBA1B25-7688-4783-85AB-AC2753039F67}"/>
          </ac:spMkLst>
        </pc:spChg>
        <pc:spChg chg="add">
          <ac:chgData name="Sarah Burney" userId="3ff1fe9c-ec4d-4417-af83-dbc6e1aa8c41" providerId="ADAL" clId="{F5EF6412-4F09-4EF6-8AB8-5017B0BC8C7F}" dt="2022-02-14T14:13:50.721" v="380" actId="26606"/>
          <ac:spMkLst>
            <pc:docMk/>
            <pc:sldMk cId="406061891" sldId="262"/>
            <ac:spMk id="71" creationId="{4038CB10-1F5C-4D54-9DF7-12586DE5B007}"/>
          </ac:spMkLst>
        </pc:spChg>
        <pc:spChg chg="add">
          <ac:chgData name="Sarah Burney" userId="3ff1fe9c-ec4d-4417-af83-dbc6e1aa8c41" providerId="ADAL" clId="{F5EF6412-4F09-4EF6-8AB8-5017B0BC8C7F}" dt="2022-02-14T14:13:50.721" v="380" actId="26606"/>
          <ac:spMkLst>
            <pc:docMk/>
            <pc:sldMk cId="406061891" sldId="262"/>
            <ac:spMk id="73" creationId="{73ED6512-6858-4552-B699-9A97FE9A4EA2}"/>
          </ac:spMkLst>
        </pc:spChg>
        <pc:picChg chg="add mod">
          <ac:chgData name="Sarah Burney" userId="3ff1fe9c-ec4d-4417-af83-dbc6e1aa8c41" providerId="ADAL" clId="{F5EF6412-4F09-4EF6-8AB8-5017B0BC8C7F}" dt="2022-02-14T14:14:04.397" v="381" actId="18131"/>
          <ac:picMkLst>
            <pc:docMk/>
            <pc:sldMk cId="406061891" sldId="262"/>
            <ac:picMk id="1026" creationId="{83618005-D6EC-4427-9B7A-AB29F615ECCC}"/>
          </ac:picMkLst>
        </pc:picChg>
      </pc:sldChg>
      <pc:sldChg chg="addSp modSp mod setBg">
        <pc:chgData name="Sarah Burney" userId="3ff1fe9c-ec4d-4417-af83-dbc6e1aa8c41" providerId="ADAL" clId="{F5EF6412-4F09-4EF6-8AB8-5017B0BC8C7F}" dt="2022-02-14T14:17:05.094" v="474" actId="20577"/>
        <pc:sldMkLst>
          <pc:docMk/>
          <pc:sldMk cId="1480101880" sldId="263"/>
        </pc:sldMkLst>
        <pc:spChg chg="mod">
          <ac:chgData name="Sarah Burney" userId="3ff1fe9c-ec4d-4417-af83-dbc6e1aa8c41" providerId="ADAL" clId="{F5EF6412-4F09-4EF6-8AB8-5017B0BC8C7F}" dt="2022-02-14T14:16:27.685" v="398" actId="26606"/>
          <ac:spMkLst>
            <pc:docMk/>
            <pc:sldMk cId="1480101880" sldId="263"/>
            <ac:spMk id="2" creationId="{8E8149EF-1ABA-4831-8757-E3DAE7328D0A}"/>
          </ac:spMkLst>
        </pc:spChg>
        <pc:spChg chg="mod">
          <ac:chgData name="Sarah Burney" userId="3ff1fe9c-ec4d-4417-af83-dbc6e1aa8c41" providerId="ADAL" clId="{F5EF6412-4F09-4EF6-8AB8-5017B0BC8C7F}" dt="2022-02-14T14:17:05.094" v="474" actId="20577"/>
          <ac:spMkLst>
            <pc:docMk/>
            <pc:sldMk cId="1480101880" sldId="263"/>
            <ac:spMk id="3" creationId="{121191B6-CBFA-42B3-A1CE-57FBD228BA0C}"/>
          </ac:spMkLst>
        </pc:spChg>
        <pc:spChg chg="add">
          <ac:chgData name="Sarah Burney" userId="3ff1fe9c-ec4d-4417-af83-dbc6e1aa8c41" providerId="ADAL" clId="{F5EF6412-4F09-4EF6-8AB8-5017B0BC8C7F}" dt="2022-02-14T14:16:27.685" v="398" actId="26606"/>
          <ac:spMkLst>
            <pc:docMk/>
            <pc:sldMk cId="1480101880" sldId="263"/>
            <ac:spMk id="71" creationId="{59A309A7-1751-4ABE-A3C1-EEC40366AD89}"/>
          </ac:spMkLst>
        </pc:spChg>
        <pc:spChg chg="add">
          <ac:chgData name="Sarah Burney" userId="3ff1fe9c-ec4d-4417-af83-dbc6e1aa8c41" providerId="ADAL" clId="{F5EF6412-4F09-4EF6-8AB8-5017B0BC8C7F}" dt="2022-02-14T14:16:27.685" v="398" actId="26606"/>
          <ac:spMkLst>
            <pc:docMk/>
            <pc:sldMk cId="1480101880" sldId="263"/>
            <ac:spMk id="73" creationId="{967D8EB6-EAE1-4F9C-B398-83321E287204}"/>
          </ac:spMkLst>
        </pc:spChg>
        <pc:picChg chg="add mod">
          <ac:chgData name="Sarah Burney" userId="3ff1fe9c-ec4d-4417-af83-dbc6e1aa8c41" providerId="ADAL" clId="{F5EF6412-4F09-4EF6-8AB8-5017B0BC8C7F}" dt="2022-02-14T14:16:27.685" v="398" actId="26606"/>
          <ac:picMkLst>
            <pc:docMk/>
            <pc:sldMk cId="1480101880" sldId="263"/>
            <ac:picMk id="2050" creationId="{423DCBA0-16F2-4365-BA41-029675C2704A}"/>
          </ac:picMkLst>
        </pc:picChg>
      </pc:sldChg>
    </pc:docChg>
  </pc:docChgLst>
  <pc:docChgLst>
    <pc:chgData name="Sarah Burney" userId="3ff1fe9c-ec4d-4417-af83-dbc6e1aa8c41" providerId="ADAL" clId="{7DEFA192-8B43-4811-9D97-F1E14DB4A4D7}"/>
    <pc:docChg chg="undo redo custSel modSld sldOrd">
      <pc:chgData name="Sarah Burney" userId="3ff1fe9c-ec4d-4417-af83-dbc6e1aa8c41" providerId="ADAL" clId="{7DEFA192-8B43-4811-9D97-F1E14DB4A4D7}" dt="2022-03-29T16:23:25.177" v="1438" actId="113"/>
      <pc:docMkLst>
        <pc:docMk/>
      </pc:docMkLst>
      <pc:sldChg chg="modSp mod ord">
        <pc:chgData name="Sarah Burney" userId="3ff1fe9c-ec4d-4417-af83-dbc6e1aa8c41" providerId="ADAL" clId="{7DEFA192-8B43-4811-9D97-F1E14DB4A4D7}" dt="2022-03-29T16:03:01.179" v="80" actId="6549"/>
        <pc:sldMkLst>
          <pc:docMk/>
          <pc:sldMk cId="770449611" sldId="256"/>
        </pc:sldMkLst>
        <pc:spChg chg="mod">
          <ac:chgData name="Sarah Burney" userId="3ff1fe9c-ec4d-4417-af83-dbc6e1aa8c41" providerId="ADAL" clId="{7DEFA192-8B43-4811-9D97-F1E14DB4A4D7}" dt="2022-03-29T16:03:01.179" v="80" actId="6549"/>
          <ac:spMkLst>
            <pc:docMk/>
            <pc:sldMk cId="770449611" sldId="256"/>
            <ac:spMk id="2" creationId="{1D64A7B3-63AF-45C9-B280-0726866C11D4}"/>
          </ac:spMkLst>
        </pc:spChg>
        <pc:spChg chg="mod">
          <ac:chgData name="Sarah Burney" userId="3ff1fe9c-ec4d-4417-af83-dbc6e1aa8c41" providerId="ADAL" clId="{7DEFA192-8B43-4811-9D97-F1E14DB4A4D7}" dt="2022-03-29T16:02:56.396" v="79" actId="20577"/>
          <ac:spMkLst>
            <pc:docMk/>
            <pc:sldMk cId="770449611" sldId="256"/>
            <ac:spMk id="3" creationId="{3DD596E4-A840-4735-AC90-FA525E36DF29}"/>
          </ac:spMkLst>
        </pc:spChg>
      </pc:sldChg>
      <pc:sldChg chg="modSp mod">
        <pc:chgData name="Sarah Burney" userId="3ff1fe9c-ec4d-4417-af83-dbc6e1aa8c41" providerId="ADAL" clId="{7DEFA192-8B43-4811-9D97-F1E14DB4A4D7}" dt="2022-03-29T16:02:36.812" v="57" actId="20577"/>
        <pc:sldMkLst>
          <pc:docMk/>
          <pc:sldMk cId="3717957815" sldId="257"/>
        </pc:sldMkLst>
        <pc:spChg chg="mod">
          <ac:chgData name="Sarah Burney" userId="3ff1fe9c-ec4d-4417-af83-dbc6e1aa8c41" providerId="ADAL" clId="{7DEFA192-8B43-4811-9D97-F1E14DB4A4D7}" dt="2022-03-29T16:02:36.812" v="57" actId="20577"/>
          <ac:spMkLst>
            <pc:docMk/>
            <pc:sldMk cId="3717957815" sldId="257"/>
            <ac:spMk id="3" creationId="{407B58F3-FC70-4562-9E28-C924FC99D5EE}"/>
          </ac:spMkLst>
        </pc:spChg>
      </pc:sldChg>
      <pc:sldChg chg="addSp delSp modSp mod setBg setClrOvrMap">
        <pc:chgData name="Sarah Burney" userId="3ff1fe9c-ec4d-4417-af83-dbc6e1aa8c41" providerId="ADAL" clId="{7DEFA192-8B43-4811-9D97-F1E14DB4A4D7}" dt="2022-03-29T16:04:59.318" v="256" actId="207"/>
        <pc:sldMkLst>
          <pc:docMk/>
          <pc:sldMk cId="2380016674" sldId="258"/>
        </pc:sldMkLst>
        <pc:spChg chg="mod">
          <ac:chgData name="Sarah Burney" userId="3ff1fe9c-ec4d-4417-af83-dbc6e1aa8c41" providerId="ADAL" clId="{7DEFA192-8B43-4811-9D97-F1E14DB4A4D7}" dt="2022-03-29T16:01:36.511" v="53" actId="26606"/>
          <ac:spMkLst>
            <pc:docMk/>
            <pc:sldMk cId="2380016674" sldId="258"/>
            <ac:spMk id="2" creationId="{C8ED1B2B-1760-40B0-97E9-AB08C878F5F9}"/>
          </ac:spMkLst>
        </pc:spChg>
        <pc:spChg chg="mod">
          <ac:chgData name="Sarah Burney" userId="3ff1fe9c-ec4d-4417-af83-dbc6e1aa8c41" providerId="ADAL" clId="{7DEFA192-8B43-4811-9D97-F1E14DB4A4D7}" dt="2022-03-29T16:04:59.318" v="256" actId="207"/>
          <ac:spMkLst>
            <pc:docMk/>
            <pc:sldMk cId="2380016674" sldId="258"/>
            <ac:spMk id="3" creationId="{8C964CFB-EAF4-48CE-B6E9-0EC9968443CE}"/>
          </ac:spMkLst>
        </pc:spChg>
        <pc:spChg chg="add del">
          <ac:chgData name="Sarah Burney" userId="3ff1fe9c-ec4d-4417-af83-dbc6e1aa8c41" providerId="ADAL" clId="{7DEFA192-8B43-4811-9D97-F1E14DB4A4D7}" dt="2022-03-29T16:01:36.511" v="53" actId="26606"/>
          <ac:spMkLst>
            <pc:docMk/>
            <pc:sldMk cId="2380016674" sldId="258"/>
            <ac:spMk id="71" creationId="{4038CB10-1F5C-4D54-9DF7-12586DE5B007}"/>
          </ac:spMkLst>
        </pc:spChg>
        <pc:spChg chg="add del">
          <ac:chgData name="Sarah Burney" userId="3ff1fe9c-ec4d-4417-af83-dbc6e1aa8c41" providerId="ADAL" clId="{7DEFA192-8B43-4811-9D97-F1E14DB4A4D7}" dt="2022-03-29T16:01:36.511" v="53" actId="26606"/>
          <ac:spMkLst>
            <pc:docMk/>
            <pc:sldMk cId="2380016674" sldId="258"/>
            <ac:spMk id="73" creationId="{36D30126-6314-4A93-B27E-5C66CF781924}"/>
          </ac:spMkLst>
        </pc:spChg>
        <pc:spChg chg="add del">
          <ac:chgData name="Sarah Burney" userId="3ff1fe9c-ec4d-4417-af83-dbc6e1aa8c41" providerId="ADAL" clId="{7DEFA192-8B43-4811-9D97-F1E14DB4A4D7}" dt="2022-03-29T16:01:36.511" v="53" actId="26606"/>
          <ac:spMkLst>
            <pc:docMk/>
            <pc:sldMk cId="2380016674" sldId="258"/>
            <ac:spMk id="75" creationId="{73ED6512-6858-4552-B699-9A97FE9A4EA2}"/>
          </ac:spMkLst>
        </pc:spChg>
        <pc:spChg chg="add del">
          <ac:chgData name="Sarah Burney" userId="3ff1fe9c-ec4d-4417-af83-dbc6e1aa8c41" providerId="ADAL" clId="{7DEFA192-8B43-4811-9D97-F1E14DB4A4D7}" dt="2022-03-29T16:01:03.681" v="42" actId="26606"/>
          <ac:spMkLst>
            <pc:docMk/>
            <pc:sldMk cId="2380016674" sldId="258"/>
            <ac:spMk id="80" creationId="{7FF47CB7-972F-479F-A36D-9E72D26EC8DA}"/>
          </ac:spMkLst>
        </pc:spChg>
        <pc:spChg chg="add del">
          <ac:chgData name="Sarah Burney" userId="3ff1fe9c-ec4d-4417-af83-dbc6e1aa8c41" providerId="ADAL" clId="{7DEFA192-8B43-4811-9D97-F1E14DB4A4D7}" dt="2022-03-29T16:01:03.681" v="42" actId="26606"/>
          <ac:spMkLst>
            <pc:docMk/>
            <pc:sldMk cId="2380016674" sldId="258"/>
            <ac:spMk id="82" creationId="{0D153B68-5844-490D-8E67-F616D6D721CA}"/>
          </ac:spMkLst>
        </pc:spChg>
        <pc:spChg chg="add del">
          <ac:chgData name="Sarah Burney" userId="3ff1fe9c-ec4d-4417-af83-dbc6e1aa8c41" providerId="ADAL" clId="{7DEFA192-8B43-4811-9D97-F1E14DB4A4D7}" dt="2022-03-29T16:01:03.681" v="42" actId="26606"/>
          <ac:spMkLst>
            <pc:docMk/>
            <pc:sldMk cId="2380016674" sldId="258"/>
            <ac:spMk id="84" creationId="{9A0D773F-7A7D-4DBB-9DEA-86BB8B8F4BC8}"/>
          </ac:spMkLst>
        </pc:spChg>
        <pc:spChg chg="add del">
          <ac:chgData name="Sarah Burney" userId="3ff1fe9c-ec4d-4417-af83-dbc6e1aa8c41" providerId="ADAL" clId="{7DEFA192-8B43-4811-9D97-F1E14DB4A4D7}" dt="2022-03-29T16:01:09.569" v="44" actId="26606"/>
          <ac:spMkLst>
            <pc:docMk/>
            <pc:sldMk cId="2380016674" sldId="258"/>
            <ac:spMk id="86" creationId="{5E39A796-BE83-48B1-B33F-35C4A32AAB57}"/>
          </ac:spMkLst>
        </pc:spChg>
        <pc:spChg chg="add del">
          <ac:chgData name="Sarah Burney" userId="3ff1fe9c-ec4d-4417-af83-dbc6e1aa8c41" providerId="ADAL" clId="{7DEFA192-8B43-4811-9D97-F1E14DB4A4D7}" dt="2022-03-29T16:01:09.569" v="44" actId="26606"/>
          <ac:spMkLst>
            <pc:docMk/>
            <pc:sldMk cId="2380016674" sldId="258"/>
            <ac:spMk id="87" creationId="{72F84B47-E267-4194-8194-831DB7B5547F}"/>
          </ac:spMkLst>
        </pc:spChg>
        <pc:spChg chg="add del">
          <ac:chgData name="Sarah Burney" userId="3ff1fe9c-ec4d-4417-af83-dbc6e1aa8c41" providerId="ADAL" clId="{7DEFA192-8B43-4811-9D97-F1E14DB4A4D7}" dt="2022-03-29T16:01:16.489" v="46" actId="26606"/>
          <ac:spMkLst>
            <pc:docMk/>
            <pc:sldMk cId="2380016674" sldId="258"/>
            <ac:spMk id="89" creationId="{2B566528-1B12-4246-9431-5C2D7D081168}"/>
          </ac:spMkLst>
        </pc:spChg>
        <pc:spChg chg="add del">
          <ac:chgData name="Sarah Burney" userId="3ff1fe9c-ec4d-4417-af83-dbc6e1aa8c41" providerId="ADAL" clId="{7DEFA192-8B43-4811-9D97-F1E14DB4A4D7}" dt="2022-03-29T16:01:20.738" v="48" actId="26606"/>
          <ac:spMkLst>
            <pc:docMk/>
            <pc:sldMk cId="2380016674" sldId="258"/>
            <ac:spMk id="95" creationId="{5E39A796-BE83-48B1-B33F-35C4A32AAB57}"/>
          </ac:spMkLst>
        </pc:spChg>
        <pc:spChg chg="add del">
          <ac:chgData name="Sarah Burney" userId="3ff1fe9c-ec4d-4417-af83-dbc6e1aa8c41" providerId="ADAL" clId="{7DEFA192-8B43-4811-9D97-F1E14DB4A4D7}" dt="2022-03-29T16:01:20.738" v="48" actId="26606"/>
          <ac:spMkLst>
            <pc:docMk/>
            <pc:sldMk cId="2380016674" sldId="258"/>
            <ac:spMk id="96" creationId="{72F84B47-E267-4194-8194-831DB7B5547F}"/>
          </ac:spMkLst>
        </pc:spChg>
        <pc:spChg chg="add del">
          <ac:chgData name="Sarah Burney" userId="3ff1fe9c-ec4d-4417-af83-dbc6e1aa8c41" providerId="ADAL" clId="{7DEFA192-8B43-4811-9D97-F1E14DB4A4D7}" dt="2022-03-29T16:01:29.010" v="50" actId="26606"/>
          <ac:spMkLst>
            <pc:docMk/>
            <pc:sldMk cId="2380016674" sldId="258"/>
            <ac:spMk id="98" creationId="{867D4867-5BA7-4462-B2F6-A23F4A622AA7}"/>
          </ac:spMkLst>
        </pc:spChg>
        <pc:spChg chg="add del">
          <ac:chgData name="Sarah Burney" userId="3ff1fe9c-ec4d-4417-af83-dbc6e1aa8c41" providerId="ADAL" clId="{7DEFA192-8B43-4811-9D97-F1E14DB4A4D7}" dt="2022-03-29T16:01:36.505" v="52" actId="26606"/>
          <ac:spMkLst>
            <pc:docMk/>
            <pc:sldMk cId="2380016674" sldId="258"/>
            <ac:spMk id="100" creationId="{2B97F24A-32CE-4C1C-A50D-3016B394DCFB}"/>
          </ac:spMkLst>
        </pc:spChg>
        <pc:spChg chg="add del">
          <ac:chgData name="Sarah Burney" userId="3ff1fe9c-ec4d-4417-af83-dbc6e1aa8c41" providerId="ADAL" clId="{7DEFA192-8B43-4811-9D97-F1E14DB4A4D7}" dt="2022-03-29T16:01:36.505" v="52" actId="26606"/>
          <ac:spMkLst>
            <pc:docMk/>
            <pc:sldMk cId="2380016674" sldId="258"/>
            <ac:spMk id="101" creationId="{CD8B4F24-440B-49E9-B85D-733523DC064B}"/>
          </ac:spMkLst>
        </pc:spChg>
        <pc:spChg chg="add">
          <ac:chgData name="Sarah Burney" userId="3ff1fe9c-ec4d-4417-af83-dbc6e1aa8c41" providerId="ADAL" clId="{7DEFA192-8B43-4811-9D97-F1E14DB4A4D7}" dt="2022-03-29T16:01:36.511" v="53" actId="26606"/>
          <ac:spMkLst>
            <pc:docMk/>
            <pc:sldMk cId="2380016674" sldId="258"/>
            <ac:spMk id="103" creationId="{2B566528-1B12-4246-9431-5C2D7D081168}"/>
          </ac:spMkLst>
        </pc:spChg>
        <pc:grpChg chg="add del">
          <ac:chgData name="Sarah Burney" userId="3ff1fe9c-ec4d-4417-af83-dbc6e1aa8c41" providerId="ADAL" clId="{7DEFA192-8B43-4811-9D97-F1E14DB4A4D7}" dt="2022-03-29T16:01:16.489" v="46" actId="26606"/>
          <ac:grpSpMkLst>
            <pc:docMk/>
            <pc:sldMk cId="2380016674" sldId="258"/>
            <ac:grpSpMk id="90" creationId="{828A5161-06F1-46CF-8AD7-844680A59E13}"/>
          </ac:grpSpMkLst>
        </pc:grpChg>
        <pc:grpChg chg="add del">
          <ac:chgData name="Sarah Burney" userId="3ff1fe9c-ec4d-4417-af83-dbc6e1aa8c41" providerId="ADAL" clId="{7DEFA192-8B43-4811-9D97-F1E14DB4A4D7}" dt="2022-03-29T16:01:16.489" v="46" actId="26606"/>
          <ac:grpSpMkLst>
            <pc:docMk/>
            <pc:sldMk cId="2380016674" sldId="258"/>
            <ac:grpSpMk id="92" creationId="{5995D10D-E9C9-47DB-AE7E-801FEF38F5C9}"/>
          </ac:grpSpMkLst>
        </pc:grpChg>
        <pc:grpChg chg="add">
          <ac:chgData name="Sarah Burney" userId="3ff1fe9c-ec4d-4417-af83-dbc6e1aa8c41" providerId="ADAL" clId="{7DEFA192-8B43-4811-9D97-F1E14DB4A4D7}" dt="2022-03-29T16:01:36.511" v="53" actId="26606"/>
          <ac:grpSpMkLst>
            <pc:docMk/>
            <pc:sldMk cId="2380016674" sldId="258"/>
            <ac:grpSpMk id="104" creationId="{828A5161-06F1-46CF-8AD7-844680A59E13}"/>
          </ac:grpSpMkLst>
        </pc:grpChg>
        <pc:grpChg chg="add">
          <ac:chgData name="Sarah Burney" userId="3ff1fe9c-ec4d-4417-af83-dbc6e1aa8c41" providerId="ADAL" clId="{7DEFA192-8B43-4811-9D97-F1E14DB4A4D7}" dt="2022-03-29T16:01:36.511" v="53" actId="26606"/>
          <ac:grpSpMkLst>
            <pc:docMk/>
            <pc:sldMk cId="2380016674" sldId="258"/>
            <ac:grpSpMk id="106" creationId="{5995D10D-E9C9-47DB-AE7E-801FEF38F5C9}"/>
          </ac:grpSpMkLst>
        </pc:grpChg>
        <pc:picChg chg="add mod">
          <ac:chgData name="Sarah Burney" userId="3ff1fe9c-ec4d-4417-af83-dbc6e1aa8c41" providerId="ADAL" clId="{7DEFA192-8B43-4811-9D97-F1E14DB4A4D7}" dt="2022-03-29T16:01:36.511" v="53" actId="26606"/>
          <ac:picMkLst>
            <pc:docMk/>
            <pc:sldMk cId="2380016674" sldId="258"/>
            <ac:picMk id="9" creationId="{22B1C20C-8D54-4A3E-97E6-891D93B97983}"/>
          </ac:picMkLst>
        </pc:picChg>
        <pc:picChg chg="add del mod">
          <ac:chgData name="Sarah Burney" userId="3ff1fe9c-ec4d-4417-af83-dbc6e1aa8c41" providerId="ADAL" clId="{7DEFA192-8B43-4811-9D97-F1E14DB4A4D7}" dt="2022-03-29T16:00:48.870" v="39" actId="478"/>
          <ac:picMkLst>
            <pc:docMk/>
            <pc:sldMk cId="2380016674" sldId="258"/>
            <ac:picMk id="1026" creationId="{37C93B80-5C79-47BB-A660-E6B0BCD0BB19}"/>
          </ac:picMkLst>
        </pc:picChg>
        <pc:picChg chg="del">
          <ac:chgData name="Sarah Burney" userId="3ff1fe9c-ec4d-4417-af83-dbc6e1aa8c41" providerId="ADAL" clId="{7DEFA192-8B43-4811-9D97-F1E14DB4A4D7}" dt="2022-03-29T16:00:09.432" v="33" actId="478"/>
          <ac:picMkLst>
            <pc:docMk/>
            <pc:sldMk cId="2380016674" sldId="258"/>
            <ac:picMk id="3074" creationId="{FE908533-FF26-42C9-8777-6D496B77C65B}"/>
          </ac:picMkLst>
        </pc:picChg>
      </pc:sldChg>
      <pc:sldChg chg="modSp mod">
        <pc:chgData name="Sarah Burney" userId="3ff1fe9c-ec4d-4417-af83-dbc6e1aa8c41" providerId="ADAL" clId="{7DEFA192-8B43-4811-9D97-F1E14DB4A4D7}" dt="2022-03-29T16:04:42.493" v="243" actId="207"/>
        <pc:sldMkLst>
          <pc:docMk/>
          <pc:sldMk cId="1997443415" sldId="259"/>
        </pc:sldMkLst>
        <pc:spChg chg="mod">
          <ac:chgData name="Sarah Burney" userId="3ff1fe9c-ec4d-4417-af83-dbc6e1aa8c41" providerId="ADAL" clId="{7DEFA192-8B43-4811-9D97-F1E14DB4A4D7}" dt="2022-03-29T16:04:42.493" v="243" actId="207"/>
          <ac:spMkLst>
            <pc:docMk/>
            <pc:sldMk cId="1997443415" sldId="259"/>
            <ac:spMk id="3" creationId="{A9913AB4-1846-466F-82E8-53D02EF8A782}"/>
          </ac:spMkLst>
        </pc:spChg>
      </pc:sldChg>
      <pc:sldChg chg="modSp mod">
        <pc:chgData name="Sarah Burney" userId="3ff1fe9c-ec4d-4417-af83-dbc6e1aa8c41" providerId="ADAL" clId="{7DEFA192-8B43-4811-9D97-F1E14DB4A4D7}" dt="2022-03-29T16:15:59.229" v="800" actId="5793"/>
        <pc:sldMkLst>
          <pc:docMk/>
          <pc:sldMk cId="3502935784" sldId="260"/>
        </pc:sldMkLst>
        <pc:spChg chg="mod">
          <ac:chgData name="Sarah Burney" userId="3ff1fe9c-ec4d-4417-af83-dbc6e1aa8c41" providerId="ADAL" clId="{7DEFA192-8B43-4811-9D97-F1E14DB4A4D7}" dt="2022-03-29T16:05:11.277" v="264" actId="20577"/>
          <ac:spMkLst>
            <pc:docMk/>
            <pc:sldMk cId="3502935784" sldId="260"/>
            <ac:spMk id="2" creationId="{61D84CF2-6B25-4BE4-A674-1BBBBA487BFC}"/>
          </ac:spMkLst>
        </pc:spChg>
        <pc:spChg chg="mod">
          <ac:chgData name="Sarah Burney" userId="3ff1fe9c-ec4d-4417-af83-dbc6e1aa8c41" providerId="ADAL" clId="{7DEFA192-8B43-4811-9D97-F1E14DB4A4D7}" dt="2022-03-29T16:15:59.229" v="800" actId="5793"/>
          <ac:spMkLst>
            <pc:docMk/>
            <pc:sldMk cId="3502935784" sldId="260"/>
            <ac:spMk id="3" creationId="{2136C6EE-0EC7-450C-8FE4-31E3BF31F9E8}"/>
          </ac:spMkLst>
        </pc:spChg>
      </pc:sldChg>
      <pc:sldChg chg="modSp mod">
        <pc:chgData name="Sarah Burney" userId="3ff1fe9c-ec4d-4417-af83-dbc6e1aa8c41" providerId="ADAL" clId="{7DEFA192-8B43-4811-9D97-F1E14DB4A4D7}" dt="2022-03-29T16:22:47.385" v="1409" actId="113"/>
        <pc:sldMkLst>
          <pc:docMk/>
          <pc:sldMk cId="3643845283" sldId="261"/>
        </pc:sldMkLst>
        <pc:spChg chg="mod">
          <ac:chgData name="Sarah Burney" userId="3ff1fe9c-ec4d-4417-af83-dbc6e1aa8c41" providerId="ADAL" clId="{7DEFA192-8B43-4811-9D97-F1E14DB4A4D7}" dt="2022-03-29T16:22:26.660" v="1396" actId="20577"/>
          <ac:spMkLst>
            <pc:docMk/>
            <pc:sldMk cId="3643845283" sldId="261"/>
            <ac:spMk id="3" creationId="{6B101AC8-F1CF-43DA-8438-16FFC1AE2BE1}"/>
          </ac:spMkLst>
        </pc:spChg>
        <pc:spChg chg="mod">
          <ac:chgData name="Sarah Burney" userId="3ff1fe9c-ec4d-4417-af83-dbc6e1aa8c41" providerId="ADAL" clId="{7DEFA192-8B43-4811-9D97-F1E14DB4A4D7}" dt="2022-03-29T16:22:47.385" v="1409" actId="113"/>
          <ac:spMkLst>
            <pc:docMk/>
            <pc:sldMk cId="3643845283" sldId="261"/>
            <ac:spMk id="4" creationId="{93D6797F-6032-4AA4-9F27-BDCF9A616E34}"/>
          </ac:spMkLst>
        </pc:spChg>
      </pc:sldChg>
      <pc:sldChg chg="modSp mod">
        <pc:chgData name="Sarah Burney" userId="3ff1fe9c-ec4d-4417-af83-dbc6e1aa8c41" providerId="ADAL" clId="{7DEFA192-8B43-4811-9D97-F1E14DB4A4D7}" dt="2022-03-29T16:18:51.851" v="929" actId="20577"/>
        <pc:sldMkLst>
          <pc:docMk/>
          <pc:sldMk cId="406061891" sldId="262"/>
        </pc:sldMkLst>
        <pc:spChg chg="mod">
          <ac:chgData name="Sarah Burney" userId="3ff1fe9c-ec4d-4417-af83-dbc6e1aa8c41" providerId="ADAL" clId="{7DEFA192-8B43-4811-9D97-F1E14DB4A4D7}" dt="2022-03-29T16:16:15.620" v="807" actId="20577"/>
          <ac:spMkLst>
            <pc:docMk/>
            <pc:sldMk cId="406061891" sldId="262"/>
            <ac:spMk id="2" creationId="{BF9C9851-A8AD-4697-BEE4-6681D6D4229D}"/>
          </ac:spMkLst>
        </pc:spChg>
        <pc:spChg chg="mod">
          <ac:chgData name="Sarah Burney" userId="3ff1fe9c-ec4d-4417-af83-dbc6e1aa8c41" providerId="ADAL" clId="{7DEFA192-8B43-4811-9D97-F1E14DB4A4D7}" dt="2022-03-29T16:18:51.851" v="929" actId="20577"/>
          <ac:spMkLst>
            <pc:docMk/>
            <pc:sldMk cId="406061891" sldId="262"/>
            <ac:spMk id="3" creationId="{DCBA1B25-7688-4783-85AB-AC2753039F67}"/>
          </ac:spMkLst>
        </pc:spChg>
        <pc:picChg chg="mod">
          <ac:chgData name="Sarah Burney" userId="3ff1fe9c-ec4d-4417-af83-dbc6e1aa8c41" providerId="ADAL" clId="{7DEFA192-8B43-4811-9D97-F1E14DB4A4D7}" dt="2022-03-29T16:17:14.178" v="810" actId="1076"/>
          <ac:picMkLst>
            <pc:docMk/>
            <pc:sldMk cId="406061891" sldId="262"/>
            <ac:picMk id="1026" creationId="{83618005-D6EC-4427-9B7A-AB29F615ECCC}"/>
          </ac:picMkLst>
        </pc:picChg>
      </pc:sldChg>
      <pc:sldChg chg="modSp mod">
        <pc:chgData name="Sarah Burney" userId="3ff1fe9c-ec4d-4417-af83-dbc6e1aa8c41" providerId="ADAL" clId="{7DEFA192-8B43-4811-9D97-F1E14DB4A4D7}" dt="2022-03-29T16:23:25.177" v="1438" actId="113"/>
        <pc:sldMkLst>
          <pc:docMk/>
          <pc:sldMk cId="1480101880" sldId="263"/>
        </pc:sldMkLst>
        <pc:spChg chg="mod">
          <ac:chgData name="Sarah Burney" userId="3ff1fe9c-ec4d-4417-af83-dbc6e1aa8c41" providerId="ADAL" clId="{7DEFA192-8B43-4811-9D97-F1E14DB4A4D7}" dt="2022-03-29T16:23:25.177" v="1438" actId="113"/>
          <ac:spMkLst>
            <pc:docMk/>
            <pc:sldMk cId="1480101880" sldId="263"/>
            <ac:spMk id="3" creationId="{121191B6-CBFA-42B3-A1CE-57FBD228BA0C}"/>
          </ac:spMkLst>
        </pc:spChg>
      </pc:sldChg>
    </pc:docChg>
  </pc:docChgLst>
  <pc:docChgLst>
    <pc:chgData name="Sarah Burney" userId="3ff1fe9c-ec4d-4417-af83-dbc6e1aa8c41" providerId="ADAL" clId="{B5C6B4C7-D5E5-443E-87CC-15D438A597D2}"/>
    <pc:docChg chg="undo custSel modSld">
      <pc:chgData name="Sarah Burney" userId="3ff1fe9c-ec4d-4417-af83-dbc6e1aa8c41" providerId="ADAL" clId="{B5C6B4C7-D5E5-443E-87CC-15D438A597D2}" dt="2022-02-14T03:17:10.594" v="244" actId="14100"/>
      <pc:docMkLst>
        <pc:docMk/>
      </pc:docMkLst>
      <pc:sldChg chg="addSp modSp mod setBg">
        <pc:chgData name="Sarah Burney" userId="3ff1fe9c-ec4d-4417-af83-dbc6e1aa8c41" providerId="ADAL" clId="{B5C6B4C7-D5E5-443E-87CC-15D438A597D2}" dt="2022-02-14T02:31:51.107" v="5" actId="207"/>
        <pc:sldMkLst>
          <pc:docMk/>
          <pc:sldMk cId="2380016674" sldId="258"/>
        </pc:sldMkLst>
        <pc:spChg chg="mod">
          <ac:chgData name="Sarah Burney" userId="3ff1fe9c-ec4d-4417-af83-dbc6e1aa8c41" providerId="ADAL" clId="{B5C6B4C7-D5E5-443E-87CC-15D438A597D2}" dt="2022-02-14T02:31:45.809" v="4" actId="26606"/>
          <ac:spMkLst>
            <pc:docMk/>
            <pc:sldMk cId="2380016674" sldId="258"/>
            <ac:spMk id="2" creationId="{C8ED1B2B-1760-40B0-97E9-AB08C878F5F9}"/>
          </ac:spMkLst>
        </pc:spChg>
        <pc:spChg chg="mod ord">
          <ac:chgData name="Sarah Burney" userId="3ff1fe9c-ec4d-4417-af83-dbc6e1aa8c41" providerId="ADAL" clId="{B5C6B4C7-D5E5-443E-87CC-15D438A597D2}" dt="2022-02-14T02:31:51.107" v="5" actId="207"/>
          <ac:spMkLst>
            <pc:docMk/>
            <pc:sldMk cId="2380016674" sldId="258"/>
            <ac:spMk id="3" creationId="{8C964CFB-EAF4-48CE-B6E9-0EC9968443CE}"/>
          </ac:spMkLst>
        </pc:spChg>
        <pc:spChg chg="add">
          <ac:chgData name="Sarah Burney" userId="3ff1fe9c-ec4d-4417-af83-dbc6e1aa8c41" providerId="ADAL" clId="{B5C6B4C7-D5E5-443E-87CC-15D438A597D2}" dt="2022-02-14T02:31:45.809" v="4" actId="26606"/>
          <ac:spMkLst>
            <pc:docMk/>
            <pc:sldMk cId="2380016674" sldId="258"/>
            <ac:spMk id="71" creationId="{4038CB10-1F5C-4D54-9DF7-12586DE5B007}"/>
          </ac:spMkLst>
        </pc:spChg>
        <pc:spChg chg="add">
          <ac:chgData name="Sarah Burney" userId="3ff1fe9c-ec4d-4417-af83-dbc6e1aa8c41" providerId="ADAL" clId="{B5C6B4C7-D5E5-443E-87CC-15D438A597D2}" dt="2022-02-14T02:31:45.809" v="4" actId="26606"/>
          <ac:spMkLst>
            <pc:docMk/>
            <pc:sldMk cId="2380016674" sldId="258"/>
            <ac:spMk id="73" creationId="{36D30126-6314-4A93-B27E-5C66CF781924}"/>
          </ac:spMkLst>
        </pc:spChg>
        <pc:spChg chg="add">
          <ac:chgData name="Sarah Burney" userId="3ff1fe9c-ec4d-4417-af83-dbc6e1aa8c41" providerId="ADAL" clId="{B5C6B4C7-D5E5-443E-87CC-15D438A597D2}" dt="2022-02-14T02:31:45.809" v="4" actId="26606"/>
          <ac:spMkLst>
            <pc:docMk/>
            <pc:sldMk cId="2380016674" sldId="258"/>
            <ac:spMk id="75" creationId="{73ED6512-6858-4552-B699-9A97FE9A4EA2}"/>
          </ac:spMkLst>
        </pc:spChg>
        <pc:picChg chg="mod">
          <ac:chgData name="Sarah Burney" userId="3ff1fe9c-ec4d-4417-af83-dbc6e1aa8c41" providerId="ADAL" clId="{B5C6B4C7-D5E5-443E-87CC-15D438A597D2}" dt="2022-02-14T02:31:45.809" v="4" actId="26606"/>
          <ac:picMkLst>
            <pc:docMk/>
            <pc:sldMk cId="2380016674" sldId="258"/>
            <ac:picMk id="3074" creationId="{FE908533-FF26-42C9-8777-6D496B77C65B}"/>
          </ac:picMkLst>
        </pc:picChg>
      </pc:sldChg>
      <pc:sldChg chg="addSp modSp mod setBg">
        <pc:chgData name="Sarah Burney" userId="3ff1fe9c-ec4d-4417-af83-dbc6e1aa8c41" providerId="ADAL" clId="{B5C6B4C7-D5E5-443E-87CC-15D438A597D2}" dt="2022-02-14T02:34:27.854" v="16" actId="207"/>
        <pc:sldMkLst>
          <pc:docMk/>
          <pc:sldMk cId="1997443415" sldId="259"/>
        </pc:sldMkLst>
        <pc:spChg chg="mod">
          <ac:chgData name="Sarah Burney" userId="3ff1fe9c-ec4d-4417-af83-dbc6e1aa8c41" providerId="ADAL" clId="{B5C6B4C7-D5E5-443E-87CC-15D438A597D2}" dt="2022-02-14T02:32:55.169" v="7" actId="26606"/>
          <ac:spMkLst>
            <pc:docMk/>
            <pc:sldMk cId="1997443415" sldId="259"/>
            <ac:spMk id="2" creationId="{7ED7B2EB-8DCF-4134-AF0F-B82EE0255EB7}"/>
          </ac:spMkLst>
        </pc:spChg>
        <pc:spChg chg="mod">
          <ac:chgData name="Sarah Burney" userId="3ff1fe9c-ec4d-4417-af83-dbc6e1aa8c41" providerId="ADAL" clId="{B5C6B4C7-D5E5-443E-87CC-15D438A597D2}" dt="2022-02-14T02:34:27.854" v="16" actId="207"/>
          <ac:spMkLst>
            <pc:docMk/>
            <pc:sldMk cId="1997443415" sldId="259"/>
            <ac:spMk id="3" creationId="{A9913AB4-1846-466F-82E8-53D02EF8A782}"/>
          </ac:spMkLst>
        </pc:spChg>
        <pc:picChg chg="add mod">
          <ac:chgData name="Sarah Burney" userId="3ff1fe9c-ec4d-4417-af83-dbc6e1aa8c41" providerId="ADAL" clId="{B5C6B4C7-D5E5-443E-87CC-15D438A597D2}" dt="2022-02-14T02:34:05.091" v="15" actId="18131"/>
          <ac:picMkLst>
            <pc:docMk/>
            <pc:sldMk cId="1997443415" sldId="259"/>
            <ac:picMk id="4098" creationId="{E0F554BF-D9D3-42C5-8A8D-023019D7FCC2}"/>
          </ac:picMkLst>
        </pc:picChg>
        <pc:cxnChg chg="add">
          <ac:chgData name="Sarah Burney" userId="3ff1fe9c-ec4d-4417-af83-dbc6e1aa8c41" providerId="ADAL" clId="{B5C6B4C7-D5E5-443E-87CC-15D438A597D2}" dt="2022-02-14T02:32:55.169" v="7" actId="26606"/>
          <ac:cxnSpMkLst>
            <pc:docMk/>
            <pc:sldMk cId="1997443415" sldId="259"/>
            <ac:cxnSpMk id="71" creationId="{A7F400EE-A8A5-48AF-B4D6-291B52C6F0B0}"/>
          </ac:cxnSpMkLst>
        </pc:cxnChg>
      </pc:sldChg>
      <pc:sldChg chg="addSp delSp modSp mod setBg">
        <pc:chgData name="Sarah Burney" userId="3ff1fe9c-ec4d-4417-af83-dbc6e1aa8c41" providerId="ADAL" clId="{B5C6B4C7-D5E5-443E-87CC-15D438A597D2}" dt="2022-02-14T02:57:08.506" v="61" actId="20577"/>
        <pc:sldMkLst>
          <pc:docMk/>
          <pc:sldMk cId="3502935784" sldId="260"/>
        </pc:sldMkLst>
        <pc:spChg chg="mod">
          <ac:chgData name="Sarah Burney" userId="3ff1fe9c-ec4d-4417-af83-dbc6e1aa8c41" providerId="ADAL" clId="{B5C6B4C7-D5E5-443E-87CC-15D438A597D2}" dt="2022-02-14T02:40:09.406" v="20" actId="26606"/>
          <ac:spMkLst>
            <pc:docMk/>
            <pc:sldMk cId="3502935784" sldId="260"/>
            <ac:spMk id="2" creationId="{61D84CF2-6B25-4BE4-A674-1BBBBA487BFC}"/>
          </ac:spMkLst>
        </pc:spChg>
        <pc:spChg chg="mod">
          <ac:chgData name="Sarah Burney" userId="3ff1fe9c-ec4d-4417-af83-dbc6e1aa8c41" providerId="ADAL" clId="{B5C6B4C7-D5E5-443E-87CC-15D438A597D2}" dt="2022-02-14T02:57:08.506" v="61" actId="20577"/>
          <ac:spMkLst>
            <pc:docMk/>
            <pc:sldMk cId="3502935784" sldId="260"/>
            <ac:spMk id="3" creationId="{2136C6EE-0EC7-450C-8FE4-31E3BF31F9E8}"/>
          </ac:spMkLst>
        </pc:spChg>
        <pc:spChg chg="add">
          <ac:chgData name="Sarah Burney" userId="3ff1fe9c-ec4d-4417-af83-dbc6e1aa8c41" providerId="ADAL" clId="{B5C6B4C7-D5E5-443E-87CC-15D438A597D2}" dt="2022-02-14T02:40:09.406" v="20" actId="26606"/>
          <ac:spMkLst>
            <pc:docMk/>
            <pc:sldMk cId="3502935784" sldId="260"/>
            <ac:spMk id="73" creationId="{12609869-9E80-471B-A487-A53288E0E791}"/>
          </ac:spMkLst>
        </pc:spChg>
        <pc:spChg chg="add">
          <ac:chgData name="Sarah Burney" userId="3ff1fe9c-ec4d-4417-af83-dbc6e1aa8c41" providerId="ADAL" clId="{B5C6B4C7-D5E5-443E-87CC-15D438A597D2}" dt="2022-02-14T02:40:09.406" v="20" actId="26606"/>
          <ac:spMkLst>
            <pc:docMk/>
            <pc:sldMk cId="3502935784" sldId="260"/>
            <ac:spMk id="75" creationId="{7004738A-9D34-43E8-97D2-CA0EED4F8BE0}"/>
          </ac:spMkLst>
        </pc:spChg>
        <pc:spChg chg="add">
          <ac:chgData name="Sarah Burney" userId="3ff1fe9c-ec4d-4417-af83-dbc6e1aa8c41" providerId="ADAL" clId="{B5C6B4C7-D5E5-443E-87CC-15D438A597D2}" dt="2022-02-14T02:40:09.406" v="20" actId="26606"/>
          <ac:spMkLst>
            <pc:docMk/>
            <pc:sldMk cId="3502935784" sldId="260"/>
            <ac:spMk id="77" creationId="{B8B8D07F-F13E-443E-BA68-2D26672D76B9}"/>
          </ac:spMkLst>
        </pc:spChg>
        <pc:spChg chg="add">
          <ac:chgData name="Sarah Burney" userId="3ff1fe9c-ec4d-4417-af83-dbc6e1aa8c41" providerId="ADAL" clId="{B5C6B4C7-D5E5-443E-87CC-15D438A597D2}" dt="2022-02-14T02:40:09.406" v="20" actId="26606"/>
          <ac:spMkLst>
            <pc:docMk/>
            <pc:sldMk cId="3502935784" sldId="260"/>
            <ac:spMk id="79" creationId="{2813A4FA-24A5-41ED-A534-3807D1B2F344}"/>
          </ac:spMkLst>
        </pc:spChg>
        <pc:spChg chg="add">
          <ac:chgData name="Sarah Burney" userId="3ff1fe9c-ec4d-4417-af83-dbc6e1aa8c41" providerId="ADAL" clId="{B5C6B4C7-D5E5-443E-87CC-15D438A597D2}" dt="2022-02-14T02:40:09.406" v="20" actId="26606"/>
          <ac:spMkLst>
            <pc:docMk/>
            <pc:sldMk cId="3502935784" sldId="260"/>
            <ac:spMk id="81" creationId="{C3944F27-CA70-4E84-A51A-E6BF89558979}"/>
          </ac:spMkLst>
        </pc:spChg>
        <pc:picChg chg="add del">
          <ac:chgData name="Sarah Burney" userId="3ff1fe9c-ec4d-4417-af83-dbc6e1aa8c41" providerId="ADAL" clId="{B5C6B4C7-D5E5-443E-87CC-15D438A597D2}" dt="2022-02-14T02:35:01.958" v="18"/>
          <ac:picMkLst>
            <pc:docMk/>
            <pc:sldMk cId="3502935784" sldId="260"/>
            <ac:picMk id="5122" creationId="{0ADF6B7F-3ED5-42F1-BD63-3FF957A1E0E4}"/>
          </ac:picMkLst>
        </pc:picChg>
        <pc:picChg chg="add mod">
          <ac:chgData name="Sarah Burney" userId="3ff1fe9c-ec4d-4417-af83-dbc6e1aa8c41" providerId="ADAL" clId="{B5C6B4C7-D5E5-443E-87CC-15D438A597D2}" dt="2022-02-14T02:40:09.406" v="20" actId="26606"/>
          <ac:picMkLst>
            <pc:docMk/>
            <pc:sldMk cId="3502935784" sldId="260"/>
            <ac:picMk id="5124" creationId="{DF4563CE-B7A7-4424-90F1-2D82057C4D63}"/>
          </ac:picMkLst>
        </pc:picChg>
      </pc:sldChg>
      <pc:sldChg chg="addSp modSp mod">
        <pc:chgData name="Sarah Burney" userId="3ff1fe9c-ec4d-4417-af83-dbc6e1aa8c41" providerId="ADAL" clId="{B5C6B4C7-D5E5-443E-87CC-15D438A597D2}" dt="2022-02-14T03:17:10.594" v="244" actId="14100"/>
        <pc:sldMkLst>
          <pc:docMk/>
          <pc:sldMk cId="3643845283" sldId="261"/>
        </pc:sldMkLst>
        <pc:spChg chg="mod">
          <ac:chgData name="Sarah Burney" userId="3ff1fe9c-ec4d-4417-af83-dbc6e1aa8c41" providerId="ADAL" clId="{B5C6B4C7-D5E5-443E-87CC-15D438A597D2}" dt="2022-02-14T03:17:10.594" v="244" actId="14100"/>
          <ac:spMkLst>
            <pc:docMk/>
            <pc:sldMk cId="3643845283" sldId="261"/>
            <ac:spMk id="3" creationId="{6B101AC8-F1CF-43DA-8438-16FFC1AE2BE1}"/>
          </ac:spMkLst>
        </pc:spChg>
        <pc:spChg chg="add mod">
          <ac:chgData name="Sarah Burney" userId="3ff1fe9c-ec4d-4417-af83-dbc6e1aa8c41" providerId="ADAL" clId="{B5C6B4C7-D5E5-443E-87CC-15D438A597D2}" dt="2022-02-14T03:17:00.637" v="241" actId="5793"/>
          <ac:spMkLst>
            <pc:docMk/>
            <pc:sldMk cId="3643845283" sldId="261"/>
            <ac:spMk id="5" creationId="{C3290F46-5F4B-4FF6-B760-C9299B50BBA6}"/>
          </ac:spMkLst>
        </pc:spChg>
        <pc:picChg chg="add mod">
          <ac:chgData name="Sarah Burney" userId="3ff1fe9c-ec4d-4417-af83-dbc6e1aa8c41" providerId="ADAL" clId="{B5C6B4C7-D5E5-443E-87CC-15D438A597D2}" dt="2022-02-14T03:16:12.389" v="225" actId="1076"/>
          <ac:picMkLst>
            <pc:docMk/>
            <pc:sldMk cId="3643845283" sldId="261"/>
            <ac:picMk id="6146" creationId="{86CA7906-85F4-42C8-ACA4-3455FA4D79A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B4B7-AC65-4DA7-BED8-EA5862BB9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77EC642-B581-4B2C-9F0A-E0EEC3D0D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644F07-C638-4636-92B2-268C47536F58}"/>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7F6A3C8D-EA3E-42BB-9B36-D98DBBCD53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829EA6-C4BB-46F6-BB57-4FF0F4B1A0AD}"/>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188089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CFC2-32FA-45D4-8F71-3C5F4BC4A6C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4C60C14-E3E2-40F0-8951-A928B21FB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515D28-3F7C-4352-8EEA-CA7014CB9D7A}"/>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F97D7B41-175A-4D75-BD1D-E458083842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185F06-7A1D-4644-94B9-9A4FB277E479}"/>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428429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A77DE-5F8A-4B47-BB7C-CB3F381D7E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EBF316F-E5B3-4B1A-B9D7-540D3E294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F6A98C-018C-4405-81ED-D7EFA97E5D90}"/>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2E00F269-1508-455A-AF09-D14B1BC512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68A1C2-D042-4023-995E-3294E8F03BCE}"/>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24847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BDB2-AB54-4507-857E-61D4E7A743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6E819F-BDAD-4B6B-BAD6-9BD580EDA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FD57A3D-E0FD-45C9-A6E2-4DDD2E05AB4B}"/>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BA33383B-2710-4B7F-87CB-5B23CD7553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A0BB89-D616-4938-B7F1-163F83F9BD9A}"/>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194606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92FB-C44C-4059-8E0D-9AF7CB9FB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3CECB9-D9B8-451E-99D2-ECF940EC0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B2A40-BA1C-496C-9DE9-04927A0768B7}"/>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3A4AF16F-2564-401C-8975-FFA2D07FF3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F0312C-D8EB-4671-9C9C-DDCCF1A2D12F}"/>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68932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3FD3-369D-46F9-AAB2-D9613FDF9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26DA4C9-1CB2-43F2-9150-0430BFFDA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7E27DEB-E321-459C-B3F0-C5E44D613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305E659-0FE5-49DE-B946-92B445C13750}"/>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6" name="Footer Placeholder 5">
            <a:extLst>
              <a:ext uri="{FF2B5EF4-FFF2-40B4-BE49-F238E27FC236}">
                <a16:creationId xmlns:a16="http://schemas.microsoft.com/office/drawing/2014/main" id="{169687D5-917C-4C67-BF52-A7ADC45F5E4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212C17-1C23-4B6E-9219-F4D80FA9C834}"/>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247403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C04A-A45E-43EB-A1C3-0C4B5976BE3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E65586-5693-4605-9C3D-C4F7E46AC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1ECB1D-CBB1-40C1-8E0D-1CE16D4721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F23E3B0-3FED-43E5-BB77-38548749F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46165-5763-41F7-B442-A48E1E8A1A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BFF544-AEB9-4ED0-B1A7-81F3D2EE06B0}"/>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8" name="Footer Placeholder 7">
            <a:extLst>
              <a:ext uri="{FF2B5EF4-FFF2-40B4-BE49-F238E27FC236}">
                <a16:creationId xmlns:a16="http://schemas.microsoft.com/office/drawing/2014/main" id="{506F9359-35F4-4978-A367-8CE8A40037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E25DDE9-D7A8-453C-9CDB-6C348726EDA4}"/>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53532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0298-457F-44D9-AC0D-6A81BB2589B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B2B805F-1798-4447-B725-7229C81CB189}"/>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4" name="Footer Placeholder 3">
            <a:extLst>
              <a:ext uri="{FF2B5EF4-FFF2-40B4-BE49-F238E27FC236}">
                <a16:creationId xmlns:a16="http://schemas.microsoft.com/office/drawing/2014/main" id="{A8A8F8F6-AE38-4DE9-B7C1-9F994377E9B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52ED8E2-BB28-44CD-AC87-17BAD109C498}"/>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11044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AB3DE-D09E-4C02-B7E4-FA1EB407515C}"/>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3" name="Footer Placeholder 2">
            <a:extLst>
              <a:ext uri="{FF2B5EF4-FFF2-40B4-BE49-F238E27FC236}">
                <a16:creationId xmlns:a16="http://schemas.microsoft.com/office/drawing/2014/main" id="{F6289071-E8E8-4CAF-B478-A72A26AD519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174F960-B699-4D90-8AEE-510A55995F5C}"/>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305343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C008-A86D-4DDA-8963-B6C0C5067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761B40B-AA07-41F1-8BA8-86BDF5EE7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10512B6-37E9-41E5-8B93-137B0D684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FB48F-D436-47CD-A3B8-FF5EFCE17ADB}"/>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6" name="Footer Placeholder 5">
            <a:extLst>
              <a:ext uri="{FF2B5EF4-FFF2-40B4-BE49-F238E27FC236}">
                <a16:creationId xmlns:a16="http://schemas.microsoft.com/office/drawing/2014/main" id="{07B84B34-7274-4FDC-837A-F960A12804D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A854A8-3B91-4D4F-9E47-9E508C2C4535}"/>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6474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9138-143E-4083-9AF7-328F99953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FBB0668-EAC4-4552-9F5B-0686CCB76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41F6BF-C064-4AEB-8590-17503750A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6BF3A-84F5-4CD2-BB7E-0002C9361262}"/>
              </a:ext>
            </a:extLst>
          </p:cNvPr>
          <p:cNvSpPr>
            <a:spLocks noGrp="1"/>
          </p:cNvSpPr>
          <p:nvPr>
            <p:ph type="dt" sz="half" idx="10"/>
          </p:nvPr>
        </p:nvSpPr>
        <p:spPr/>
        <p:txBody>
          <a:bodyPr/>
          <a:lstStyle/>
          <a:p>
            <a:fld id="{B42379A2-8F97-4FCA-B287-9913576377DA}" type="datetimeFigureOut">
              <a:rPr lang="en-AU" smtClean="0"/>
              <a:t>30/03/2022</a:t>
            </a:fld>
            <a:endParaRPr lang="en-AU"/>
          </a:p>
        </p:txBody>
      </p:sp>
      <p:sp>
        <p:nvSpPr>
          <p:cNvPr id="6" name="Footer Placeholder 5">
            <a:extLst>
              <a:ext uri="{FF2B5EF4-FFF2-40B4-BE49-F238E27FC236}">
                <a16:creationId xmlns:a16="http://schemas.microsoft.com/office/drawing/2014/main" id="{9DED4160-4A31-4850-A616-B2E85527D4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C74717-663F-455B-A3EA-000716665AC6}"/>
              </a:ext>
            </a:extLst>
          </p:cNvPr>
          <p:cNvSpPr>
            <a:spLocks noGrp="1"/>
          </p:cNvSpPr>
          <p:nvPr>
            <p:ph type="sldNum" sz="quarter" idx="12"/>
          </p:nvPr>
        </p:nvSpPr>
        <p:spPr/>
        <p:txBody>
          <a:bodyPr/>
          <a:lstStyle/>
          <a:p>
            <a:fld id="{3D40218B-28E2-49DC-9B50-72CB02BE3F1E}" type="slidenum">
              <a:rPr lang="en-AU" smtClean="0"/>
              <a:t>‹#›</a:t>
            </a:fld>
            <a:endParaRPr lang="en-AU"/>
          </a:p>
        </p:txBody>
      </p:sp>
    </p:spTree>
    <p:extLst>
      <p:ext uri="{BB962C8B-B14F-4D97-AF65-F5344CB8AC3E}">
        <p14:creationId xmlns:p14="http://schemas.microsoft.com/office/powerpoint/2010/main" val="154639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F68FC8-75EB-4929-8865-09BE991BC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47E15E7-000C-46C9-AAFF-80DA62AB9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BA4583-BB59-4E93-AD9E-D23F0581F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379A2-8F97-4FCA-B287-9913576377DA}" type="datetimeFigureOut">
              <a:rPr lang="en-AU" smtClean="0"/>
              <a:t>30/03/2022</a:t>
            </a:fld>
            <a:endParaRPr lang="en-AU"/>
          </a:p>
        </p:txBody>
      </p:sp>
      <p:sp>
        <p:nvSpPr>
          <p:cNvPr id="5" name="Footer Placeholder 4">
            <a:extLst>
              <a:ext uri="{FF2B5EF4-FFF2-40B4-BE49-F238E27FC236}">
                <a16:creationId xmlns:a16="http://schemas.microsoft.com/office/drawing/2014/main" id="{28871551-49FD-4F17-B355-289989B71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8ADD676-038D-4691-8321-F250B224D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218B-28E2-49DC-9B50-72CB02BE3F1E}" type="slidenum">
              <a:rPr lang="en-AU" smtClean="0"/>
              <a:t>‹#›</a:t>
            </a:fld>
            <a:endParaRPr lang="en-AU"/>
          </a:p>
        </p:txBody>
      </p:sp>
    </p:spTree>
    <p:extLst>
      <p:ext uri="{BB962C8B-B14F-4D97-AF65-F5344CB8AC3E}">
        <p14:creationId xmlns:p14="http://schemas.microsoft.com/office/powerpoint/2010/main" val="361179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8474-2614-4A80-BF9A-A7B00A34B3A0}"/>
              </a:ext>
            </a:extLst>
          </p:cNvPr>
          <p:cNvSpPr>
            <a:spLocks noGrp="1"/>
          </p:cNvSpPr>
          <p:nvPr>
            <p:ph type="title"/>
          </p:nvPr>
        </p:nvSpPr>
        <p:spPr>
          <a:xfrm>
            <a:off x="589560" y="856180"/>
            <a:ext cx="4560584" cy="1128068"/>
          </a:xfrm>
        </p:spPr>
        <p:txBody>
          <a:bodyPr anchor="ctr">
            <a:normAutofit/>
          </a:bodyPr>
          <a:lstStyle/>
          <a:p>
            <a:r>
              <a:rPr lang="en-AU" sz="4000"/>
              <a:t>Writing style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7B58F3-FC70-4562-9E28-C924FC99D5EE}"/>
              </a:ext>
            </a:extLst>
          </p:cNvPr>
          <p:cNvSpPr>
            <a:spLocks noGrp="1"/>
          </p:cNvSpPr>
          <p:nvPr>
            <p:ph idx="1"/>
          </p:nvPr>
        </p:nvSpPr>
        <p:spPr>
          <a:xfrm>
            <a:off x="590719" y="2330505"/>
            <a:ext cx="4559425" cy="3979585"/>
          </a:xfrm>
        </p:spPr>
        <p:txBody>
          <a:bodyPr anchor="ctr">
            <a:normAutofit/>
          </a:bodyPr>
          <a:lstStyle/>
          <a:p>
            <a:r>
              <a:rPr lang="en-AU" sz="2400" dirty="0"/>
              <a:t>The way the author tells the story</a:t>
            </a:r>
          </a:p>
          <a:p>
            <a:pPr lvl="1"/>
            <a:r>
              <a:rPr lang="en-AU" sz="1800" dirty="0"/>
              <a:t>Choice of words/language</a:t>
            </a:r>
          </a:p>
          <a:p>
            <a:pPr lvl="1"/>
            <a:r>
              <a:rPr lang="en-AU" sz="1800" dirty="0"/>
              <a:t>Use of techniques e.g. figurative language, description, emotive language</a:t>
            </a:r>
          </a:p>
          <a:p>
            <a:r>
              <a:rPr lang="en-AU" sz="2400" dirty="0"/>
              <a:t>Intended to have an effect on the reader</a:t>
            </a:r>
          </a:p>
          <a:p>
            <a:pPr lvl="1"/>
            <a:r>
              <a:rPr lang="en-AU" sz="1800" dirty="0"/>
              <a:t>Can change their understanding and interpretation of the novel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8 Different Types Of Writing - Various Forms of Writing Explained">
            <a:extLst>
              <a:ext uri="{FF2B5EF4-FFF2-40B4-BE49-F238E27FC236}">
                <a16:creationId xmlns:a16="http://schemas.microsoft.com/office/drawing/2014/main" id="{8D749166-FAA7-43E4-ADC7-9BC381742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5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94A5C">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64A7B3-63AF-45C9-B280-0726866C11D4}"/>
              </a:ext>
            </a:extLst>
          </p:cNvPr>
          <p:cNvSpPr>
            <a:spLocks noGrp="1"/>
          </p:cNvSpPr>
          <p:nvPr>
            <p:ph type="ctrTitle"/>
          </p:nvPr>
        </p:nvSpPr>
        <p:spPr>
          <a:xfrm>
            <a:off x="5141495" y="1179095"/>
            <a:ext cx="5956353" cy="3404488"/>
          </a:xfrm>
        </p:spPr>
        <p:txBody>
          <a:bodyPr>
            <a:normAutofit/>
          </a:bodyPr>
          <a:lstStyle/>
          <a:p>
            <a:pPr algn="l"/>
            <a:r>
              <a:rPr lang="en-AU" sz="4800" dirty="0">
                <a:solidFill>
                  <a:srgbClr val="FFFFFF"/>
                </a:solidFill>
              </a:rPr>
              <a:t>Style</a:t>
            </a:r>
          </a:p>
        </p:txBody>
      </p:sp>
      <p:sp>
        <p:nvSpPr>
          <p:cNvPr id="3" name="Subtitle 2">
            <a:extLst>
              <a:ext uri="{FF2B5EF4-FFF2-40B4-BE49-F238E27FC236}">
                <a16:creationId xmlns:a16="http://schemas.microsoft.com/office/drawing/2014/main" id="{3DD596E4-A840-4735-AC90-FA525E36DF29}"/>
              </a:ext>
            </a:extLst>
          </p:cNvPr>
          <p:cNvSpPr>
            <a:spLocks noGrp="1"/>
          </p:cNvSpPr>
          <p:nvPr>
            <p:ph type="subTitle" idx="1"/>
          </p:nvPr>
        </p:nvSpPr>
        <p:spPr>
          <a:xfrm>
            <a:off x="5141495" y="4866870"/>
            <a:ext cx="5956353" cy="1247274"/>
          </a:xfrm>
        </p:spPr>
        <p:txBody>
          <a:bodyPr>
            <a:normAutofit/>
          </a:bodyPr>
          <a:lstStyle/>
          <a:p>
            <a:pPr algn="l"/>
            <a:r>
              <a:rPr lang="en-AU" dirty="0">
                <a:solidFill>
                  <a:srgbClr val="FFFFFF"/>
                </a:solidFill>
              </a:rPr>
              <a:t>Style Features Used in Chinese Cinderella</a:t>
            </a:r>
          </a:p>
        </p:txBody>
      </p:sp>
      <p:cxnSp>
        <p:nvCxnSpPr>
          <p:cNvPr id="73" name="Straight Connector 7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Chinese Cinderella: The True Story of an Unwanted Daughter:  9780385740074: Mah, Adeline Yen: Books">
            <a:extLst>
              <a:ext uri="{FF2B5EF4-FFF2-40B4-BE49-F238E27FC236}">
                <a16:creationId xmlns:a16="http://schemas.microsoft.com/office/drawing/2014/main" id="{F5792F7D-9BF0-4B9A-94E2-F2D9566321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3" r="617" b="2"/>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4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7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D1B2B-1760-40B0-97E9-AB08C878F5F9}"/>
              </a:ext>
            </a:extLst>
          </p:cNvPr>
          <p:cNvSpPr>
            <a:spLocks noGrp="1"/>
          </p:cNvSpPr>
          <p:nvPr>
            <p:ph type="title"/>
          </p:nvPr>
        </p:nvSpPr>
        <p:spPr>
          <a:xfrm>
            <a:off x="643467" y="321734"/>
            <a:ext cx="10905066" cy="1135737"/>
          </a:xfrm>
        </p:spPr>
        <p:txBody>
          <a:bodyPr>
            <a:normAutofit/>
          </a:bodyPr>
          <a:lstStyle/>
          <a:p>
            <a:r>
              <a:rPr lang="en-AU" sz="3600"/>
              <a:t>First Person Point of View</a:t>
            </a:r>
          </a:p>
        </p:txBody>
      </p:sp>
      <p:sp>
        <p:nvSpPr>
          <p:cNvPr id="3" name="Content Placeholder 2">
            <a:extLst>
              <a:ext uri="{FF2B5EF4-FFF2-40B4-BE49-F238E27FC236}">
                <a16:creationId xmlns:a16="http://schemas.microsoft.com/office/drawing/2014/main" id="{8C964CFB-EAF4-48CE-B6E9-0EC9968443CE}"/>
              </a:ext>
            </a:extLst>
          </p:cNvPr>
          <p:cNvSpPr>
            <a:spLocks noGrp="1"/>
          </p:cNvSpPr>
          <p:nvPr>
            <p:ph idx="1"/>
          </p:nvPr>
        </p:nvSpPr>
        <p:spPr>
          <a:xfrm>
            <a:off x="643469" y="1782981"/>
            <a:ext cx="4008384" cy="4393982"/>
          </a:xfrm>
        </p:spPr>
        <p:txBody>
          <a:bodyPr>
            <a:normAutofit/>
          </a:bodyPr>
          <a:lstStyle/>
          <a:p>
            <a:r>
              <a:rPr lang="en-AU" sz="1900" dirty="0"/>
              <a:t>Story is told from the perspective of the main character. </a:t>
            </a:r>
          </a:p>
          <a:p>
            <a:r>
              <a:rPr lang="en-AU" sz="1900" dirty="0"/>
              <a:t>Uses personal pronouns such as ‘I’, ‘my’ and ‘we’</a:t>
            </a:r>
          </a:p>
          <a:p>
            <a:pPr marL="0" indent="0">
              <a:buNone/>
            </a:pPr>
            <a:r>
              <a:rPr lang="en-AU" sz="1900" b="1" dirty="0"/>
              <a:t>Effect: </a:t>
            </a:r>
          </a:p>
          <a:p>
            <a:r>
              <a:rPr lang="en-AU" sz="1900" dirty="0"/>
              <a:t>Helps the reader feel involved, as if they are being told the story directly from the author. As if Adeline is telling the story to us. </a:t>
            </a:r>
          </a:p>
          <a:p>
            <a:pPr marL="0" indent="0">
              <a:buNone/>
            </a:pPr>
            <a:r>
              <a:rPr lang="en-AU" sz="1900" b="1" dirty="0">
                <a:solidFill>
                  <a:srgbClr val="FF0000"/>
                </a:solidFill>
              </a:rPr>
              <a:t>Example:</a:t>
            </a:r>
          </a:p>
          <a:p>
            <a:pPr marL="0" indent="0">
              <a:buNone/>
            </a:pPr>
            <a:r>
              <a:rPr lang="en-GB" sz="1900" dirty="0">
                <a:solidFill>
                  <a:srgbClr val="FF0000"/>
                </a:solidFill>
              </a:rPr>
              <a:t>“I did as I was told. Though I was only four years old, I understood I should not ask too many questions.” (pg. 25)</a:t>
            </a:r>
            <a:endParaRPr lang="en-AU" sz="1900" dirty="0">
              <a:solidFill>
                <a:srgbClr val="FF0000"/>
              </a:solidFill>
            </a:endParaRPr>
          </a:p>
        </p:txBody>
      </p:sp>
      <p:grpSp>
        <p:nvGrpSpPr>
          <p:cNvPr id="104" name="Group 8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3" name="Isosceles Triangle 8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8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Point of View (Part I) - First, Second, and Third Person -- Video +  Worksheet - YouTube">
            <a:extLst>
              <a:ext uri="{FF2B5EF4-FFF2-40B4-BE49-F238E27FC236}">
                <a16:creationId xmlns:a16="http://schemas.microsoft.com/office/drawing/2014/main" id="{22B1C20C-8D54-4A3E-97E6-891D93B979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31" t="15864" r="15663" b="7536"/>
          <a:stretch/>
        </p:blipFill>
        <p:spPr bwMode="auto">
          <a:xfrm>
            <a:off x="5295320" y="1977116"/>
            <a:ext cx="6253212" cy="3973621"/>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8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07" name="Rectangle 8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001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B2EB-8DCF-4134-AF0F-B82EE0255EB7}"/>
              </a:ext>
            </a:extLst>
          </p:cNvPr>
          <p:cNvSpPr>
            <a:spLocks noGrp="1"/>
          </p:cNvSpPr>
          <p:nvPr>
            <p:ph type="title"/>
          </p:nvPr>
        </p:nvSpPr>
        <p:spPr>
          <a:xfrm>
            <a:off x="4965430" y="629268"/>
            <a:ext cx="6586491" cy="1286160"/>
          </a:xfrm>
        </p:spPr>
        <p:txBody>
          <a:bodyPr anchor="b">
            <a:normAutofit/>
          </a:bodyPr>
          <a:lstStyle/>
          <a:p>
            <a:r>
              <a:rPr lang="en-AU"/>
              <a:t>Rhetorical Questions</a:t>
            </a:r>
          </a:p>
        </p:txBody>
      </p:sp>
      <p:sp>
        <p:nvSpPr>
          <p:cNvPr id="3" name="Content Placeholder 2">
            <a:extLst>
              <a:ext uri="{FF2B5EF4-FFF2-40B4-BE49-F238E27FC236}">
                <a16:creationId xmlns:a16="http://schemas.microsoft.com/office/drawing/2014/main" id="{A9913AB4-1846-466F-82E8-53D02EF8A782}"/>
              </a:ext>
            </a:extLst>
          </p:cNvPr>
          <p:cNvSpPr>
            <a:spLocks noGrp="1"/>
          </p:cNvSpPr>
          <p:nvPr>
            <p:ph idx="1"/>
          </p:nvPr>
        </p:nvSpPr>
        <p:spPr>
          <a:xfrm>
            <a:off x="4965431" y="2438400"/>
            <a:ext cx="6586489" cy="3785419"/>
          </a:xfrm>
        </p:spPr>
        <p:txBody>
          <a:bodyPr>
            <a:normAutofit/>
          </a:bodyPr>
          <a:lstStyle/>
          <a:p>
            <a:r>
              <a:rPr lang="en-AU" sz="2000" dirty="0"/>
              <a:t>A question for which no answer is required</a:t>
            </a:r>
          </a:p>
          <a:p>
            <a:pPr marL="0" indent="0">
              <a:buNone/>
            </a:pPr>
            <a:r>
              <a:rPr lang="en-AU" sz="2000" b="1" dirty="0"/>
              <a:t>Effect:</a:t>
            </a:r>
          </a:p>
          <a:p>
            <a:r>
              <a:rPr lang="en-AU" sz="2000" dirty="0"/>
              <a:t>Invite the reader to pause and consider the response so they are involved &amp; interactive</a:t>
            </a:r>
          </a:p>
          <a:p>
            <a:r>
              <a:rPr lang="en-AU" sz="2000" dirty="0"/>
              <a:t>Helps the reader understand the author’s internal voice and feel her anxiety and distress </a:t>
            </a:r>
          </a:p>
          <a:p>
            <a:pPr marL="0" indent="0">
              <a:buNone/>
            </a:pPr>
            <a:r>
              <a:rPr lang="en-AU" sz="2000" b="1" dirty="0">
                <a:solidFill>
                  <a:srgbClr val="FF0000"/>
                </a:solidFill>
              </a:rPr>
              <a:t>Example:</a:t>
            </a:r>
          </a:p>
          <a:p>
            <a:pPr marL="0" indent="0">
              <a:buNone/>
            </a:pPr>
            <a:r>
              <a:rPr lang="en-AU" sz="2000" dirty="0">
                <a:solidFill>
                  <a:srgbClr val="FF0000"/>
                </a:solidFill>
              </a:rPr>
              <a:t>“What will my friends say this time? How will my voters look at me? Will I be the laughingstock of my class? Will everyone sneer and whisper about me during recess?” (pg. 132)</a:t>
            </a:r>
          </a:p>
        </p:txBody>
      </p:sp>
      <p:pic>
        <p:nvPicPr>
          <p:cNvPr id="4098" name="Picture 2" descr="The Angel&amp;#39;s Rhetorical Question | Smoodock&amp;#39;s Blog">
            <a:extLst>
              <a:ext uri="{FF2B5EF4-FFF2-40B4-BE49-F238E27FC236}">
                <a16:creationId xmlns:a16="http://schemas.microsoft.com/office/drawing/2014/main" id="{E0F554BF-D9D3-42C5-8A8D-023019D7FC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7" t="-27322" r="20582" b="-2732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5C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4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84CF2-6B25-4BE4-A674-1BBBBA487BFC}"/>
              </a:ext>
            </a:extLst>
          </p:cNvPr>
          <p:cNvSpPr>
            <a:spLocks noGrp="1"/>
          </p:cNvSpPr>
          <p:nvPr>
            <p:ph type="title"/>
          </p:nvPr>
        </p:nvSpPr>
        <p:spPr>
          <a:xfrm>
            <a:off x="1136397" y="502020"/>
            <a:ext cx="5323715" cy="1642970"/>
          </a:xfrm>
        </p:spPr>
        <p:txBody>
          <a:bodyPr anchor="b">
            <a:normAutofit/>
          </a:bodyPr>
          <a:lstStyle/>
          <a:p>
            <a:r>
              <a:rPr lang="en-AU" sz="4000" dirty="0"/>
              <a:t>Dialogue</a:t>
            </a:r>
          </a:p>
        </p:txBody>
      </p:sp>
      <p:sp>
        <p:nvSpPr>
          <p:cNvPr id="3" name="Content Placeholder 2">
            <a:extLst>
              <a:ext uri="{FF2B5EF4-FFF2-40B4-BE49-F238E27FC236}">
                <a16:creationId xmlns:a16="http://schemas.microsoft.com/office/drawing/2014/main" id="{2136C6EE-0EC7-450C-8FE4-31E3BF31F9E8}"/>
              </a:ext>
            </a:extLst>
          </p:cNvPr>
          <p:cNvSpPr>
            <a:spLocks noGrp="1"/>
          </p:cNvSpPr>
          <p:nvPr>
            <p:ph idx="1"/>
          </p:nvPr>
        </p:nvSpPr>
        <p:spPr>
          <a:xfrm>
            <a:off x="1144923" y="2405894"/>
            <a:ext cx="5315189" cy="3535083"/>
          </a:xfrm>
        </p:spPr>
        <p:txBody>
          <a:bodyPr anchor="t">
            <a:normAutofit fontScale="92500" lnSpcReduction="20000"/>
          </a:bodyPr>
          <a:lstStyle/>
          <a:p>
            <a:r>
              <a:rPr lang="en-AU" sz="1700" dirty="0"/>
              <a:t>Quoting exactly what the characters say to each other. </a:t>
            </a:r>
          </a:p>
          <a:p>
            <a:pPr marL="0" indent="0">
              <a:buNone/>
            </a:pPr>
            <a:r>
              <a:rPr lang="en-AU" sz="1700" b="1" dirty="0"/>
              <a:t>Effect:</a:t>
            </a:r>
          </a:p>
          <a:p>
            <a:r>
              <a:rPr lang="en-AU" sz="1700" dirty="0"/>
              <a:t>Helps the reader imagine the characters speaking and ‘hear’ their voices. </a:t>
            </a:r>
          </a:p>
          <a:p>
            <a:r>
              <a:rPr lang="en-AU" sz="1700" dirty="0"/>
              <a:t>Gives the reader clues about the personality and traits of the characters. You can tell a lot about people by the way they talk.</a:t>
            </a:r>
          </a:p>
          <a:p>
            <a:pPr lvl="1"/>
            <a:r>
              <a:rPr lang="en-AU" sz="1300" dirty="0"/>
              <a:t>Do they use formal language or slang? </a:t>
            </a:r>
          </a:p>
          <a:p>
            <a:pPr lvl="1"/>
            <a:r>
              <a:rPr lang="en-AU" sz="1300" dirty="0"/>
              <a:t>How do they speak to others? </a:t>
            </a:r>
          </a:p>
          <a:p>
            <a:pPr lvl="1"/>
            <a:r>
              <a:rPr lang="en-AU" sz="1300" dirty="0"/>
              <a:t>Do they speak differently in front of people they respect?</a:t>
            </a:r>
          </a:p>
          <a:p>
            <a:pPr marL="0" indent="0">
              <a:buNone/>
            </a:pPr>
            <a:r>
              <a:rPr lang="en-AU" sz="1700" b="1" dirty="0">
                <a:solidFill>
                  <a:srgbClr val="FF0000"/>
                </a:solidFill>
              </a:rPr>
              <a:t>Example:</a:t>
            </a:r>
          </a:p>
          <a:p>
            <a:pPr marL="0" indent="0">
              <a:buNone/>
            </a:pPr>
            <a:r>
              <a:rPr lang="en-GB" sz="1700" dirty="0">
                <a:solidFill>
                  <a:srgbClr val="FF0000"/>
                </a:solidFill>
              </a:rPr>
              <a:t>“You don’t know because you are stupid! And you don’t deserve to wear this! …Take that! Medal winner! Teacher’s pet! Who do you think you are? Showing off week after week!”</a:t>
            </a:r>
            <a:r>
              <a:rPr lang="en-AU" sz="1700" dirty="0">
                <a:solidFill>
                  <a:srgbClr val="FF0000"/>
                </a:solidFill>
              </a:rPr>
              <a:t>(pg. 12)</a:t>
            </a:r>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boy with speech bubble clipart - Clipart World">
            <a:extLst>
              <a:ext uri="{FF2B5EF4-FFF2-40B4-BE49-F238E27FC236}">
                <a16:creationId xmlns:a16="http://schemas.microsoft.com/office/drawing/2014/main" id="{DF4563CE-B7A7-4424-90F1-2D82057C4D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917" y="909081"/>
            <a:ext cx="3968629"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3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D84-D579-486C-9E14-729CF6723FD2}"/>
              </a:ext>
            </a:extLst>
          </p:cNvPr>
          <p:cNvSpPr>
            <a:spLocks noGrp="1"/>
          </p:cNvSpPr>
          <p:nvPr>
            <p:ph type="title"/>
          </p:nvPr>
        </p:nvSpPr>
        <p:spPr/>
        <p:txBody>
          <a:bodyPr/>
          <a:lstStyle/>
          <a:p>
            <a:r>
              <a:rPr lang="en-AU"/>
              <a:t>Connotations</a:t>
            </a:r>
          </a:p>
        </p:txBody>
      </p:sp>
      <p:sp>
        <p:nvSpPr>
          <p:cNvPr id="3" name="Content Placeholder 2">
            <a:extLst>
              <a:ext uri="{FF2B5EF4-FFF2-40B4-BE49-F238E27FC236}">
                <a16:creationId xmlns:a16="http://schemas.microsoft.com/office/drawing/2014/main" id="{6B101AC8-F1CF-43DA-8438-16FFC1AE2BE1}"/>
              </a:ext>
            </a:extLst>
          </p:cNvPr>
          <p:cNvSpPr>
            <a:spLocks noGrp="1"/>
          </p:cNvSpPr>
          <p:nvPr>
            <p:ph idx="1"/>
          </p:nvPr>
        </p:nvSpPr>
        <p:spPr>
          <a:xfrm>
            <a:off x="838200" y="1825625"/>
            <a:ext cx="8934974" cy="2075256"/>
          </a:xfrm>
        </p:spPr>
        <p:txBody>
          <a:bodyPr>
            <a:normAutofit fontScale="92500" lnSpcReduction="10000"/>
          </a:bodyPr>
          <a:lstStyle/>
          <a:p>
            <a:r>
              <a:rPr lang="en-AU" dirty="0"/>
              <a:t>Using words that bring to mind positive or negative emotions </a:t>
            </a:r>
          </a:p>
          <a:p>
            <a:pPr marL="0" indent="0">
              <a:buNone/>
            </a:pPr>
            <a:r>
              <a:rPr lang="en-AU" b="1" dirty="0"/>
              <a:t>Effect:</a:t>
            </a:r>
          </a:p>
          <a:p>
            <a:r>
              <a:rPr lang="en-AU" dirty="0"/>
              <a:t>Suggests things without stating them directly</a:t>
            </a:r>
          </a:p>
          <a:p>
            <a:r>
              <a:rPr lang="en-AU" dirty="0"/>
              <a:t>Helps the reader </a:t>
            </a:r>
            <a:r>
              <a:rPr lang="en-AU" i="1" dirty="0"/>
              <a:t>infer </a:t>
            </a:r>
            <a:r>
              <a:rPr lang="en-AU" dirty="0"/>
              <a:t>(guess, figure out) what the narrator thinks of the characters and their actions</a:t>
            </a:r>
          </a:p>
        </p:txBody>
      </p:sp>
      <p:pic>
        <p:nvPicPr>
          <p:cNvPr id="6146" name="Picture 2" descr="Old Senior Chinese Man With Beard Stock Photo - Download Image Now - iStock">
            <a:extLst>
              <a:ext uri="{FF2B5EF4-FFF2-40B4-BE49-F238E27FC236}">
                <a16:creationId xmlns:a16="http://schemas.microsoft.com/office/drawing/2014/main" id="{86CA7906-85F4-42C8-ACA4-3455FA4D79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33" r="21907" b="7817"/>
          <a:stretch/>
        </p:blipFill>
        <p:spPr bwMode="auto">
          <a:xfrm>
            <a:off x="9610725" y="365125"/>
            <a:ext cx="2257425" cy="29765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3290F46-5F4B-4FF6-B760-C9299B50BBA6}"/>
              </a:ext>
            </a:extLst>
          </p:cNvPr>
          <p:cNvSpPr txBox="1">
            <a:spLocks/>
          </p:cNvSpPr>
          <p:nvPr/>
        </p:nvSpPr>
        <p:spPr>
          <a:xfrm>
            <a:off x="838200" y="23399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a:p>
          <a:p>
            <a:endParaRPr lang="en-AU"/>
          </a:p>
          <a:p>
            <a:pPr marL="0" indent="0">
              <a:buNone/>
            </a:pPr>
            <a:endParaRPr lang="en-AU"/>
          </a:p>
        </p:txBody>
      </p:sp>
      <p:sp>
        <p:nvSpPr>
          <p:cNvPr id="4" name="TextBox 3">
            <a:extLst>
              <a:ext uri="{FF2B5EF4-FFF2-40B4-BE49-F238E27FC236}">
                <a16:creationId xmlns:a16="http://schemas.microsoft.com/office/drawing/2014/main" id="{93D6797F-6032-4AA4-9F27-BDCF9A616E34}"/>
              </a:ext>
            </a:extLst>
          </p:cNvPr>
          <p:cNvSpPr txBox="1"/>
          <p:nvPr/>
        </p:nvSpPr>
        <p:spPr>
          <a:xfrm>
            <a:off x="838200" y="4043930"/>
            <a:ext cx="10385571" cy="2585323"/>
          </a:xfrm>
          <a:prstGeom prst="rect">
            <a:avLst/>
          </a:prstGeom>
          <a:noFill/>
        </p:spPr>
        <p:txBody>
          <a:bodyPr wrap="square" rtlCol="0">
            <a:spAutoFit/>
          </a:bodyPr>
          <a:lstStyle/>
          <a:p>
            <a:r>
              <a:rPr lang="en-AU" sz="2400" b="1" dirty="0">
                <a:solidFill>
                  <a:srgbClr val="FF0000"/>
                </a:solidFill>
              </a:rPr>
              <a:t>Example:</a:t>
            </a:r>
          </a:p>
          <a:p>
            <a:r>
              <a:rPr lang="en-AU" sz="2400" dirty="0">
                <a:solidFill>
                  <a:srgbClr val="FF0000"/>
                </a:solidFill>
              </a:rPr>
              <a:t>Niang: “screaming futilely… again and again… in a piercing voice”. </a:t>
            </a:r>
          </a:p>
          <a:p>
            <a:endParaRPr lang="en-AU" sz="2400" dirty="0">
              <a:solidFill>
                <a:srgbClr val="FF0000"/>
              </a:solidFill>
            </a:endParaRPr>
          </a:p>
          <a:p>
            <a:r>
              <a:rPr lang="en-AU" sz="2400" dirty="0">
                <a:solidFill>
                  <a:srgbClr val="FF0000"/>
                </a:solidFill>
              </a:rPr>
              <a:t>“I looked at my grandfather, defeated and resigned with a blanket around his drooping shoulders in the blistering heat, his face contorted with sadness and anguish. A tired old man with no one to turn to…”</a:t>
            </a:r>
          </a:p>
          <a:p>
            <a:endParaRPr lang="en-AU" dirty="0"/>
          </a:p>
        </p:txBody>
      </p:sp>
    </p:spTree>
    <p:extLst>
      <p:ext uri="{BB962C8B-B14F-4D97-AF65-F5344CB8AC3E}">
        <p14:creationId xmlns:p14="http://schemas.microsoft.com/office/powerpoint/2010/main" val="364384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C9851-A8AD-4697-BEE4-6681D6D4229D}"/>
              </a:ext>
            </a:extLst>
          </p:cNvPr>
          <p:cNvSpPr>
            <a:spLocks noGrp="1"/>
          </p:cNvSpPr>
          <p:nvPr>
            <p:ph type="title"/>
          </p:nvPr>
        </p:nvSpPr>
        <p:spPr>
          <a:xfrm>
            <a:off x="524256" y="4767072"/>
            <a:ext cx="6594189" cy="1625210"/>
          </a:xfrm>
        </p:spPr>
        <p:txBody>
          <a:bodyPr>
            <a:normAutofit/>
          </a:bodyPr>
          <a:lstStyle/>
          <a:p>
            <a:pPr algn="r"/>
            <a:r>
              <a:rPr lang="en-AU" dirty="0">
                <a:solidFill>
                  <a:srgbClr val="FFFFFF"/>
                </a:solidFill>
              </a:rPr>
              <a:t>Chronological order</a:t>
            </a:r>
          </a:p>
        </p:txBody>
      </p:sp>
      <p:pic>
        <p:nvPicPr>
          <p:cNvPr id="1026" name="Picture 2" descr="Organizational Strategies and Chronological Order">
            <a:extLst>
              <a:ext uri="{FF2B5EF4-FFF2-40B4-BE49-F238E27FC236}">
                <a16:creationId xmlns:a16="http://schemas.microsoft.com/office/drawing/2014/main" id="{83618005-D6EC-4427-9B7A-AB29F615E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 t="11936" r="-72" b="11114"/>
          <a:stretch/>
        </p:blipFill>
        <p:spPr bwMode="auto">
          <a:xfrm>
            <a:off x="327547" y="321732"/>
            <a:ext cx="7058306" cy="362125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BA1B25-7688-4783-85AB-AC2753039F67}"/>
              </a:ext>
            </a:extLst>
          </p:cNvPr>
          <p:cNvSpPr>
            <a:spLocks noGrp="1"/>
          </p:cNvSpPr>
          <p:nvPr>
            <p:ph idx="1"/>
          </p:nvPr>
        </p:nvSpPr>
        <p:spPr>
          <a:xfrm>
            <a:off x="8029319" y="917725"/>
            <a:ext cx="3424739" cy="4852362"/>
          </a:xfrm>
        </p:spPr>
        <p:txBody>
          <a:bodyPr anchor="ctr">
            <a:normAutofit/>
          </a:bodyPr>
          <a:lstStyle/>
          <a:p>
            <a:r>
              <a:rPr lang="en-AU" sz="2000" dirty="0">
                <a:solidFill>
                  <a:srgbClr val="FFFFFF"/>
                </a:solidFill>
              </a:rPr>
              <a:t>The story starts with some of Adeline’s earliest memories and lists the events in a </a:t>
            </a:r>
            <a:r>
              <a:rPr lang="en-AU" sz="2000" u="sng" dirty="0">
                <a:solidFill>
                  <a:srgbClr val="FFFFFF"/>
                </a:solidFill>
              </a:rPr>
              <a:t>linear</a:t>
            </a:r>
            <a:r>
              <a:rPr lang="en-AU" sz="2000" dirty="0">
                <a:solidFill>
                  <a:srgbClr val="FFFFFF"/>
                </a:solidFill>
              </a:rPr>
              <a:t> (straight line) format. </a:t>
            </a:r>
          </a:p>
          <a:p>
            <a:r>
              <a:rPr lang="en-AU" sz="2000" dirty="0">
                <a:solidFill>
                  <a:srgbClr val="FFFFFF"/>
                </a:solidFill>
              </a:rPr>
              <a:t>No skipping forward or flashbacks</a:t>
            </a:r>
          </a:p>
          <a:p>
            <a:pPr marL="0" indent="0">
              <a:buNone/>
            </a:pPr>
            <a:r>
              <a:rPr lang="en-AU" sz="2000" b="1" dirty="0">
                <a:solidFill>
                  <a:srgbClr val="FFFFFF"/>
                </a:solidFill>
              </a:rPr>
              <a:t>Effects:</a:t>
            </a:r>
          </a:p>
          <a:p>
            <a:r>
              <a:rPr lang="en-AU" sz="2000" dirty="0">
                <a:solidFill>
                  <a:srgbClr val="FFFFFF"/>
                </a:solidFill>
              </a:rPr>
              <a:t>Makes the story seem more realistic and believable</a:t>
            </a:r>
          </a:p>
          <a:p>
            <a:r>
              <a:rPr lang="en-AU" sz="2000" dirty="0">
                <a:solidFill>
                  <a:srgbClr val="FFFFFF"/>
                </a:solidFill>
              </a:rPr>
              <a:t>Easier to follow – less confusing</a:t>
            </a:r>
          </a:p>
          <a:p>
            <a:r>
              <a:rPr lang="en-AU" sz="2000" dirty="0">
                <a:solidFill>
                  <a:srgbClr val="FFFFFF"/>
                </a:solidFill>
              </a:rPr>
              <a:t>Not as surprising, dramatic, or suspenseful</a:t>
            </a:r>
          </a:p>
        </p:txBody>
      </p:sp>
    </p:spTree>
    <p:extLst>
      <p:ext uri="{BB962C8B-B14F-4D97-AF65-F5344CB8AC3E}">
        <p14:creationId xmlns:p14="http://schemas.microsoft.com/office/powerpoint/2010/main" val="40606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49EF-1ABA-4831-8757-E3DAE7328D0A}"/>
              </a:ext>
            </a:extLst>
          </p:cNvPr>
          <p:cNvSpPr>
            <a:spLocks noGrp="1"/>
          </p:cNvSpPr>
          <p:nvPr>
            <p:ph type="title"/>
          </p:nvPr>
        </p:nvSpPr>
        <p:spPr>
          <a:xfrm>
            <a:off x="1136428" y="627564"/>
            <a:ext cx="7474172" cy="1325563"/>
          </a:xfrm>
        </p:spPr>
        <p:txBody>
          <a:bodyPr>
            <a:normAutofit/>
          </a:bodyPr>
          <a:lstStyle/>
          <a:p>
            <a:r>
              <a:rPr lang="en-AU"/>
              <a:t>Similes</a:t>
            </a:r>
          </a:p>
        </p:txBody>
      </p:sp>
      <p:sp>
        <p:nvSpPr>
          <p:cNvPr id="3" name="Content Placeholder 2">
            <a:extLst>
              <a:ext uri="{FF2B5EF4-FFF2-40B4-BE49-F238E27FC236}">
                <a16:creationId xmlns:a16="http://schemas.microsoft.com/office/drawing/2014/main" id="{121191B6-CBFA-42B3-A1CE-57FBD228BA0C}"/>
              </a:ext>
            </a:extLst>
          </p:cNvPr>
          <p:cNvSpPr>
            <a:spLocks noGrp="1"/>
          </p:cNvSpPr>
          <p:nvPr>
            <p:ph idx="1"/>
          </p:nvPr>
        </p:nvSpPr>
        <p:spPr>
          <a:xfrm>
            <a:off x="1136429" y="2278173"/>
            <a:ext cx="6467867" cy="3450613"/>
          </a:xfrm>
        </p:spPr>
        <p:txBody>
          <a:bodyPr anchor="ctr">
            <a:normAutofit fontScale="85000" lnSpcReduction="20000"/>
          </a:bodyPr>
          <a:lstStyle/>
          <a:p>
            <a:r>
              <a:rPr lang="en-AU" sz="1900" dirty="0"/>
              <a:t>Compares one thing to another using the words ‘like’ or ‘as’</a:t>
            </a:r>
          </a:p>
          <a:p>
            <a:pPr marL="0" indent="0">
              <a:buNone/>
            </a:pPr>
            <a:endParaRPr lang="en-AU" sz="1900" dirty="0"/>
          </a:p>
          <a:p>
            <a:pPr marL="0" indent="0">
              <a:buNone/>
            </a:pPr>
            <a:r>
              <a:rPr lang="en-AU" sz="1900" b="1" dirty="0"/>
              <a:t>Effect:</a:t>
            </a:r>
          </a:p>
          <a:p>
            <a:r>
              <a:rPr lang="en-AU" sz="1900" dirty="0"/>
              <a:t>Helps to create a picture in the reader’s mind. </a:t>
            </a:r>
          </a:p>
          <a:p>
            <a:pPr marL="0" indent="0">
              <a:buNone/>
            </a:pPr>
            <a:endParaRPr lang="en-AU" sz="1900" dirty="0"/>
          </a:p>
          <a:p>
            <a:pPr marL="0" indent="0">
              <a:buNone/>
            </a:pPr>
            <a:r>
              <a:rPr lang="en-AU" sz="1900" b="1" dirty="0">
                <a:solidFill>
                  <a:srgbClr val="FF0000"/>
                </a:solidFill>
              </a:rPr>
              <a:t>Example:</a:t>
            </a:r>
          </a:p>
          <a:p>
            <a:pPr marL="0" indent="0">
              <a:buNone/>
            </a:pPr>
            <a:r>
              <a:rPr lang="en-AU" sz="1900" dirty="0">
                <a:solidFill>
                  <a:srgbClr val="FF0000"/>
                </a:solidFill>
              </a:rPr>
              <a:t>“…I lied, squirming like a worm” (pg. 111). </a:t>
            </a:r>
          </a:p>
          <a:p>
            <a:pPr marL="0" indent="0">
              <a:buNone/>
            </a:pPr>
            <a:endParaRPr lang="en-AU" sz="1900" dirty="0"/>
          </a:p>
          <a:p>
            <a:pPr marL="0" indent="0">
              <a:buNone/>
            </a:pPr>
            <a:r>
              <a:rPr lang="en-AU" sz="1900" dirty="0"/>
              <a:t>Adeline compares herself to a worm because she feels so uncomfortable and unhappy about lying to Niang. </a:t>
            </a:r>
          </a:p>
          <a:p>
            <a:pPr marL="0" indent="0">
              <a:buNone/>
            </a:pPr>
            <a:r>
              <a:rPr lang="en-AU" sz="1900" dirty="0"/>
              <a:t>Gives the reader mental image of her twisting with discomfort, like a worm trying to escape from a hungry bird by burrowing down into the earth.</a:t>
            </a:r>
          </a:p>
        </p:txBody>
      </p:sp>
      <p:sp>
        <p:nvSpPr>
          <p:cNvPr id="71"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rms to the Left Worms to the Right — i love those silly worms!! they&amp;#39;re  so silly!! They...">
            <a:extLst>
              <a:ext uri="{FF2B5EF4-FFF2-40B4-BE49-F238E27FC236}">
                <a16:creationId xmlns:a16="http://schemas.microsoft.com/office/drawing/2014/main" id="{423DCBA0-16F2-4365-BA41-029675C270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3987" y="2857501"/>
            <a:ext cx="1142998" cy="114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01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Writing style</vt:lpstr>
      <vt:lpstr>Style</vt:lpstr>
      <vt:lpstr>First Person Point of View</vt:lpstr>
      <vt:lpstr>Rhetorical Questions</vt:lpstr>
      <vt:lpstr>Dialogue</vt:lpstr>
      <vt:lpstr>Connotations</vt:lpstr>
      <vt:lpstr>Chronological order</vt:lpstr>
      <vt:lpstr>Similes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Style</dc:title>
  <dc:creator>Sarah Burney</dc:creator>
  <cp:lastModifiedBy>Sarah Burney</cp:lastModifiedBy>
  <cp:revision>1</cp:revision>
  <dcterms:created xsi:type="dcterms:W3CDTF">2022-02-14T02:10:28Z</dcterms:created>
  <dcterms:modified xsi:type="dcterms:W3CDTF">2022-03-29T16:23:27Z</dcterms:modified>
</cp:coreProperties>
</file>