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0" r:id="rId6"/>
    <p:sldId id="267" r:id="rId7"/>
    <p:sldId id="270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96648D-5CF8-4A03-A876-2D6E31EFCF2E}" v="47" dt="2022-04-04T13:17:01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11b09efd01d8afd9" providerId="LiveId" clId="{9C173CED-C05D-4034-B892-522AC870B1EB}"/>
    <pc:docChg chg="undo custSel modSld">
      <pc:chgData name="Sarah Burney" userId="11b09efd01d8afd9" providerId="LiveId" clId="{9C173CED-C05D-4034-B892-522AC870B1EB}" dt="2021-05-16T14:56:27.474" v="1388" actId="20577"/>
      <pc:docMkLst>
        <pc:docMk/>
      </pc:docMkLst>
      <pc:sldChg chg="addSp delSp modSp mod setBg">
        <pc:chgData name="Sarah Burney" userId="11b09efd01d8afd9" providerId="LiveId" clId="{9C173CED-C05D-4034-B892-522AC870B1EB}" dt="2021-05-16T14:51:12.662" v="1240" actId="1076"/>
        <pc:sldMkLst>
          <pc:docMk/>
          <pc:sldMk cId="1008686542" sldId="258"/>
        </pc:sldMkLst>
        <pc:spChg chg="mod">
          <ac:chgData name="Sarah Burney" userId="11b09efd01d8afd9" providerId="LiveId" clId="{9C173CED-C05D-4034-B892-522AC870B1EB}" dt="2021-05-16T14:50:45.462" v="1237" actId="26606"/>
          <ac:spMkLst>
            <pc:docMk/>
            <pc:sldMk cId="1008686542" sldId="258"/>
            <ac:spMk id="2" creationId="{1DBEA773-C460-481B-993C-23EBA198D2EE}"/>
          </ac:spMkLst>
        </pc:spChg>
        <pc:spChg chg="mod">
          <ac:chgData name="Sarah Burney" userId="11b09efd01d8afd9" providerId="LiveId" clId="{9C173CED-C05D-4034-B892-522AC870B1EB}" dt="2021-05-16T14:50:45.462" v="1237" actId="26606"/>
          <ac:spMkLst>
            <pc:docMk/>
            <pc:sldMk cId="1008686542" sldId="258"/>
            <ac:spMk id="3" creationId="{4C049473-A103-47FE-A5D7-C5496F34B25E}"/>
          </ac:spMkLst>
        </pc:spChg>
        <pc:picChg chg="add del">
          <ac:chgData name="Sarah Burney" userId="11b09efd01d8afd9" providerId="LiveId" clId="{9C173CED-C05D-4034-B892-522AC870B1EB}" dt="2021-05-16T14:46:54.144" v="1151"/>
          <ac:picMkLst>
            <pc:docMk/>
            <pc:sldMk cId="1008686542" sldId="258"/>
            <ac:picMk id="4" creationId="{D07DC6DF-5114-4907-8FAB-3875B27203A7}"/>
          </ac:picMkLst>
        </pc:picChg>
        <pc:picChg chg="add mod modCrop">
          <ac:chgData name="Sarah Burney" userId="11b09efd01d8afd9" providerId="LiveId" clId="{9C173CED-C05D-4034-B892-522AC870B1EB}" dt="2021-05-16T14:51:12.662" v="1240" actId="1076"/>
          <ac:picMkLst>
            <pc:docMk/>
            <pc:sldMk cId="1008686542" sldId="258"/>
            <ac:picMk id="5" creationId="{F86D1664-FCAB-451C-B43E-68E93AE78A7F}"/>
          </ac:picMkLst>
        </pc:picChg>
      </pc:sldChg>
      <pc:sldChg chg="addSp delSp modSp mod setBg">
        <pc:chgData name="Sarah Burney" userId="11b09efd01d8afd9" providerId="LiveId" clId="{9C173CED-C05D-4034-B892-522AC870B1EB}" dt="2021-05-16T14:51:31.798" v="1241" actId="26606"/>
        <pc:sldMkLst>
          <pc:docMk/>
          <pc:sldMk cId="387546504" sldId="259"/>
        </pc:sldMkLst>
        <pc:spChg chg="mod">
          <ac:chgData name="Sarah Burney" userId="11b09efd01d8afd9" providerId="LiveId" clId="{9C173CED-C05D-4034-B892-522AC870B1EB}" dt="2021-05-16T14:51:31.798" v="1241" actId="26606"/>
          <ac:spMkLst>
            <pc:docMk/>
            <pc:sldMk cId="387546504" sldId="259"/>
            <ac:spMk id="2" creationId="{5410F455-9E69-4C7A-AA92-ABA66EB934BB}"/>
          </ac:spMkLst>
        </pc:spChg>
        <pc:spChg chg="mod ord">
          <ac:chgData name="Sarah Burney" userId="11b09efd01d8afd9" providerId="LiveId" clId="{9C173CED-C05D-4034-B892-522AC870B1EB}" dt="2021-05-16T14:51:31.798" v="1241" actId="26606"/>
          <ac:spMkLst>
            <pc:docMk/>
            <pc:sldMk cId="387546504" sldId="259"/>
            <ac:spMk id="3" creationId="{C2A6ED69-FB29-4A1F-BD0D-7CF0CB6D6E22}"/>
          </ac:spMkLst>
        </pc:spChg>
        <pc:spChg chg="add del">
          <ac:chgData name="Sarah Burney" userId="11b09efd01d8afd9" providerId="LiveId" clId="{9C173CED-C05D-4034-B892-522AC870B1EB}" dt="2021-05-16T14:48:49.964" v="1167" actId="26606"/>
          <ac:spMkLst>
            <pc:docMk/>
            <pc:sldMk cId="387546504" sldId="259"/>
            <ac:spMk id="9" creationId="{79BB35BC-D5C2-4C8B-A22A-A71E6191913B}"/>
          </ac:spMkLst>
        </pc:spChg>
        <pc:spChg chg="add del">
          <ac:chgData name="Sarah Burney" userId="11b09efd01d8afd9" providerId="LiveId" clId="{9C173CED-C05D-4034-B892-522AC870B1EB}" dt="2021-05-16T14:48:53.763" v="1169" actId="26606"/>
          <ac:spMkLst>
            <pc:docMk/>
            <pc:sldMk cId="387546504" sldId="259"/>
            <ac:spMk id="11" creationId="{3EBE8569-6AEC-4B8C-8D53-2DE337CDBA65}"/>
          </ac:spMkLst>
        </pc:spChg>
        <pc:spChg chg="add del">
          <ac:chgData name="Sarah Burney" userId="11b09efd01d8afd9" providerId="LiveId" clId="{9C173CED-C05D-4034-B892-522AC870B1EB}" dt="2021-05-16T14:48:53.763" v="1169" actId="26606"/>
          <ac:spMkLst>
            <pc:docMk/>
            <pc:sldMk cId="387546504" sldId="259"/>
            <ac:spMk id="12" creationId="{8FC9BE17-9A7B-462D-AE50-3D8777387304}"/>
          </ac:spMkLst>
        </pc:spChg>
        <pc:spChg chg="add del">
          <ac:chgData name="Sarah Burney" userId="11b09efd01d8afd9" providerId="LiveId" clId="{9C173CED-C05D-4034-B892-522AC870B1EB}" dt="2021-05-16T14:48:53.763" v="1169" actId="26606"/>
          <ac:spMkLst>
            <pc:docMk/>
            <pc:sldMk cId="387546504" sldId="259"/>
            <ac:spMk id="13" creationId="{55D4142C-5077-457F-A6AD-3FECFDB39685}"/>
          </ac:spMkLst>
        </pc:spChg>
        <pc:spChg chg="add del">
          <ac:chgData name="Sarah Burney" userId="11b09efd01d8afd9" providerId="LiveId" clId="{9C173CED-C05D-4034-B892-522AC870B1EB}" dt="2021-05-16T14:48:53.763" v="1169" actId="26606"/>
          <ac:spMkLst>
            <pc:docMk/>
            <pc:sldMk cId="387546504" sldId="259"/>
            <ac:spMk id="15" creationId="{7A5F0580-5EE9-419F-96EE-B6529EF6E7D0}"/>
          </ac:spMkLst>
        </pc:spChg>
        <pc:spChg chg="add del">
          <ac:chgData name="Sarah Burney" userId="11b09efd01d8afd9" providerId="LiveId" clId="{9C173CED-C05D-4034-B892-522AC870B1EB}" dt="2021-05-16T14:51:31.798" v="1241" actId="26606"/>
          <ac:spMkLst>
            <pc:docMk/>
            <pc:sldMk cId="387546504" sldId="259"/>
            <ac:spMk id="17" creationId="{79BB35BC-D5C2-4C8B-A22A-A71E6191913B}"/>
          </ac:spMkLst>
        </pc:spChg>
        <pc:spChg chg="add">
          <ac:chgData name="Sarah Burney" userId="11b09efd01d8afd9" providerId="LiveId" clId="{9C173CED-C05D-4034-B892-522AC870B1EB}" dt="2021-05-16T14:51:31.798" v="1241" actId="26606"/>
          <ac:spMkLst>
            <pc:docMk/>
            <pc:sldMk cId="387546504" sldId="259"/>
            <ac:spMk id="22" creationId="{8E20FA99-AAAC-4AF3-9FAE-707420324F1C}"/>
          </ac:spMkLst>
        </pc:spChg>
        <pc:spChg chg="add">
          <ac:chgData name="Sarah Burney" userId="11b09efd01d8afd9" providerId="LiveId" clId="{9C173CED-C05D-4034-B892-522AC870B1EB}" dt="2021-05-16T14:51:31.798" v="1241" actId="26606"/>
          <ac:spMkLst>
            <pc:docMk/>
            <pc:sldMk cId="387546504" sldId="259"/>
            <ac:spMk id="24" creationId="{9573BE85-6043-4C3A-A7DD-483A0A5FB740}"/>
          </ac:spMkLst>
        </pc:spChg>
        <pc:picChg chg="add del mod ord">
          <ac:chgData name="Sarah Burney" userId="11b09efd01d8afd9" providerId="LiveId" clId="{9C173CED-C05D-4034-B892-522AC870B1EB}" dt="2021-05-16T14:51:31.798" v="1241" actId="26606"/>
          <ac:picMkLst>
            <pc:docMk/>
            <pc:sldMk cId="387546504" sldId="259"/>
            <ac:picMk id="4" creationId="{939C601E-2AA4-4291-B9CF-B2588AAFD587}"/>
          </ac:picMkLst>
        </pc:picChg>
      </pc:sldChg>
      <pc:sldChg chg="addSp delSp modSp mod setBg">
        <pc:chgData name="Sarah Burney" userId="11b09efd01d8afd9" providerId="LiveId" clId="{9C173CED-C05D-4034-B892-522AC870B1EB}" dt="2021-05-16T14:56:27.474" v="1388" actId="20577"/>
        <pc:sldMkLst>
          <pc:docMk/>
          <pc:sldMk cId="2739943504" sldId="260"/>
        </pc:sldMkLst>
        <pc:spChg chg="mod">
          <ac:chgData name="Sarah Burney" userId="11b09efd01d8afd9" providerId="LiveId" clId="{9C173CED-C05D-4034-B892-522AC870B1EB}" dt="2021-05-16T14:52:53.192" v="1246" actId="26606"/>
          <ac:spMkLst>
            <pc:docMk/>
            <pc:sldMk cId="2739943504" sldId="260"/>
            <ac:spMk id="2" creationId="{54F84DE8-DB89-4CFC-8EAB-1CCF34CB6912}"/>
          </ac:spMkLst>
        </pc:spChg>
        <pc:spChg chg="mod">
          <ac:chgData name="Sarah Burney" userId="11b09efd01d8afd9" providerId="LiveId" clId="{9C173CED-C05D-4034-B892-522AC870B1EB}" dt="2021-05-16T14:56:27.474" v="1388" actId="20577"/>
          <ac:spMkLst>
            <pc:docMk/>
            <pc:sldMk cId="2739943504" sldId="260"/>
            <ac:spMk id="3" creationId="{25413DD3-7F02-4E73-8108-86451AD143CD}"/>
          </ac:spMkLst>
        </pc:spChg>
        <pc:spChg chg="add del">
          <ac:chgData name="Sarah Burney" userId="11b09efd01d8afd9" providerId="LiveId" clId="{9C173CED-C05D-4034-B892-522AC870B1EB}" dt="2021-05-16T14:52:53.192" v="1246" actId="26606"/>
          <ac:spMkLst>
            <pc:docMk/>
            <pc:sldMk cId="2739943504" sldId="260"/>
            <ac:spMk id="9" creationId="{201CC55D-ED54-4C5C-95E6-10947BD1103B}"/>
          </ac:spMkLst>
        </pc:spChg>
        <pc:spChg chg="add del">
          <ac:chgData name="Sarah Burney" userId="11b09efd01d8afd9" providerId="LiveId" clId="{9C173CED-C05D-4034-B892-522AC870B1EB}" dt="2021-05-16T14:52:53.192" v="1246" actId="26606"/>
          <ac:spMkLst>
            <pc:docMk/>
            <pc:sldMk cId="2739943504" sldId="260"/>
            <ac:spMk id="15" creationId="{3873B707-463F-40B0-8227-E8CC6C67EB25}"/>
          </ac:spMkLst>
        </pc:spChg>
        <pc:spChg chg="add del">
          <ac:chgData name="Sarah Burney" userId="11b09efd01d8afd9" providerId="LiveId" clId="{9C173CED-C05D-4034-B892-522AC870B1EB}" dt="2021-05-16T14:52:53.192" v="1246" actId="26606"/>
          <ac:spMkLst>
            <pc:docMk/>
            <pc:sldMk cId="2739943504" sldId="260"/>
            <ac:spMk id="17" creationId="{C13237C8-E62C-4F0D-A318-BD6FB6C2D138}"/>
          </ac:spMkLst>
        </pc:spChg>
        <pc:spChg chg="add del">
          <ac:chgData name="Sarah Burney" userId="11b09efd01d8afd9" providerId="LiveId" clId="{9C173CED-C05D-4034-B892-522AC870B1EB}" dt="2021-05-16T14:52:53.192" v="1246" actId="26606"/>
          <ac:spMkLst>
            <pc:docMk/>
            <pc:sldMk cId="2739943504" sldId="260"/>
            <ac:spMk id="19" creationId="{19C9EAEA-39D0-4B0E-A0EB-51E7B26740B1}"/>
          </ac:spMkLst>
        </pc:spChg>
        <pc:spChg chg="add del">
          <ac:chgData name="Sarah Burney" userId="11b09efd01d8afd9" providerId="LiveId" clId="{9C173CED-C05D-4034-B892-522AC870B1EB}" dt="2021-05-16T14:52:53.187" v="1245" actId="26606"/>
          <ac:spMkLst>
            <pc:docMk/>
            <pc:sldMk cId="2739943504" sldId="260"/>
            <ac:spMk id="71" creationId="{04812C46-200A-4DEB-A05E-3ED6C68C2387}"/>
          </ac:spMkLst>
        </pc:spChg>
        <pc:spChg chg="add del">
          <ac:chgData name="Sarah Burney" userId="11b09efd01d8afd9" providerId="LiveId" clId="{9C173CED-C05D-4034-B892-522AC870B1EB}" dt="2021-05-16T14:52:53.187" v="1245" actId="26606"/>
          <ac:spMkLst>
            <pc:docMk/>
            <pc:sldMk cId="2739943504" sldId="260"/>
            <ac:spMk id="73" creationId="{D1EA859B-E555-4109-94F3-6700E046E008}"/>
          </ac:spMkLst>
        </pc:spChg>
        <pc:spChg chg="add">
          <ac:chgData name="Sarah Burney" userId="11b09efd01d8afd9" providerId="LiveId" clId="{9C173CED-C05D-4034-B892-522AC870B1EB}" dt="2021-05-16T14:52:53.192" v="1246" actId="26606"/>
          <ac:spMkLst>
            <pc:docMk/>
            <pc:sldMk cId="2739943504" sldId="260"/>
            <ac:spMk id="1028" creationId="{2B1D4F77-A17C-43D7-B7FA-545148E4E93D}"/>
          </ac:spMkLst>
        </pc:spChg>
        <pc:grpChg chg="add del">
          <ac:chgData name="Sarah Burney" userId="11b09efd01d8afd9" providerId="LiveId" clId="{9C173CED-C05D-4034-B892-522AC870B1EB}" dt="2021-05-16T14:52:53.192" v="1246" actId="26606"/>
          <ac:grpSpMkLst>
            <pc:docMk/>
            <pc:sldMk cId="2739943504" sldId="260"/>
            <ac:grpSpMk id="11" creationId="{1DE889C7-FAD6-4397-98E2-05D503484459}"/>
          </ac:grpSpMkLst>
        </pc:grpChg>
        <pc:picChg chg="add del mod">
          <ac:chgData name="Sarah Burney" userId="11b09efd01d8afd9" providerId="LiveId" clId="{9C173CED-C05D-4034-B892-522AC870B1EB}" dt="2021-05-16T14:52:18.749" v="1242" actId="478"/>
          <ac:picMkLst>
            <pc:docMk/>
            <pc:sldMk cId="2739943504" sldId="260"/>
            <ac:picMk id="4" creationId="{18E6FFD4-5C01-4C0F-9F1D-D7F4F8D56801}"/>
          </ac:picMkLst>
        </pc:picChg>
        <pc:picChg chg="add mod ord">
          <ac:chgData name="Sarah Burney" userId="11b09efd01d8afd9" providerId="LiveId" clId="{9C173CED-C05D-4034-B892-522AC870B1EB}" dt="2021-05-16T14:52:53.192" v="1246" actId="26606"/>
          <ac:picMkLst>
            <pc:docMk/>
            <pc:sldMk cId="2739943504" sldId="260"/>
            <ac:picMk id="1026" creationId="{38AD17EE-BAAD-4F40-95D9-88C745972FAF}"/>
          </ac:picMkLst>
        </pc:picChg>
      </pc:sldChg>
    </pc:docChg>
  </pc:docChgLst>
  <pc:docChgLst>
    <pc:chgData name="Sarah Burney" userId="3ff1fe9c-ec4d-4417-af83-dbc6e1aa8c41" providerId="ADAL" clId="{8B96648D-5CF8-4A03-A876-2D6E31EFCF2E}"/>
    <pc:docChg chg="undo custSel addSld delSld modSld sldOrd">
      <pc:chgData name="Sarah Burney" userId="3ff1fe9c-ec4d-4417-af83-dbc6e1aa8c41" providerId="ADAL" clId="{8B96648D-5CF8-4A03-A876-2D6E31EFCF2E}" dt="2022-04-04T13:17:11.818" v="5043" actId="20577"/>
      <pc:docMkLst>
        <pc:docMk/>
      </pc:docMkLst>
      <pc:sldChg chg="del">
        <pc:chgData name="Sarah Burney" userId="3ff1fe9c-ec4d-4417-af83-dbc6e1aa8c41" providerId="ADAL" clId="{8B96648D-5CF8-4A03-A876-2D6E31EFCF2E}" dt="2022-04-04T11:59:51.557" v="7" actId="47"/>
        <pc:sldMkLst>
          <pc:docMk/>
          <pc:sldMk cId="1967665681" sldId="256"/>
        </pc:sldMkLst>
      </pc:sldChg>
      <pc:sldChg chg="del">
        <pc:chgData name="Sarah Burney" userId="3ff1fe9c-ec4d-4417-af83-dbc6e1aa8c41" providerId="ADAL" clId="{8B96648D-5CF8-4A03-A876-2D6E31EFCF2E}" dt="2022-04-04T11:59:50.599" v="6" actId="47"/>
        <pc:sldMkLst>
          <pc:docMk/>
          <pc:sldMk cId="3987735025" sldId="257"/>
        </pc:sldMkLst>
      </pc:sldChg>
      <pc:sldChg chg="del">
        <pc:chgData name="Sarah Burney" userId="3ff1fe9c-ec4d-4417-af83-dbc6e1aa8c41" providerId="ADAL" clId="{8B96648D-5CF8-4A03-A876-2D6E31EFCF2E}" dt="2022-04-04T12:00:02.757" v="9" actId="47"/>
        <pc:sldMkLst>
          <pc:docMk/>
          <pc:sldMk cId="1008686542" sldId="258"/>
        </pc:sldMkLst>
      </pc:sldChg>
      <pc:sldChg chg="del">
        <pc:chgData name="Sarah Burney" userId="3ff1fe9c-ec4d-4417-af83-dbc6e1aa8c41" providerId="ADAL" clId="{8B96648D-5CF8-4A03-A876-2D6E31EFCF2E}" dt="2022-04-04T12:00:37.664" v="12" actId="47"/>
        <pc:sldMkLst>
          <pc:docMk/>
          <pc:sldMk cId="387546504" sldId="259"/>
        </pc:sldMkLst>
      </pc:sldChg>
      <pc:sldChg chg="modSp mod">
        <pc:chgData name="Sarah Burney" userId="3ff1fe9c-ec4d-4417-af83-dbc6e1aa8c41" providerId="ADAL" clId="{8B96648D-5CF8-4A03-A876-2D6E31EFCF2E}" dt="2022-04-04T12:42:28.892" v="4460" actId="6549"/>
        <pc:sldMkLst>
          <pc:docMk/>
          <pc:sldMk cId="2739943504" sldId="260"/>
        </pc:sldMkLst>
        <pc:spChg chg="mod">
          <ac:chgData name="Sarah Burney" userId="3ff1fe9c-ec4d-4417-af83-dbc6e1aa8c41" providerId="ADAL" clId="{8B96648D-5CF8-4A03-A876-2D6E31EFCF2E}" dt="2022-04-04T12:42:28.892" v="4460" actId="6549"/>
          <ac:spMkLst>
            <pc:docMk/>
            <pc:sldMk cId="2739943504" sldId="260"/>
            <ac:spMk id="3" creationId="{25413DD3-7F02-4E73-8108-86451AD143CD}"/>
          </ac:spMkLst>
        </pc:spChg>
      </pc:sldChg>
      <pc:sldChg chg="addSp delSp modSp add mod setBg delDesignElem">
        <pc:chgData name="Sarah Burney" userId="3ff1fe9c-ec4d-4417-af83-dbc6e1aa8c41" providerId="ADAL" clId="{8B96648D-5CF8-4A03-A876-2D6E31EFCF2E}" dt="2022-04-04T11:59:55.231" v="8" actId="6549"/>
        <pc:sldMkLst>
          <pc:docMk/>
          <pc:sldMk cId="1955903070" sldId="261"/>
        </pc:sldMkLst>
        <pc:spChg chg="mod">
          <ac:chgData name="Sarah Burney" userId="3ff1fe9c-ec4d-4417-af83-dbc6e1aa8c41" providerId="ADAL" clId="{8B96648D-5CF8-4A03-A876-2D6E31EFCF2E}" dt="2022-04-04T11:59:55.231" v="8" actId="6549"/>
          <ac:spMkLst>
            <pc:docMk/>
            <pc:sldMk cId="1955903070" sldId="261"/>
            <ac:spMk id="2" creationId="{61045380-684F-4862-847B-4796F84AEC1F}"/>
          </ac:spMkLst>
        </pc:spChg>
        <pc:spChg chg="add">
          <ac:chgData name="Sarah Burney" userId="3ff1fe9c-ec4d-4417-af83-dbc6e1aa8c41" providerId="ADAL" clId="{8B96648D-5CF8-4A03-A876-2D6E31EFCF2E}" dt="2022-04-04T11:59:33.258" v="4" actId="26606"/>
          <ac:spMkLst>
            <pc:docMk/>
            <pc:sldMk cId="1955903070" sldId="261"/>
            <ac:spMk id="27" creationId="{1707FC24-6981-43D9-B525-C7832BA22463}"/>
          </ac:spMkLst>
        </pc:spChg>
        <pc:spChg chg="del">
          <ac:chgData name="Sarah Burney" userId="3ff1fe9c-ec4d-4417-af83-dbc6e1aa8c41" providerId="ADAL" clId="{8B96648D-5CF8-4A03-A876-2D6E31EFCF2E}" dt="2022-04-04T11:59:23.078" v="3"/>
          <ac:spMkLst>
            <pc:docMk/>
            <pc:sldMk cId="1955903070" sldId="261"/>
            <ac:spMk id="103" creationId="{1707FC24-6981-43D9-B525-C7832BA22463}"/>
          </ac:spMkLst>
        </pc:spChg>
      </pc:sldChg>
      <pc:sldChg chg="addSp delSp add mod setBg delDesignElem">
        <pc:chgData name="Sarah Burney" userId="3ff1fe9c-ec4d-4417-af83-dbc6e1aa8c41" providerId="ADAL" clId="{8B96648D-5CF8-4A03-A876-2D6E31EFCF2E}" dt="2022-04-04T11:59:42.984" v="5" actId="26606"/>
        <pc:sldMkLst>
          <pc:docMk/>
          <pc:sldMk cId="4257866212" sldId="262"/>
        </pc:sldMkLst>
        <pc:spChg chg="del">
          <ac:chgData name="Sarah Burney" userId="3ff1fe9c-ec4d-4417-af83-dbc6e1aa8c41" providerId="ADAL" clId="{8B96648D-5CF8-4A03-A876-2D6E31EFCF2E}" dt="2022-04-04T11:59:23.078" v="3"/>
          <ac:spMkLst>
            <pc:docMk/>
            <pc:sldMk cId="4257866212" sldId="262"/>
            <ac:spMk id="71" creationId="{4038CB10-1F5C-4D54-9DF7-12586DE5B007}"/>
          </ac:spMkLst>
        </pc:spChg>
        <pc:spChg chg="del">
          <ac:chgData name="Sarah Burney" userId="3ff1fe9c-ec4d-4417-af83-dbc6e1aa8c41" providerId="ADAL" clId="{8B96648D-5CF8-4A03-A876-2D6E31EFCF2E}" dt="2022-04-04T11:59:23.078" v="3"/>
          <ac:spMkLst>
            <pc:docMk/>
            <pc:sldMk cId="4257866212" sldId="262"/>
            <ac:spMk id="73" creationId="{73ED6512-6858-4552-B699-9A97FE9A4EA2}"/>
          </ac:spMkLst>
        </pc:spChg>
        <pc:spChg chg="add">
          <ac:chgData name="Sarah Burney" userId="3ff1fe9c-ec4d-4417-af83-dbc6e1aa8c41" providerId="ADAL" clId="{8B96648D-5CF8-4A03-A876-2D6E31EFCF2E}" dt="2022-04-04T11:59:42.984" v="5" actId="26606"/>
          <ac:spMkLst>
            <pc:docMk/>
            <pc:sldMk cId="4257866212" sldId="262"/>
            <ac:spMk id="1028" creationId="{4038CB10-1F5C-4D54-9DF7-12586DE5B007}"/>
          </ac:spMkLst>
        </pc:spChg>
        <pc:spChg chg="add">
          <ac:chgData name="Sarah Burney" userId="3ff1fe9c-ec4d-4417-af83-dbc6e1aa8c41" providerId="ADAL" clId="{8B96648D-5CF8-4A03-A876-2D6E31EFCF2E}" dt="2022-04-04T11:59:42.984" v="5" actId="26606"/>
          <ac:spMkLst>
            <pc:docMk/>
            <pc:sldMk cId="4257866212" sldId="262"/>
            <ac:spMk id="1029" creationId="{73ED6512-6858-4552-B699-9A97FE9A4EA2}"/>
          </ac:spMkLst>
        </pc:spChg>
      </pc:sldChg>
      <pc:sldChg chg="delSp add setBg delDesignElem">
        <pc:chgData name="Sarah Burney" userId="3ff1fe9c-ec4d-4417-af83-dbc6e1aa8c41" providerId="ADAL" clId="{8B96648D-5CF8-4A03-A876-2D6E31EFCF2E}" dt="2022-04-04T11:59:23.078" v="3"/>
        <pc:sldMkLst>
          <pc:docMk/>
          <pc:sldMk cId="1985643239" sldId="263"/>
        </pc:sldMkLst>
        <pc:cxnChg chg="del">
          <ac:chgData name="Sarah Burney" userId="3ff1fe9c-ec4d-4417-af83-dbc6e1aa8c41" providerId="ADAL" clId="{8B96648D-5CF8-4A03-A876-2D6E31EFCF2E}" dt="2022-04-04T11:59:23.078" v="3"/>
          <ac:cxnSpMkLst>
            <pc:docMk/>
            <pc:sldMk cId="1985643239" sldId="263"/>
            <ac:cxnSpMk id="10" creationId="{A7F400EE-A8A5-48AF-B4D6-291B52C6F0B0}"/>
          </ac:cxnSpMkLst>
        </pc:cxnChg>
      </pc:sldChg>
      <pc:sldChg chg="delSp add setBg delDesignElem">
        <pc:chgData name="Sarah Burney" userId="3ff1fe9c-ec4d-4417-af83-dbc6e1aa8c41" providerId="ADAL" clId="{8B96648D-5CF8-4A03-A876-2D6E31EFCF2E}" dt="2022-04-04T12:00:28.593" v="11"/>
        <pc:sldMkLst>
          <pc:docMk/>
          <pc:sldMk cId="1935424988" sldId="264"/>
        </pc:sldMkLst>
        <pc:spChg chg="del">
          <ac:chgData name="Sarah Burney" userId="3ff1fe9c-ec4d-4417-af83-dbc6e1aa8c41" providerId="ADAL" clId="{8B96648D-5CF8-4A03-A876-2D6E31EFCF2E}" dt="2022-04-04T12:00:28.593" v="11"/>
          <ac:spMkLst>
            <pc:docMk/>
            <pc:sldMk cId="1935424988" sldId="264"/>
            <ac:spMk id="11" creationId="{79BB35BC-D5C2-4C8B-A22A-A71E6191913B}"/>
          </ac:spMkLst>
        </pc:spChg>
      </pc:sldChg>
      <pc:sldChg chg="addSp modSp new del mod setBg">
        <pc:chgData name="Sarah Burney" userId="3ff1fe9c-ec4d-4417-af83-dbc6e1aa8c41" providerId="ADAL" clId="{8B96648D-5CF8-4A03-A876-2D6E31EFCF2E}" dt="2022-04-04T13:08:32.313" v="4700" actId="47"/>
        <pc:sldMkLst>
          <pc:docMk/>
          <pc:sldMk cId="575007216" sldId="265"/>
        </pc:sldMkLst>
        <pc:spChg chg="mod">
          <ac:chgData name="Sarah Burney" userId="3ff1fe9c-ec4d-4417-af83-dbc6e1aa8c41" providerId="ADAL" clId="{8B96648D-5CF8-4A03-A876-2D6E31EFCF2E}" dt="2022-04-04T12:54:34.967" v="4595" actId="1076"/>
          <ac:spMkLst>
            <pc:docMk/>
            <pc:sldMk cId="575007216" sldId="265"/>
            <ac:spMk id="2" creationId="{ABAD05DE-9CE7-4B37-A3B8-86A565FA7FC4}"/>
          </ac:spMkLst>
        </pc:spChg>
        <pc:spChg chg="mod ord">
          <ac:chgData name="Sarah Burney" userId="3ff1fe9c-ec4d-4417-af83-dbc6e1aa8c41" providerId="ADAL" clId="{8B96648D-5CF8-4A03-A876-2D6E31EFCF2E}" dt="2022-04-04T12:54:13.881" v="4592" actId="403"/>
          <ac:spMkLst>
            <pc:docMk/>
            <pc:sldMk cId="575007216" sldId="265"/>
            <ac:spMk id="3" creationId="{B31863E5-FD0F-41ED-A918-0D236EABEED8}"/>
          </ac:spMkLst>
        </pc:spChg>
        <pc:spChg chg="add mod">
          <ac:chgData name="Sarah Burney" userId="3ff1fe9c-ec4d-4417-af83-dbc6e1aa8c41" providerId="ADAL" clId="{8B96648D-5CF8-4A03-A876-2D6E31EFCF2E}" dt="2022-04-04T12:54:23.351" v="4594" actId="1076"/>
          <ac:spMkLst>
            <pc:docMk/>
            <pc:sldMk cId="575007216" sldId="265"/>
            <ac:spMk id="6" creationId="{F42D23D8-57DE-43F2-8CFC-114952714F55}"/>
          </ac:spMkLst>
        </pc:spChg>
        <pc:picChg chg="add mod">
          <ac:chgData name="Sarah Burney" userId="3ff1fe9c-ec4d-4417-af83-dbc6e1aa8c41" providerId="ADAL" clId="{8B96648D-5CF8-4A03-A876-2D6E31EFCF2E}" dt="2022-04-04T12:53:22.220" v="4554" actId="1076"/>
          <ac:picMkLst>
            <pc:docMk/>
            <pc:sldMk cId="575007216" sldId="265"/>
            <ac:picMk id="2050" creationId="{C9F29CE6-5D73-4F39-B588-831BF48BBF2F}"/>
          </ac:picMkLst>
        </pc:picChg>
      </pc:sldChg>
      <pc:sldChg chg="addSp delSp modSp new mod ord setBg">
        <pc:chgData name="Sarah Burney" userId="3ff1fe9c-ec4d-4417-af83-dbc6e1aa8c41" providerId="ADAL" clId="{8B96648D-5CF8-4A03-A876-2D6E31EFCF2E}" dt="2022-04-04T13:16:45.543" v="5039" actId="26606"/>
        <pc:sldMkLst>
          <pc:docMk/>
          <pc:sldMk cId="2783323259" sldId="266"/>
        </pc:sldMkLst>
        <pc:spChg chg="mod">
          <ac:chgData name="Sarah Burney" userId="3ff1fe9c-ec4d-4417-af83-dbc6e1aa8c41" providerId="ADAL" clId="{8B96648D-5CF8-4A03-A876-2D6E31EFCF2E}" dt="2022-04-04T12:54:59.179" v="4602" actId="26606"/>
          <ac:spMkLst>
            <pc:docMk/>
            <pc:sldMk cId="2783323259" sldId="266"/>
            <ac:spMk id="2" creationId="{DA09639A-875F-4FE4-9D79-18485CD12F1A}"/>
          </ac:spMkLst>
        </pc:spChg>
        <pc:spChg chg="mod ord">
          <ac:chgData name="Sarah Burney" userId="3ff1fe9c-ec4d-4417-af83-dbc6e1aa8c41" providerId="ADAL" clId="{8B96648D-5CF8-4A03-A876-2D6E31EFCF2E}" dt="2022-04-04T13:16:45.543" v="5039" actId="26606"/>
          <ac:spMkLst>
            <pc:docMk/>
            <pc:sldMk cId="2783323259" sldId="266"/>
            <ac:spMk id="3" creationId="{941A485E-D476-4899-8933-2B9E26C45F8D}"/>
          </ac:spMkLst>
        </pc:spChg>
        <pc:spChg chg="add del">
          <ac:chgData name="Sarah Burney" userId="3ff1fe9c-ec4d-4417-af83-dbc6e1aa8c41" providerId="ADAL" clId="{8B96648D-5CF8-4A03-A876-2D6E31EFCF2E}" dt="2022-04-04T13:16:45.543" v="5039" actId="26606"/>
          <ac:spMkLst>
            <pc:docMk/>
            <pc:sldMk cId="2783323259" sldId="266"/>
            <ac:spMk id="73" creationId="{B2DD41CD-8F47-4F56-AD12-4E2FF7696987}"/>
          </ac:spMkLst>
        </pc:spChg>
        <pc:spChg chg="add">
          <ac:chgData name="Sarah Burney" userId="3ff1fe9c-ec4d-4417-af83-dbc6e1aa8c41" providerId="ADAL" clId="{8B96648D-5CF8-4A03-A876-2D6E31EFCF2E}" dt="2022-04-04T13:16:45.543" v="5039" actId="26606"/>
          <ac:spMkLst>
            <pc:docMk/>
            <pc:sldMk cId="2783323259" sldId="266"/>
            <ac:spMk id="139" creationId="{45D37F4E-DDB4-456B-97E0-9937730A039F}"/>
          </ac:spMkLst>
        </pc:spChg>
        <pc:spChg chg="add">
          <ac:chgData name="Sarah Burney" userId="3ff1fe9c-ec4d-4417-af83-dbc6e1aa8c41" providerId="ADAL" clId="{8B96648D-5CF8-4A03-A876-2D6E31EFCF2E}" dt="2022-04-04T13:16:45.543" v="5039" actId="26606"/>
          <ac:spMkLst>
            <pc:docMk/>
            <pc:sldMk cId="2783323259" sldId="266"/>
            <ac:spMk id="141" creationId="{B2DD41CD-8F47-4F56-AD12-4E2FF7696987}"/>
          </ac:spMkLst>
        </pc:spChg>
        <pc:spChg chg="add del">
          <ac:chgData name="Sarah Burney" userId="3ff1fe9c-ec4d-4417-af83-dbc6e1aa8c41" providerId="ADAL" clId="{8B96648D-5CF8-4A03-A876-2D6E31EFCF2E}" dt="2022-04-04T12:54:59.173" v="4601" actId="26606"/>
          <ac:spMkLst>
            <pc:docMk/>
            <pc:sldMk cId="2783323259" sldId="266"/>
            <ac:spMk id="3076" creationId="{79BB35BC-D5C2-4C8B-A22A-A71E6191913B}"/>
          </ac:spMkLst>
        </pc:spChg>
        <pc:spChg chg="add del">
          <ac:chgData name="Sarah Burney" userId="3ff1fe9c-ec4d-4417-af83-dbc6e1aa8c41" providerId="ADAL" clId="{8B96648D-5CF8-4A03-A876-2D6E31EFCF2E}" dt="2022-04-04T13:16:45.543" v="5039" actId="26606"/>
          <ac:spMkLst>
            <pc:docMk/>
            <pc:sldMk cId="2783323259" sldId="266"/>
            <ac:spMk id="3078" creationId="{45D37F4E-DDB4-456B-97E0-9937730A039F}"/>
          </ac:spMkLst>
        </pc:spChg>
        <pc:picChg chg="add del">
          <ac:chgData name="Sarah Burney" userId="3ff1fe9c-ec4d-4417-af83-dbc6e1aa8c41" providerId="ADAL" clId="{8B96648D-5CF8-4A03-A876-2D6E31EFCF2E}" dt="2022-04-04T12:43:35.256" v="4462"/>
          <ac:picMkLst>
            <pc:docMk/>
            <pc:sldMk cId="2783323259" sldId="266"/>
            <ac:picMk id="4" creationId="{FADAC103-6CAE-4B43-A8FB-49ABAAF5490B}"/>
          </ac:picMkLst>
        </pc:picChg>
        <pc:picChg chg="add mod">
          <ac:chgData name="Sarah Burney" userId="3ff1fe9c-ec4d-4417-af83-dbc6e1aa8c41" providerId="ADAL" clId="{8B96648D-5CF8-4A03-A876-2D6E31EFCF2E}" dt="2022-04-04T12:54:59.179" v="4602" actId="26606"/>
          <ac:picMkLst>
            <pc:docMk/>
            <pc:sldMk cId="2783323259" sldId="266"/>
            <ac:picMk id="3074" creationId="{4CDF3DB8-005F-4B6A-ABD9-CCFD6E3C11AF}"/>
          </ac:picMkLst>
        </pc:picChg>
        <pc:cxnChg chg="add del">
          <ac:chgData name="Sarah Burney" userId="3ff1fe9c-ec4d-4417-af83-dbc6e1aa8c41" providerId="ADAL" clId="{8B96648D-5CF8-4A03-A876-2D6E31EFCF2E}" dt="2022-04-04T12:54:56.181" v="4599" actId="26606"/>
          <ac:cxnSpMkLst>
            <pc:docMk/>
            <pc:sldMk cId="2783323259" sldId="266"/>
            <ac:cxnSpMk id="71" creationId="{A7F400EE-A8A5-48AF-B4D6-291B52C6F0B0}"/>
          </ac:cxnSpMkLst>
        </pc:cxnChg>
      </pc:sldChg>
      <pc:sldChg chg="addSp delSp modSp new mod ord setBg addAnim setClrOvrMap">
        <pc:chgData name="Sarah Burney" userId="3ff1fe9c-ec4d-4417-af83-dbc6e1aa8c41" providerId="ADAL" clId="{8B96648D-5CF8-4A03-A876-2D6E31EFCF2E}" dt="2022-04-04T12:05:20.877" v="104"/>
        <pc:sldMkLst>
          <pc:docMk/>
          <pc:sldMk cId="1700924356" sldId="267"/>
        </pc:sldMkLst>
        <pc:spChg chg="mod ord">
          <ac:chgData name="Sarah Burney" userId="3ff1fe9c-ec4d-4417-af83-dbc6e1aa8c41" providerId="ADAL" clId="{8B96648D-5CF8-4A03-A876-2D6E31EFCF2E}" dt="2022-04-04T12:05:20.877" v="103" actId="26606"/>
          <ac:spMkLst>
            <pc:docMk/>
            <pc:sldMk cId="1700924356" sldId="267"/>
            <ac:spMk id="2" creationId="{DB374C2A-E2DF-4936-AAC6-0B231E64B269}"/>
          </ac:spMkLst>
        </pc:spChg>
        <pc:spChg chg="del">
          <ac:chgData name="Sarah Burney" userId="3ff1fe9c-ec4d-4417-af83-dbc6e1aa8c41" providerId="ADAL" clId="{8B96648D-5CF8-4A03-A876-2D6E31EFCF2E}" dt="2022-04-04T12:01:22.667" v="95" actId="478"/>
          <ac:spMkLst>
            <pc:docMk/>
            <pc:sldMk cId="1700924356" sldId="267"/>
            <ac:spMk id="3" creationId="{38321AE2-6B9F-4BCB-9408-993D53F8E6B1}"/>
          </ac:spMkLst>
        </pc:spChg>
        <pc:spChg chg="add del">
          <ac:chgData name="Sarah Burney" userId="3ff1fe9c-ec4d-4417-af83-dbc6e1aa8c41" providerId="ADAL" clId="{8B96648D-5CF8-4A03-A876-2D6E31EFCF2E}" dt="2022-04-04T12:05:14.973" v="100" actId="26606"/>
          <ac:spMkLst>
            <pc:docMk/>
            <pc:sldMk cId="1700924356" sldId="267"/>
            <ac:spMk id="71" creationId="{5A92BC41-5AE1-432E-87C7-12BF9E03D928}"/>
          </ac:spMkLst>
        </pc:spChg>
        <pc:spChg chg="add">
          <ac:chgData name="Sarah Burney" userId="3ff1fe9c-ec4d-4417-af83-dbc6e1aa8c41" providerId="ADAL" clId="{8B96648D-5CF8-4A03-A876-2D6E31EFCF2E}" dt="2022-04-04T12:05:20.877" v="103" actId="26606"/>
          <ac:spMkLst>
            <pc:docMk/>
            <pc:sldMk cId="1700924356" sldId="267"/>
            <ac:spMk id="75" creationId="{AB58EF07-17C2-48CF-ABB0-EEF1F17CB8F0}"/>
          </ac:spMkLst>
        </pc:spChg>
        <pc:spChg chg="add">
          <ac:chgData name="Sarah Burney" userId="3ff1fe9c-ec4d-4417-af83-dbc6e1aa8c41" providerId="ADAL" clId="{8B96648D-5CF8-4A03-A876-2D6E31EFCF2E}" dt="2022-04-04T12:05:20.877" v="103" actId="26606"/>
          <ac:spMkLst>
            <pc:docMk/>
            <pc:sldMk cId="1700924356" sldId="267"/>
            <ac:spMk id="77" creationId="{AF2F604E-43BE-4DC3-B983-E071523364F8}"/>
          </ac:spMkLst>
        </pc:spChg>
        <pc:spChg chg="add">
          <ac:chgData name="Sarah Burney" userId="3ff1fe9c-ec4d-4417-af83-dbc6e1aa8c41" providerId="ADAL" clId="{8B96648D-5CF8-4A03-A876-2D6E31EFCF2E}" dt="2022-04-04T12:05:20.877" v="103" actId="26606"/>
          <ac:spMkLst>
            <pc:docMk/>
            <pc:sldMk cId="1700924356" sldId="267"/>
            <ac:spMk id="79" creationId="{08C9B587-E65E-4B52-B37C-ABEBB6E87928}"/>
          </ac:spMkLst>
        </pc:spChg>
        <pc:spChg chg="add">
          <ac:chgData name="Sarah Burney" userId="3ff1fe9c-ec4d-4417-af83-dbc6e1aa8c41" providerId="ADAL" clId="{8B96648D-5CF8-4A03-A876-2D6E31EFCF2E}" dt="2022-04-04T12:05:20.877" v="103" actId="26606"/>
          <ac:spMkLst>
            <pc:docMk/>
            <pc:sldMk cId="1700924356" sldId="267"/>
            <ac:spMk id="1030" creationId="{0671A8AE-40A1-4631-A6B8-581AFF065482}"/>
          </ac:spMkLst>
        </pc:spChg>
        <pc:picChg chg="add del mod">
          <ac:chgData name="Sarah Burney" userId="3ff1fe9c-ec4d-4417-af83-dbc6e1aa8c41" providerId="ADAL" clId="{8B96648D-5CF8-4A03-A876-2D6E31EFCF2E}" dt="2022-04-04T12:05:15.461" v="101"/>
          <ac:picMkLst>
            <pc:docMk/>
            <pc:sldMk cId="1700924356" sldId="267"/>
            <ac:picMk id="1026" creationId="{51918BD0-F26D-4EB3-926F-C8F195C3BCA9}"/>
          </ac:picMkLst>
        </pc:picChg>
        <pc:picChg chg="add mod">
          <ac:chgData name="Sarah Burney" userId="3ff1fe9c-ec4d-4417-af83-dbc6e1aa8c41" providerId="ADAL" clId="{8B96648D-5CF8-4A03-A876-2D6E31EFCF2E}" dt="2022-04-04T12:05:20.877" v="103" actId="26606"/>
          <ac:picMkLst>
            <pc:docMk/>
            <pc:sldMk cId="1700924356" sldId="267"/>
            <ac:picMk id="1028" creationId="{3C768191-0195-4F47-951B-772DCD6C25D4}"/>
          </ac:picMkLst>
        </pc:picChg>
        <pc:cxnChg chg="add del">
          <ac:chgData name="Sarah Burney" userId="3ff1fe9c-ec4d-4417-af83-dbc6e1aa8c41" providerId="ADAL" clId="{8B96648D-5CF8-4A03-A876-2D6E31EFCF2E}" dt="2022-04-04T12:05:14.973" v="100" actId="26606"/>
          <ac:cxnSpMkLst>
            <pc:docMk/>
            <pc:sldMk cId="1700924356" sldId="267"/>
            <ac:cxnSpMk id="73" creationId="{DC0E1208-0B30-4396-AE7C-AEBFFAEE66DB}"/>
          </ac:cxnSpMkLst>
        </pc:cxnChg>
      </pc:sldChg>
      <pc:sldChg chg="addSp modSp new mod setBg">
        <pc:chgData name="Sarah Burney" userId="3ff1fe9c-ec4d-4417-af83-dbc6e1aa8c41" providerId="ADAL" clId="{8B96648D-5CF8-4A03-A876-2D6E31EFCF2E}" dt="2022-04-04T13:14:15.006" v="4934" actId="6549"/>
        <pc:sldMkLst>
          <pc:docMk/>
          <pc:sldMk cId="481722096" sldId="268"/>
        </pc:sldMkLst>
        <pc:spChg chg="mod">
          <ac:chgData name="Sarah Burney" userId="3ff1fe9c-ec4d-4417-af83-dbc6e1aa8c41" providerId="ADAL" clId="{8B96648D-5CF8-4A03-A876-2D6E31EFCF2E}" dt="2022-04-04T12:50:47.735" v="4518" actId="26606"/>
          <ac:spMkLst>
            <pc:docMk/>
            <pc:sldMk cId="481722096" sldId="268"/>
            <ac:spMk id="2" creationId="{D3A62630-F765-4B02-AA48-2BA2079081C2}"/>
          </ac:spMkLst>
        </pc:spChg>
        <pc:spChg chg="mod">
          <ac:chgData name="Sarah Burney" userId="3ff1fe9c-ec4d-4417-af83-dbc6e1aa8c41" providerId="ADAL" clId="{8B96648D-5CF8-4A03-A876-2D6E31EFCF2E}" dt="2022-04-04T13:14:15.006" v="4934" actId="6549"/>
          <ac:spMkLst>
            <pc:docMk/>
            <pc:sldMk cId="481722096" sldId="268"/>
            <ac:spMk id="3" creationId="{7C312C66-F548-4F0A-B6C4-A1E62C010929}"/>
          </ac:spMkLst>
        </pc:spChg>
        <pc:picChg chg="add mod">
          <ac:chgData name="Sarah Burney" userId="3ff1fe9c-ec4d-4417-af83-dbc6e1aa8c41" providerId="ADAL" clId="{8B96648D-5CF8-4A03-A876-2D6E31EFCF2E}" dt="2022-04-04T12:50:47.735" v="4518" actId="26606"/>
          <ac:picMkLst>
            <pc:docMk/>
            <pc:sldMk cId="481722096" sldId="268"/>
            <ac:picMk id="4" creationId="{781938A9-ED57-4086-9862-C5AECEB5996C}"/>
          </ac:picMkLst>
        </pc:picChg>
        <pc:cxnChg chg="add">
          <ac:chgData name="Sarah Burney" userId="3ff1fe9c-ec4d-4417-af83-dbc6e1aa8c41" providerId="ADAL" clId="{8B96648D-5CF8-4A03-A876-2D6E31EFCF2E}" dt="2022-04-04T12:50:47.735" v="4518" actId="26606"/>
          <ac:cxnSpMkLst>
            <pc:docMk/>
            <pc:sldMk cId="481722096" sldId="268"/>
            <ac:cxnSpMk id="9" creationId="{A7F400EE-A8A5-48AF-B4D6-291B52C6F0B0}"/>
          </ac:cxnSpMkLst>
        </pc:cxnChg>
      </pc:sldChg>
      <pc:sldChg chg="addSp delSp modSp new mod setBg">
        <pc:chgData name="Sarah Burney" userId="3ff1fe9c-ec4d-4417-af83-dbc6e1aa8c41" providerId="ADAL" clId="{8B96648D-5CF8-4A03-A876-2D6E31EFCF2E}" dt="2022-04-04T13:00:25.593" v="4638" actId="403"/>
        <pc:sldMkLst>
          <pc:docMk/>
          <pc:sldMk cId="2656399413" sldId="269"/>
        </pc:sldMkLst>
        <pc:spChg chg="mod">
          <ac:chgData name="Sarah Burney" userId="3ff1fe9c-ec4d-4417-af83-dbc6e1aa8c41" providerId="ADAL" clId="{8B96648D-5CF8-4A03-A876-2D6E31EFCF2E}" dt="2022-04-04T12:58:48.684" v="4624" actId="26606"/>
          <ac:spMkLst>
            <pc:docMk/>
            <pc:sldMk cId="2656399413" sldId="269"/>
            <ac:spMk id="2" creationId="{C1BDD013-4660-4C42-B0A8-BBFA1210578E}"/>
          </ac:spMkLst>
        </pc:spChg>
        <pc:spChg chg="mod">
          <ac:chgData name="Sarah Burney" userId="3ff1fe9c-ec4d-4417-af83-dbc6e1aa8c41" providerId="ADAL" clId="{8B96648D-5CF8-4A03-A876-2D6E31EFCF2E}" dt="2022-04-04T13:00:25.593" v="4638" actId="403"/>
          <ac:spMkLst>
            <pc:docMk/>
            <pc:sldMk cId="2656399413" sldId="269"/>
            <ac:spMk id="3" creationId="{7263A96E-5E27-4AC9-BADB-69F8B2BA4A47}"/>
          </ac:spMkLst>
        </pc:spChg>
        <pc:spChg chg="add del">
          <ac:chgData name="Sarah Burney" userId="3ff1fe9c-ec4d-4417-af83-dbc6e1aa8c41" providerId="ADAL" clId="{8B96648D-5CF8-4A03-A876-2D6E31EFCF2E}" dt="2022-04-04T12:56:34.993" v="4621" actId="26606"/>
          <ac:spMkLst>
            <pc:docMk/>
            <pc:sldMk cId="2656399413" sldId="269"/>
            <ac:spMk id="71" creationId="{45D37F4E-DDB4-456B-97E0-9937730A039F}"/>
          </ac:spMkLst>
        </pc:spChg>
        <pc:spChg chg="add del">
          <ac:chgData name="Sarah Burney" userId="3ff1fe9c-ec4d-4417-af83-dbc6e1aa8c41" providerId="ADAL" clId="{8B96648D-5CF8-4A03-A876-2D6E31EFCF2E}" dt="2022-04-04T12:56:34.993" v="4621" actId="26606"/>
          <ac:spMkLst>
            <pc:docMk/>
            <pc:sldMk cId="2656399413" sldId="269"/>
            <ac:spMk id="73" creationId="{B2DD41CD-8F47-4F56-AD12-4E2FF7696987}"/>
          </ac:spMkLst>
        </pc:spChg>
        <pc:spChg chg="add">
          <ac:chgData name="Sarah Burney" userId="3ff1fe9c-ec4d-4417-af83-dbc6e1aa8c41" providerId="ADAL" clId="{8B96648D-5CF8-4A03-A876-2D6E31EFCF2E}" dt="2022-04-04T12:58:48.684" v="4624" actId="26606"/>
          <ac:spMkLst>
            <pc:docMk/>
            <pc:sldMk cId="2656399413" sldId="269"/>
            <ac:spMk id="75" creationId="{3EBE8569-6AEC-4B8C-8D53-2DE337CDBA65}"/>
          </ac:spMkLst>
        </pc:spChg>
        <pc:spChg chg="add">
          <ac:chgData name="Sarah Burney" userId="3ff1fe9c-ec4d-4417-af83-dbc6e1aa8c41" providerId="ADAL" clId="{8B96648D-5CF8-4A03-A876-2D6E31EFCF2E}" dt="2022-04-04T12:58:48.684" v="4624" actId="26606"/>
          <ac:spMkLst>
            <pc:docMk/>
            <pc:sldMk cId="2656399413" sldId="269"/>
            <ac:spMk id="77" creationId="{55D4142C-5077-457F-A6AD-3FECFDB39685}"/>
          </ac:spMkLst>
        </pc:spChg>
        <pc:spChg chg="add">
          <ac:chgData name="Sarah Burney" userId="3ff1fe9c-ec4d-4417-af83-dbc6e1aa8c41" providerId="ADAL" clId="{8B96648D-5CF8-4A03-A876-2D6E31EFCF2E}" dt="2022-04-04T12:58:48.684" v="4624" actId="26606"/>
          <ac:spMkLst>
            <pc:docMk/>
            <pc:sldMk cId="2656399413" sldId="269"/>
            <ac:spMk id="79" creationId="{7A5F0580-5EE9-419F-96EE-B6529EF6E7D0}"/>
          </ac:spMkLst>
        </pc:spChg>
        <pc:spChg chg="add">
          <ac:chgData name="Sarah Burney" userId="3ff1fe9c-ec4d-4417-af83-dbc6e1aa8c41" providerId="ADAL" clId="{8B96648D-5CF8-4A03-A876-2D6E31EFCF2E}" dt="2022-04-04T12:58:48.684" v="4624" actId="26606"/>
          <ac:spMkLst>
            <pc:docMk/>
            <pc:sldMk cId="2656399413" sldId="269"/>
            <ac:spMk id="4102" creationId="{8FC9BE17-9A7B-462D-AE50-3D8777387304}"/>
          </ac:spMkLst>
        </pc:spChg>
        <pc:picChg chg="add del mod">
          <ac:chgData name="Sarah Burney" userId="3ff1fe9c-ec4d-4417-af83-dbc6e1aa8c41" providerId="ADAL" clId="{8B96648D-5CF8-4A03-A876-2D6E31EFCF2E}" dt="2022-04-04T12:56:35.656" v="4622"/>
          <ac:picMkLst>
            <pc:docMk/>
            <pc:sldMk cId="2656399413" sldId="269"/>
            <ac:picMk id="4098" creationId="{6AE6A89E-7EE3-427A-A48D-2D4A65208C19}"/>
          </ac:picMkLst>
        </pc:picChg>
        <pc:picChg chg="add mod ord">
          <ac:chgData name="Sarah Burney" userId="3ff1fe9c-ec4d-4417-af83-dbc6e1aa8c41" providerId="ADAL" clId="{8B96648D-5CF8-4A03-A876-2D6E31EFCF2E}" dt="2022-04-04T13:00:07.350" v="4634" actId="732"/>
          <ac:picMkLst>
            <pc:docMk/>
            <pc:sldMk cId="2656399413" sldId="269"/>
            <ac:picMk id="4100" creationId="{57907C79-FB80-407A-84CA-FF7B1B22DC10}"/>
          </ac:picMkLst>
        </pc:picChg>
      </pc:sldChg>
      <pc:sldChg chg="addSp delSp modSp new mod setBg setClrOvrMap">
        <pc:chgData name="Sarah Burney" userId="3ff1fe9c-ec4d-4417-af83-dbc6e1aa8c41" providerId="ADAL" clId="{8B96648D-5CF8-4A03-A876-2D6E31EFCF2E}" dt="2022-04-04T13:17:11.818" v="5043" actId="20577"/>
        <pc:sldMkLst>
          <pc:docMk/>
          <pc:sldMk cId="1936142256" sldId="270"/>
        </pc:sldMkLst>
        <pc:spChg chg="mod">
          <ac:chgData name="Sarah Burney" userId="3ff1fe9c-ec4d-4417-af83-dbc6e1aa8c41" providerId="ADAL" clId="{8B96648D-5CF8-4A03-A876-2D6E31EFCF2E}" dt="2022-04-04T13:07:47.550" v="4699" actId="26606"/>
          <ac:spMkLst>
            <pc:docMk/>
            <pc:sldMk cId="1936142256" sldId="270"/>
            <ac:spMk id="2" creationId="{5837CB63-2313-4F7C-A28A-D47A1A97858C}"/>
          </ac:spMkLst>
        </pc:spChg>
        <pc:spChg chg="mod ord">
          <ac:chgData name="Sarah Burney" userId="3ff1fe9c-ec4d-4417-af83-dbc6e1aa8c41" providerId="ADAL" clId="{8B96648D-5CF8-4A03-A876-2D6E31EFCF2E}" dt="2022-04-04T13:17:11.818" v="5043" actId="20577"/>
          <ac:spMkLst>
            <pc:docMk/>
            <pc:sldMk cId="1936142256" sldId="270"/>
            <ac:spMk id="3" creationId="{B76970EF-3F38-440C-98F4-A24C84F048A2}"/>
          </ac:spMkLst>
        </pc:spChg>
        <pc:spChg chg="add del">
          <ac:chgData name="Sarah Burney" userId="3ff1fe9c-ec4d-4417-af83-dbc6e1aa8c41" providerId="ADAL" clId="{8B96648D-5CF8-4A03-A876-2D6E31EFCF2E}" dt="2022-04-04T13:06:00.785" v="4684" actId="26606"/>
          <ac:spMkLst>
            <pc:docMk/>
            <pc:sldMk cId="1936142256" sldId="270"/>
            <ac:spMk id="9" creationId="{9AA72BD9-2C5A-4EDC-931F-5AA08EACA0F3}"/>
          </ac:spMkLst>
        </pc:spChg>
        <pc:spChg chg="add del">
          <ac:chgData name="Sarah Burney" userId="3ff1fe9c-ec4d-4417-af83-dbc6e1aa8c41" providerId="ADAL" clId="{8B96648D-5CF8-4A03-A876-2D6E31EFCF2E}" dt="2022-04-04T13:06:00.785" v="4684" actId="26606"/>
          <ac:spMkLst>
            <pc:docMk/>
            <pc:sldMk cId="1936142256" sldId="270"/>
            <ac:spMk id="11" creationId="{DD3981AC-7B61-4947-BCF3-F7AA7FA385B9}"/>
          </ac:spMkLst>
        </pc:spChg>
        <pc:spChg chg="add del">
          <ac:chgData name="Sarah Burney" userId="3ff1fe9c-ec4d-4417-af83-dbc6e1aa8c41" providerId="ADAL" clId="{8B96648D-5CF8-4A03-A876-2D6E31EFCF2E}" dt="2022-04-04T13:06:00.785" v="4684" actId="26606"/>
          <ac:spMkLst>
            <pc:docMk/>
            <pc:sldMk cId="1936142256" sldId="270"/>
            <ac:spMk id="13" creationId="{55D4142C-5077-457F-A6AD-3FECFDB39685}"/>
          </ac:spMkLst>
        </pc:spChg>
        <pc:spChg chg="add del">
          <ac:chgData name="Sarah Burney" userId="3ff1fe9c-ec4d-4417-af83-dbc6e1aa8c41" providerId="ADAL" clId="{8B96648D-5CF8-4A03-A876-2D6E31EFCF2E}" dt="2022-04-04T13:06:00.785" v="4684" actId="26606"/>
          <ac:spMkLst>
            <pc:docMk/>
            <pc:sldMk cId="1936142256" sldId="270"/>
            <ac:spMk id="15" creationId="{7A5F0580-5EE9-419F-96EE-B6529EF6E7D0}"/>
          </ac:spMkLst>
        </pc:spChg>
        <pc:spChg chg="add del">
          <ac:chgData name="Sarah Burney" userId="3ff1fe9c-ec4d-4417-af83-dbc6e1aa8c41" providerId="ADAL" clId="{8B96648D-5CF8-4A03-A876-2D6E31EFCF2E}" dt="2022-04-04T13:05:26.786" v="4676" actId="26606"/>
          <ac:spMkLst>
            <pc:docMk/>
            <pc:sldMk cId="1936142256" sldId="270"/>
            <ac:spMk id="75" creationId="{CF62D2A7-8207-488C-9F46-316BA81A16C8}"/>
          </ac:spMkLst>
        </pc:spChg>
        <pc:spChg chg="add del">
          <ac:chgData name="Sarah Burney" userId="3ff1fe9c-ec4d-4417-af83-dbc6e1aa8c41" providerId="ADAL" clId="{8B96648D-5CF8-4A03-A876-2D6E31EFCF2E}" dt="2022-04-04T13:05:34.092" v="4678" actId="26606"/>
          <ac:spMkLst>
            <pc:docMk/>
            <pc:sldMk cId="1936142256" sldId="270"/>
            <ac:spMk id="77" creationId="{3EBE8569-6AEC-4B8C-8D53-2DE337CDBA65}"/>
          </ac:spMkLst>
        </pc:spChg>
        <pc:spChg chg="add del">
          <ac:chgData name="Sarah Burney" userId="3ff1fe9c-ec4d-4417-af83-dbc6e1aa8c41" providerId="ADAL" clId="{8B96648D-5CF8-4A03-A876-2D6E31EFCF2E}" dt="2022-04-04T13:05:34.092" v="4678" actId="26606"/>
          <ac:spMkLst>
            <pc:docMk/>
            <pc:sldMk cId="1936142256" sldId="270"/>
            <ac:spMk id="79" creationId="{55D4142C-5077-457F-A6AD-3FECFDB39685}"/>
          </ac:spMkLst>
        </pc:spChg>
        <pc:spChg chg="add del">
          <ac:chgData name="Sarah Burney" userId="3ff1fe9c-ec4d-4417-af83-dbc6e1aa8c41" providerId="ADAL" clId="{8B96648D-5CF8-4A03-A876-2D6E31EFCF2E}" dt="2022-04-04T13:05:34.092" v="4678" actId="26606"/>
          <ac:spMkLst>
            <pc:docMk/>
            <pc:sldMk cId="1936142256" sldId="270"/>
            <ac:spMk id="81" creationId="{7A5F0580-5EE9-419F-96EE-B6529EF6E7D0}"/>
          </ac:spMkLst>
        </pc:spChg>
        <pc:spChg chg="add del">
          <ac:chgData name="Sarah Burney" userId="3ff1fe9c-ec4d-4417-af83-dbc6e1aa8c41" providerId="ADAL" clId="{8B96648D-5CF8-4A03-A876-2D6E31EFCF2E}" dt="2022-04-04T13:07:33.012" v="4692" actId="26606"/>
          <ac:spMkLst>
            <pc:docMk/>
            <pc:sldMk cId="1936142256" sldId="270"/>
            <ac:spMk id="83" creationId="{AF2F604E-43BE-4DC3-B983-E071523364F8}"/>
          </ac:spMkLst>
        </pc:spChg>
        <pc:spChg chg="add del">
          <ac:chgData name="Sarah Burney" userId="3ff1fe9c-ec4d-4417-af83-dbc6e1aa8c41" providerId="ADAL" clId="{8B96648D-5CF8-4A03-A876-2D6E31EFCF2E}" dt="2022-04-04T13:07:33.012" v="4692" actId="26606"/>
          <ac:spMkLst>
            <pc:docMk/>
            <pc:sldMk cId="1936142256" sldId="270"/>
            <ac:spMk id="85" creationId="{08C9B587-E65E-4B52-B37C-ABEBB6E87928}"/>
          </ac:spMkLst>
        </pc:spChg>
        <pc:spChg chg="add del">
          <ac:chgData name="Sarah Burney" userId="3ff1fe9c-ec4d-4417-af83-dbc6e1aa8c41" providerId="ADAL" clId="{8B96648D-5CF8-4A03-A876-2D6E31EFCF2E}" dt="2022-04-04T13:05:34.092" v="4678" actId="26606"/>
          <ac:spMkLst>
            <pc:docMk/>
            <pc:sldMk cId="1936142256" sldId="270"/>
            <ac:spMk id="5128" creationId="{8FC9BE17-9A7B-462D-AE50-3D8777387304}"/>
          </ac:spMkLst>
        </pc:spChg>
        <pc:spChg chg="add del">
          <ac:chgData name="Sarah Burney" userId="3ff1fe9c-ec4d-4417-af83-dbc6e1aa8c41" providerId="ADAL" clId="{8B96648D-5CF8-4A03-A876-2D6E31EFCF2E}" dt="2022-04-04T13:05:54.091" v="4680" actId="26606"/>
          <ac:spMkLst>
            <pc:docMk/>
            <pc:sldMk cId="1936142256" sldId="270"/>
            <ac:spMk id="5130" creationId="{D009D6D5-DAC2-4A8B-A17A-E206B9012D09}"/>
          </ac:spMkLst>
        </pc:spChg>
        <pc:spChg chg="add del">
          <ac:chgData name="Sarah Burney" userId="3ff1fe9c-ec4d-4417-af83-dbc6e1aa8c41" providerId="ADAL" clId="{8B96648D-5CF8-4A03-A876-2D6E31EFCF2E}" dt="2022-04-04T13:07:33.012" v="4692" actId="26606"/>
          <ac:spMkLst>
            <pc:docMk/>
            <pc:sldMk cId="1936142256" sldId="270"/>
            <ac:spMk id="5134" creationId="{7C432AFE-B3D2-4BFF-BF8F-96C27AFF1AC7}"/>
          </ac:spMkLst>
        </pc:spChg>
        <pc:spChg chg="add del">
          <ac:chgData name="Sarah Burney" userId="3ff1fe9c-ec4d-4417-af83-dbc6e1aa8c41" providerId="ADAL" clId="{8B96648D-5CF8-4A03-A876-2D6E31EFCF2E}" dt="2022-04-04T13:07:47.546" v="4698" actId="26606"/>
          <ac:spMkLst>
            <pc:docMk/>
            <pc:sldMk cId="1936142256" sldId="270"/>
            <ac:spMk id="5135" creationId="{04812C46-200A-4DEB-A05E-3ED6C68C2387}"/>
          </ac:spMkLst>
        </pc:spChg>
        <pc:spChg chg="add del">
          <ac:chgData name="Sarah Burney" userId="3ff1fe9c-ec4d-4417-af83-dbc6e1aa8c41" providerId="ADAL" clId="{8B96648D-5CF8-4A03-A876-2D6E31EFCF2E}" dt="2022-04-04T13:07:42.876" v="4694" actId="26606"/>
          <ac:spMkLst>
            <pc:docMk/>
            <pc:sldMk cId="1936142256" sldId="270"/>
            <ac:spMk id="5136" creationId="{9228552E-C8B1-4A80-8448-0787CE0FC704}"/>
          </ac:spMkLst>
        </pc:spChg>
        <pc:spChg chg="add del">
          <ac:chgData name="Sarah Burney" userId="3ff1fe9c-ec4d-4417-af83-dbc6e1aa8c41" providerId="ADAL" clId="{8B96648D-5CF8-4A03-A876-2D6E31EFCF2E}" dt="2022-04-04T13:07:47.546" v="4698" actId="26606"/>
          <ac:spMkLst>
            <pc:docMk/>
            <pc:sldMk cId="1936142256" sldId="270"/>
            <ac:spMk id="5137" creationId="{D1EA859B-E555-4109-94F3-6700E046E008}"/>
          </ac:spMkLst>
        </pc:spChg>
        <pc:spChg chg="add">
          <ac:chgData name="Sarah Burney" userId="3ff1fe9c-ec4d-4417-af83-dbc6e1aa8c41" providerId="ADAL" clId="{8B96648D-5CF8-4A03-A876-2D6E31EFCF2E}" dt="2022-04-04T13:07:47.550" v="4699" actId="26606"/>
          <ac:spMkLst>
            <pc:docMk/>
            <pc:sldMk cId="1936142256" sldId="270"/>
            <ac:spMk id="5139" creationId="{86C7B4A1-154A-4DF0-AC46-F88D75A2E0FD}"/>
          </ac:spMkLst>
        </pc:spChg>
        <pc:picChg chg="add del mod ord">
          <ac:chgData name="Sarah Burney" userId="3ff1fe9c-ec4d-4417-af83-dbc6e1aa8c41" providerId="ADAL" clId="{8B96648D-5CF8-4A03-A876-2D6E31EFCF2E}" dt="2022-04-04T13:06:02.175" v="4685"/>
          <ac:picMkLst>
            <pc:docMk/>
            <pc:sldMk cId="1936142256" sldId="270"/>
            <ac:picMk id="4" creationId="{2C1353E3-3EDB-46F2-947B-3799C464D394}"/>
          </ac:picMkLst>
        </pc:picChg>
        <pc:picChg chg="add del mod">
          <ac:chgData name="Sarah Burney" userId="3ff1fe9c-ec4d-4417-af83-dbc6e1aa8c41" providerId="ADAL" clId="{8B96648D-5CF8-4A03-A876-2D6E31EFCF2E}" dt="2022-04-04T13:06:32.232" v="4689"/>
          <ac:picMkLst>
            <pc:docMk/>
            <pc:sldMk cId="1936142256" sldId="270"/>
            <ac:picMk id="5" creationId="{2F65268F-28D0-44F6-810C-B7A20A8A799C}"/>
          </ac:picMkLst>
        </pc:picChg>
        <pc:picChg chg="add del">
          <ac:chgData name="Sarah Burney" userId="3ff1fe9c-ec4d-4417-af83-dbc6e1aa8c41" providerId="ADAL" clId="{8B96648D-5CF8-4A03-A876-2D6E31EFCF2E}" dt="2022-04-04T13:03:21.273" v="4671"/>
          <ac:picMkLst>
            <pc:docMk/>
            <pc:sldMk cId="1936142256" sldId="270"/>
            <ac:picMk id="5122" creationId="{05DEB469-8ED3-41DD-BDC2-3B9B72143A6D}"/>
          </ac:picMkLst>
        </pc:picChg>
        <pc:picChg chg="add del">
          <ac:chgData name="Sarah Burney" userId="3ff1fe9c-ec4d-4417-af83-dbc6e1aa8c41" providerId="ADAL" clId="{8B96648D-5CF8-4A03-A876-2D6E31EFCF2E}" dt="2022-04-04T13:04:13.504" v="4673"/>
          <ac:picMkLst>
            <pc:docMk/>
            <pc:sldMk cId="1936142256" sldId="270"/>
            <ac:picMk id="5124" creationId="{437E2DA8-46F2-402D-8063-5676857BD4A6}"/>
          </ac:picMkLst>
        </pc:picChg>
        <pc:picChg chg="add del mod ord">
          <ac:chgData name="Sarah Burney" userId="3ff1fe9c-ec4d-4417-af83-dbc6e1aa8c41" providerId="ADAL" clId="{8B96648D-5CF8-4A03-A876-2D6E31EFCF2E}" dt="2022-04-04T13:05:54.568" v="4681"/>
          <ac:picMkLst>
            <pc:docMk/>
            <pc:sldMk cId="1936142256" sldId="270"/>
            <ac:picMk id="5126" creationId="{74BF08F9-482C-478F-AEF5-6517BC4DBBE8}"/>
          </ac:picMkLst>
        </pc:picChg>
        <pc:picChg chg="add mod ord">
          <ac:chgData name="Sarah Burney" userId="3ff1fe9c-ec4d-4417-af83-dbc6e1aa8c41" providerId="ADAL" clId="{8B96648D-5CF8-4A03-A876-2D6E31EFCF2E}" dt="2022-04-04T13:07:47.550" v="4699" actId="26606"/>
          <ac:picMkLst>
            <pc:docMk/>
            <pc:sldMk cId="1936142256" sldId="270"/>
            <ac:picMk id="5132" creationId="{2CA740D6-8273-4B77-B71D-3D5B78C06313}"/>
          </ac:picMkLst>
        </pc:picChg>
        <pc:cxnChg chg="add del">
          <ac:chgData name="Sarah Burney" userId="3ff1fe9c-ec4d-4417-af83-dbc6e1aa8c41" providerId="ADAL" clId="{8B96648D-5CF8-4A03-A876-2D6E31EFCF2E}" dt="2022-04-04T13:06:31.721" v="4688" actId="26606"/>
          <ac:cxnSpMkLst>
            <pc:docMk/>
            <pc:sldMk cId="1936142256" sldId="270"/>
            <ac:cxnSpMk id="10" creationId="{A7F400EE-A8A5-48AF-B4D6-291B52C6F0B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3D76E-C50F-4A46-BD2D-AF14A8A83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69B81-EDB4-4897-9E8E-DD1EB5E9B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D96E-7871-45C7-80E3-736B33BA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3B69-C873-4AEB-8226-8608E379B8F9}" type="datetimeFigureOut">
              <a:rPr lang="en-AU" smtClean="0"/>
              <a:t>4/04/2022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D50CF-4CDE-4073-B50D-951B7D52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9065-B18C-4CEA-BF3D-DB3B0AA0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6AA-8322-4333-8626-1D9C0CDD9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63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E69D8-EC60-4133-A1DD-4CEA4645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C00CA-6BA8-40B9-95AB-5EF251229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4495-2453-4DF8-9BD7-C57FFF25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3B69-C873-4AEB-8226-8608E379B8F9}" type="datetimeFigureOut">
              <a:rPr lang="en-AU" smtClean="0"/>
              <a:t>4/04/2022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5018F-5B98-4503-BC36-B0440AE8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DA129-78B2-4923-8433-364821277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6AA-8322-4333-8626-1D9C0CDD9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49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9F9537-96DA-498D-9E72-60777A033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C23DF-BA42-4608-8361-397E1F368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7C4B3-C92E-4CBB-9A6D-38337E4D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3B69-C873-4AEB-8226-8608E379B8F9}" type="datetimeFigureOut">
              <a:rPr lang="en-AU" smtClean="0"/>
              <a:t>4/04/2022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08BF4-0BCE-4207-BDED-D067DF73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92F3-DD69-4632-8800-D11D8D14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6AA-8322-4333-8626-1D9C0CDD9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37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5A859-CC43-49B4-B5D3-EC2D6960D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89A0E-B049-4798-9A30-B979DD973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F23F1-B258-42B2-A697-C25770727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3B69-C873-4AEB-8226-8608E379B8F9}" type="datetimeFigureOut">
              <a:rPr lang="en-AU" smtClean="0"/>
              <a:t>4/04/2022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B99AE-D3D6-4F66-8DA0-7112CF14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BADF4-AD11-468F-A8D0-5BABC51F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6AA-8322-4333-8626-1D9C0CDD9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646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34FB-87DE-4E50-9E7E-21203656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AB4BD-898A-401C-B624-C31DA7072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07E3E-8896-406C-8EA2-ACF4D9837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3B69-C873-4AEB-8226-8608E379B8F9}" type="datetimeFigureOut">
              <a:rPr lang="en-AU" smtClean="0"/>
              <a:t>4/04/2022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8D98D-6F57-4096-9C5F-1621ED04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93787-C6B5-45A2-8648-BA8DCF27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6AA-8322-4333-8626-1D9C0CDD9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044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404A-7F08-4D87-B061-EBBEBDD8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16ABE-2837-4D34-BA0C-63AFCB4B8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53FE3-C137-4705-A269-38A7CC410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7511D-3F0B-4DFE-A8D8-E5EA217D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3B69-C873-4AEB-8226-8608E379B8F9}" type="datetimeFigureOut">
              <a:rPr lang="en-AU" smtClean="0"/>
              <a:t>4/04/2022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F918B-E778-4435-B651-307E62CF3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7600A-4D1E-4C7D-8D75-ABC5E4223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6AA-8322-4333-8626-1D9C0CDD9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712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5B84-0002-4529-92C5-B578696CB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9C6B2-6824-4861-9BE3-653624485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5F687-DD92-498B-B463-FED99F315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0F2137-D53E-4EAC-B47E-185AB358D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06247-A6E6-439E-9C4B-606970253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E2924-E24C-4528-96DF-5D222714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3B69-C873-4AEB-8226-8608E379B8F9}" type="datetimeFigureOut">
              <a:rPr lang="en-AU" smtClean="0"/>
              <a:t>4/04/2022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F2D4C-AC91-4B49-B609-EFCAF55C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F89563-4E6A-4AD3-8C39-FD1BEE45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6AA-8322-4333-8626-1D9C0CDD9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043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280A3-BE72-4BE4-9EBE-83C3E8C1F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7FB05-45A7-4CB5-8600-CB4540F3D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3B69-C873-4AEB-8226-8608E379B8F9}" type="datetimeFigureOut">
              <a:rPr lang="en-AU" smtClean="0"/>
              <a:t>4/04/2022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20CBD-4310-41BA-B572-FB2BDE0E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2C885-630A-4166-8A42-2E03D4B1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6AA-8322-4333-8626-1D9C0CDD9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432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833FE-A3A3-470D-A084-5ECB36F0B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3B69-C873-4AEB-8226-8608E379B8F9}" type="datetimeFigureOut">
              <a:rPr lang="en-AU" smtClean="0"/>
              <a:t>4/04/2022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59B5A-460C-4727-ACE9-C05A3E3A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56811-034A-4B26-8C33-0B04C85C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6AA-8322-4333-8626-1D9C0CDD9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82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3942-EE88-432A-BB9E-759271E9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7157B-9071-46C8-BB9C-A5A974F99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AE915-80BC-4463-9950-8C7F65742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3FEEC-9852-4C4E-8425-4969EA5A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3B69-C873-4AEB-8226-8608E379B8F9}" type="datetimeFigureOut">
              <a:rPr lang="en-AU" smtClean="0"/>
              <a:t>4/04/2022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9ADEC-12CF-42F6-9B54-66D08323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2E28F-02E5-4B38-8473-5C342706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6AA-8322-4333-8626-1D9C0CDD9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358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BA49F-F622-4BBA-AFC8-05E944AB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18916C-04FF-4F72-9037-625FBBE5B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08CDA-01B8-4263-A1A7-08D68024F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4D097-4E91-4599-8BC9-2D2C7C6A3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3B69-C873-4AEB-8226-8608E379B8F9}" type="datetimeFigureOut">
              <a:rPr lang="en-AU" smtClean="0"/>
              <a:t>4/04/2022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AD414-5CD6-42D4-9FDF-486FAB865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C0CD1-F08C-48C7-81CF-B336421B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6AA-8322-4333-8626-1D9C0CDD9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056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CAC1A1-FE5E-4E4F-AD3B-5694F2CE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52676-3170-4859-B18F-B343AA034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1B4AB-C7A1-4DE7-82B1-53524158D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3B69-C873-4AEB-8226-8608E379B8F9}" type="datetimeFigureOut">
              <a:rPr lang="en-AU" smtClean="0"/>
              <a:t>4/04/2022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10D76-17B3-4828-8F81-2111D5719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A837D-3931-4066-9A42-90BD39D81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126AA-8322-4333-8626-1D9C0CDD9F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206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45380-684F-4862-847B-4796F84AE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Themes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E9E570AE-AA18-4CC4-BD3B-83DABD285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" b="7594"/>
          <a:stretch/>
        </p:blipFill>
        <p:spPr bwMode="auto">
          <a:xfrm>
            <a:off x="5957714" y="492573"/>
            <a:ext cx="4945760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0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2" name="Rectangle 7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Your Book, Your Imagination by mikropolka on deviantART | Imagine, Books,  Reading art">
            <a:extLst>
              <a:ext uri="{FF2B5EF4-FFF2-40B4-BE49-F238E27FC236}">
                <a16:creationId xmlns:a16="http://schemas.microsoft.com/office/drawing/2014/main" id="{57907C79-FB80-407A-84CA-FF7B1B22D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t="9090" r="27522"/>
          <a:stretch/>
        </p:blipFill>
        <p:spPr bwMode="auto">
          <a:xfrm>
            <a:off x="4157470" y="10"/>
            <a:ext cx="803452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DD013-4660-4C42-B0A8-BBFA1210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2800"/>
              <a:t>The Power of Stories</a:t>
            </a:r>
            <a:endParaRPr lang="en-AU" sz="28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3A96E-5E27-4AC9-BADB-69F8B2BA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368226" cy="3207258"/>
          </a:xfrm>
        </p:spPr>
        <p:txBody>
          <a:bodyPr anchor="t">
            <a:normAutofit fontScale="92500" lnSpcReduction="10000"/>
          </a:bodyPr>
          <a:lstStyle/>
          <a:p>
            <a:r>
              <a:rPr lang="en-GB" sz="1800" dirty="0"/>
              <a:t>Through reading and writing stories, Adeline can:</a:t>
            </a:r>
          </a:p>
          <a:p>
            <a:pPr lvl="1"/>
            <a:r>
              <a:rPr lang="en-GB" sz="1800" dirty="0"/>
              <a:t>Hear other people express the emotions she feels</a:t>
            </a:r>
          </a:p>
          <a:p>
            <a:pPr lvl="1"/>
            <a:r>
              <a:rPr lang="en-GB" sz="1800" dirty="0"/>
              <a:t>Understand she’s not alone</a:t>
            </a:r>
          </a:p>
          <a:p>
            <a:pPr lvl="1"/>
            <a:r>
              <a:rPr lang="en-GB" sz="1800" dirty="0"/>
              <a:t>Escape from the horrors of her daily life </a:t>
            </a:r>
          </a:p>
          <a:p>
            <a:pPr lvl="1"/>
            <a:r>
              <a:rPr lang="en-GB" sz="1800" dirty="0"/>
              <a:t>Re-shape the world around her</a:t>
            </a:r>
          </a:p>
          <a:p>
            <a:pPr lvl="1"/>
            <a:r>
              <a:rPr lang="en-GB" sz="1800" dirty="0"/>
              <a:t>Reimagine herself as bold and powerful rather than powerless and afraid </a:t>
            </a:r>
          </a:p>
          <a:p>
            <a:r>
              <a:rPr lang="en-GB" sz="1800" dirty="0"/>
              <a:t>This demonstrates the power of stories </a:t>
            </a:r>
          </a:p>
          <a:p>
            <a:pPr lvl="1"/>
            <a:r>
              <a:rPr lang="en-GB" sz="1800" dirty="0"/>
              <a:t>Can play an important role in helping individuals process and handle abuse or trauma</a:t>
            </a:r>
          </a:p>
          <a:p>
            <a:pPr lvl="1"/>
            <a:r>
              <a:rPr lang="en-GB" sz="1800" dirty="0"/>
              <a:t>Can counteract negative messages received from others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65639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26EA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EFF38-C7D6-4C93-90D4-1A88B83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What is a theme?</a:t>
            </a:r>
          </a:p>
        </p:txBody>
      </p:sp>
      <p:pic>
        <p:nvPicPr>
          <p:cNvPr id="1026" name="Picture 2" descr="Theme vs. Topic: 5 Key Differences Explained">
            <a:extLst>
              <a:ext uri="{FF2B5EF4-FFF2-40B4-BE49-F238E27FC236}">
                <a16:creationId xmlns:a16="http://schemas.microsoft.com/office/drawing/2014/main" id="{2D5E7125-63D6-4333-87A1-9821D2967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1B643-C2BE-4E0F-8702-9EA0E479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AU" sz="2000" dirty="0">
                <a:solidFill>
                  <a:srgbClr val="FFFFFF"/>
                </a:solidFill>
              </a:rPr>
              <a:t>An idea, lesson or message that is explored in a text</a:t>
            </a:r>
          </a:p>
          <a:p>
            <a:r>
              <a:rPr lang="en-AU" sz="2000" dirty="0">
                <a:solidFill>
                  <a:srgbClr val="FFFFFF"/>
                </a:solidFill>
              </a:rPr>
              <a:t>Different to the topic/subject</a:t>
            </a:r>
          </a:p>
          <a:p>
            <a:r>
              <a:rPr lang="en-AU" sz="2000" dirty="0">
                <a:solidFill>
                  <a:srgbClr val="FFFFFF"/>
                </a:solidFill>
              </a:rPr>
              <a:t>Usually comes up a number of times or </a:t>
            </a:r>
            <a:r>
              <a:rPr lang="en-AU" sz="2000" b="1" dirty="0">
                <a:solidFill>
                  <a:srgbClr val="FFFFFF"/>
                </a:solidFill>
              </a:rPr>
              <a:t>re-occurs</a:t>
            </a:r>
            <a:r>
              <a:rPr lang="en-AU" sz="2000" dirty="0">
                <a:solidFill>
                  <a:srgbClr val="FFFFFF"/>
                </a:solidFill>
              </a:rPr>
              <a:t> throughout the story</a:t>
            </a:r>
          </a:p>
          <a:p>
            <a:r>
              <a:rPr lang="en-AU" sz="2000" dirty="0">
                <a:solidFill>
                  <a:srgbClr val="FFFFFF"/>
                </a:solidFill>
              </a:rPr>
              <a:t>Themes are usually </a:t>
            </a:r>
            <a:r>
              <a:rPr lang="en-AU" sz="2000" b="1" dirty="0">
                <a:solidFill>
                  <a:srgbClr val="FFFFFF"/>
                </a:solidFill>
              </a:rPr>
              <a:t>underlying</a:t>
            </a:r>
            <a:r>
              <a:rPr lang="en-AU" sz="2000" dirty="0">
                <a:solidFill>
                  <a:srgbClr val="FFFFFF"/>
                </a:solidFill>
              </a:rPr>
              <a:t> (not directly stated) </a:t>
            </a:r>
          </a:p>
          <a:p>
            <a:r>
              <a:rPr lang="en-AU" sz="2000" dirty="0">
                <a:solidFill>
                  <a:srgbClr val="FFFFFF"/>
                </a:solidFill>
              </a:rPr>
              <a:t>All texts (books, movies, comics, stories) have themes</a:t>
            </a:r>
          </a:p>
          <a:p>
            <a:endParaRPr lang="en-AU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A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6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A773-C460-481B-993C-23EBA198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AU"/>
              <a:t>Why are themes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49473-A103-47FE-A5D7-C5496F34B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Helps the reader connect with the story</a:t>
            </a:r>
          </a:p>
          <a:p>
            <a:pPr lvl="1"/>
            <a:r>
              <a:rPr lang="en-AU" sz="2000" dirty="0"/>
              <a:t>Relate to the characters</a:t>
            </a:r>
          </a:p>
          <a:p>
            <a:pPr lvl="1"/>
            <a:r>
              <a:rPr lang="en-AU" sz="2000" dirty="0"/>
              <a:t>Recognise yourself or people you know </a:t>
            </a:r>
          </a:p>
          <a:p>
            <a:pPr lvl="1"/>
            <a:r>
              <a:rPr lang="en-AU" sz="2000" dirty="0"/>
              <a:t>Care about what happens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Gives the reader something to take away</a:t>
            </a:r>
          </a:p>
          <a:p>
            <a:pPr lvl="1"/>
            <a:r>
              <a:rPr lang="en-AU" sz="2000" dirty="0"/>
              <a:t>A message or lesson</a:t>
            </a:r>
          </a:p>
          <a:p>
            <a:pPr lvl="1"/>
            <a:r>
              <a:rPr lang="en-AU" sz="2000" dirty="0"/>
              <a:t>An idea to consider</a:t>
            </a:r>
          </a:p>
          <a:p>
            <a:pPr lvl="1"/>
            <a:r>
              <a:rPr lang="en-AU" sz="2000" dirty="0"/>
              <a:t>Think about life - why people act the way they do, what makes us who we are, what’s important to you etc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D1664-FCAB-451C-B43E-68E93AE78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7" r="8573" b="857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8564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0F455-9E69-4C7A-AA92-ABA66EB93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AU"/>
              <a:t>How to recognise themes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C601E-2AA4-4291-B9CF-B2588AAFD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71" r="16228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6ED69-FB29-4A1F-BD0D-7CF0CB6D6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sz="1700" dirty="0"/>
              <a:t>Think about the story as a whole. Look at the ‘big picture’ rather than just plot events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700" dirty="0"/>
              <a:t>Wonder about the author’s message or why they shared this story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700" dirty="0"/>
              <a:t>Look for incidents, situations or scenes that happen more than once in the story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700" dirty="0"/>
              <a:t>Look for reoccurring </a:t>
            </a:r>
            <a:r>
              <a:rPr lang="en-AU" sz="1700" b="1" dirty="0"/>
              <a:t>symbols</a:t>
            </a:r>
            <a:r>
              <a:rPr lang="en-AU" sz="1700" dirty="0"/>
              <a:t> (physical objects that might represent an idea)</a:t>
            </a:r>
          </a:p>
          <a:p>
            <a:pPr lvl="1"/>
            <a:r>
              <a:rPr lang="en-AU" sz="1300" dirty="0"/>
              <a:t>Balloons = hope</a:t>
            </a:r>
          </a:p>
          <a:p>
            <a:pPr lvl="1"/>
            <a:r>
              <a:rPr lang="en-AU" sz="1300" dirty="0"/>
              <a:t>Mockingbird = innocence</a:t>
            </a:r>
          </a:p>
          <a:p>
            <a:pPr lvl="1"/>
            <a:r>
              <a:rPr lang="en-AU" sz="1300" dirty="0"/>
              <a:t>Yellow brick road = opportunity, journey</a:t>
            </a:r>
            <a:endParaRPr lang="en-AU" sz="1700" dirty="0"/>
          </a:p>
          <a:p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193542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lowness of Literature and the Shadow of Knowledge | The New Yorker">
            <a:extLst>
              <a:ext uri="{FF2B5EF4-FFF2-40B4-BE49-F238E27FC236}">
                <a16:creationId xmlns:a16="http://schemas.microsoft.com/office/drawing/2014/main" id="{38AD17EE-BAAD-4F40-95D9-88C745972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6523" r="-1" b="25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F84DE8-DB89-4CFC-8EAB-1CCF34CB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85" y="640263"/>
            <a:ext cx="3759240" cy="1344975"/>
          </a:xfrm>
        </p:spPr>
        <p:txBody>
          <a:bodyPr>
            <a:normAutofit/>
          </a:bodyPr>
          <a:lstStyle/>
          <a:p>
            <a:r>
              <a:rPr lang="en-AU" sz="4000"/>
              <a:t>Common themes in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13DD3-7F02-4E73-8108-86451AD14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r>
              <a:rPr lang="en-AU" sz="1500" dirty="0"/>
              <a:t>Good vs evil (</a:t>
            </a:r>
            <a:r>
              <a:rPr lang="en-AU" sz="1500" i="1" dirty="0"/>
              <a:t>Harry Potter</a:t>
            </a:r>
            <a:r>
              <a:rPr lang="en-AU" sz="1500" dirty="0"/>
              <a:t>)</a:t>
            </a:r>
          </a:p>
          <a:p>
            <a:r>
              <a:rPr lang="en-AU" sz="1500" dirty="0"/>
              <a:t>Love or Relationships</a:t>
            </a:r>
          </a:p>
          <a:p>
            <a:pPr lvl="1"/>
            <a:r>
              <a:rPr lang="en-AU" sz="1500" dirty="0"/>
              <a:t>Family (</a:t>
            </a:r>
            <a:r>
              <a:rPr lang="en-AU" sz="1500" i="1" dirty="0"/>
              <a:t>Little Women</a:t>
            </a:r>
            <a:r>
              <a:rPr lang="en-AU" sz="1500" dirty="0"/>
              <a:t>)</a:t>
            </a:r>
          </a:p>
          <a:p>
            <a:pPr lvl="1"/>
            <a:r>
              <a:rPr lang="en-AU" sz="1500" dirty="0"/>
              <a:t>Forbidden or unrequited (</a:t>
            </a:r>
            <a:r>
              <a:rPr lang="en-AU" sz="1500" i="1" dirty="0"/>
              <a:t>Romeo &amp; Juliet, Phantom of the Opera</a:t>
            </a:r>
            <a:r>
              <a:rPr lang="en-AU" sz="1500" dirty="0"/>
              <a:t>) </a:t>
            </a:r>
          </a:p>
          <a:p>
            <a:pPr lvl="1"/>
            <a:r>
              <a:rPr lang="en-AU" sz="1500" dirty="0"/>
              <a:t>Friendship (</a:t>
            </a:r>
            <a:r>
              <a:rPr lang="en-AU" sz="1500" i="1" dirty="0"/>
              <a:t>Lord of the Rings</a:t>
            </a:r>
            <a:r>
              <a:rPr lang="en-AU" sz="1500" dirty="0"/>
              <a:t>) </a:t>
            </a:r>
          </a:p>
          <a:p>
            <a:r>
              <a:rPr lang="en-AU" sz="1500" dirty="0"/>
              <a:t>Redemption (</a:t>
            </a:r>
            <a:r>
              <a:rPr lang="en-AU" sz="1500" i="1" dirty="0"/>
              <a:t>A Christmas Carol, The Grinch</a:t>
            </a:r>
            <a:r>
              <a:rPr lang="en-AU" sz="1500" dirty="0"/>
              <a:t>)</a:t>
            </a:r>
          </a:p>
          <a:p>
            <a:r>
              <a:rPr lang="en-AU" sz="1500" dirty="0"/>
              <a:t>Coming of age (</a:t>
            </a:r>
            <a:r>
              <a:rPr lang="en-AU" sz="1500" i="1" dirty="0"/>
              <a:t>To Kill a Mockingbird</a:t>
            </a:r>
            <a:r>
              <a:rPr lang="en-AU" sz="1500" dirty="0"/>
              <a:t>)</a:t>
            </a:r>
          </a:p>
          <a:p>
            <a:r>
              <a:rPr lang="en-AU" sz="1500" dirty="0"/>
              <a:t>Revenge (</a:t>
            </a:r>
            <a:r>
              <a:rPr lang="en-AU" sz="1500" i="1" dirty="0"/>
              <a:t>The Count of Monte Cristo</a:t>
            </a:r>
            <a:r>
              <a:rPr lang="en-AU" sz="1500" dirty="0"/>
              <a:t>)</a:t>
            </a:r>
          </a:p>
          <a:p>
            <a:r>
              <a:rPr lang="en-AU" sz="1500" dirty="0"/>
              <a:t>Survival (</a:t>
            </a:r>
            <a:r>
              <a:rPr lang="en-AU" sz="1500" i="1" dirty="0"/>
              <a:t>The Hatchet</a:t>
            </a:r>
            <a:r>
              <a:rPr lang="en-AU" sz="1500" dirty="0"/>
              <a:t>)</a:t>
            </a:r>
          </a:p>
          <a:p>
            <a:r>
              <a:rPr lang="en-AU" sz="1500" dirty="0"/>
              <a:t>Courage or Triumph of Human Spirit (</a:t>
            </a:r>
            <a:r>
              <a:rPr lang="en-AU" sz="1500" i="1" dirty="0"/>
              <a:t>A Wrinkle in Time</a:t>
            </a:r>
            <a:r>
              <a:rPr lang="en-AU" sz="1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994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in on Used Pictures 4">
            <a:extLst>
              <a:ext uri="{FF2B5EF4-FFF2-40B4-BE49-F238E27FC236}">
                <a16:creationId xmlns:a16="http://schemas.microsoft.com/office/drawing/2014/main" id="{3C768191-0195-4F47-951B-772DCD6C2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1" r="9091" b="2336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74C2A-E2DF-4936-AAC6-0B231E64B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/>
              <a:t>Themes in Chinese Cinderella</a:t>
            </a:r>
            <a:endParaRPr lang="en-AU" sz="48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924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Most Popular Chinese Names (Trends in 2022 and Across the Decades) -  ImproveMandarin">
            <a:extLst>
              <a:ext uri="{FF2B5EF4-FFF2-40B4-BE49-F238E27FC236}">
                <a16:creationId xmlns:a16="http://schemas.microsoft.com/office/drawing/2014/main" id="{2CA740D6-8273-4B77-B71D-3D5B78C06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535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9" name="Rectangle 80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37CB63-2313-4F7C-A28A-D47A1A97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GB" sz="4000"/>
              <a:t>Family &amp; Relationships</a:t>
            </a:r>
            <a:endParaRPr lang="en-AU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970EF-3F38-440C-98F4-A24C84F04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 lnSpcReduction="10000"/>
          </a:bodyPr>
          <a:lstStyle/>
          <a:p>
            <a:r>
              <a:rPr lang="en-GB" sz="1900" dirty="0"/>
              <a:t>Adeline is ignored and/or disliked by her family, </a:t>
            </a:r>
          </a:p>
          <a:p>
            <a:pPr lvl="1"/>
            <a:r>
              <a:rPr lang="en-GB" sz="1500" dirty="0"/>
              <a:t>Blamed for death of her mother – ‘bad luck’ (pg. 3)</a:t>
            </a:r>
          </a:p>
          <a:p>
            <a:pPr lvl="1"/>
            <a:r>
              <a:rPr lang="en-GB" sz="1500" dirty="0"/>
              <a:t>Excluded by her siblings – think she is ‘showing off’</a:t>
            </a:r>
          </a:p>
          <a:p>
            <a:r>
              <a:rPr lang="en-GB" sz="1900" dirty="0"/>
              <a:t>No friends her own age that she confides in</a:t>
            </a:r>
          </a:p>
          <a:p>
            <a:pPr lvl="1"/>
            <a:r>
              <a:rPr lang="en-GB" sz="1500" dirty="0"/>
              <a:t>Keeps herself apart from others &amp; pretends she is happy at home</a:t>
            </a:r>
          </a:p>
          <a:p>
            <a:r>
              <a:rPr lang="en-GB" sz="1900" dirty="0"/>
              <a:t>Physical &amp; psychological abuse from Niang</a:t>
            </a:r>
          </a:p>
          <a:p>
            <a:r>
              <a:rPr lang="en-GB" sz="1900" dirty="0"/>
              <a:t>Relationship with father exists only through school performance or misbehaviour</a:t>
            </a:r>
          </a:p>
          <a:p>
            <a:pPr lvl="1"/>
            <a:r>
              <a:rPr lang="en-GB" sz="1500" dirty="0"/>
              <a:t>He doesn’t know her birthday &amp; forgets her name at one point</a:t>
            </a:r>
          </a:p>
          <a:p>
            <a:r>
              <a:rPr lang="en-GB" sz="1900" dirty="0"/>
              <a:t>Aunt Baba &amp; Ye </a:t>
            </a:r>
            <a:r>
              <a:rPr lang="en-GB" sz="1900" dirty="0" err="1"/>
              <a:t>Ye</a:t>
            </a:r>
            <a:r>
              <a:rPr lang="en-GB" sz="1900"/>
              <a:t> support </a:t>
            </a:r>
            <a:r>
              <a:rPr lang="en-GB" sz="1900" dirty="0"/>
              <a:t>Adeline</a:t>
            </a:r>
          </a:p>
          <a:p>
            <a:pPr lvl="1"/>
            <a:r>
              <a:rPr lang="en-GB" sz="1500" dirty="0"/>
              <a:t>This helps her cope</a:t>
            </a:r>
          </a:p>
          <a:p>
            <a:pPr lvl="1"/>
            <a:r>
              <a:rPr lang="en-GB" sz="1500" dirty="0"/>
              <a:t>Both encourage education as well</a:t>
            </a:r>
          </a:p>
          <a:p>
            <a:endParaRPr lang="en-GB" sz="1900" dirty="0"/>
          </a:p>
          <a:p>
            <a:endParaRPr lang="en-AU" sz="1900" dirty="0"/>
          </a:p>
        </p:txBody>
      </p:sp>
    </p:spTree>
    <p:extLst>
      <p:ext uri="{BB962C8B-B14F-4D97-AF65-F5344CB8AC3E}">
        <p14:creationId xmlns:p14="http://schemas.microsoft.com/office/powerpoint/2010/main" val="1936142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9639A-875F-4FE4-9D79-18485CD12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AU" sz="5400"/>
              <a:t>Abandonment and loneliness </a:t>
            </a:r>
          </a:p>
        </p:txBody>
      </p:sp>
      <p:sp>
        <p:nvSpPr>
          <p:cNvPr id="14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A485E-D476-4899-8933-2B9E26C45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GB" sz="2200"/>
              <a:t>Often taken away from only people she is close to e.g. Aunt Baba. </a:t>
            </a:r>
          </a:p>
          <a:p>
            <a:pPr lvl="1"/>
            <a:r>
              <a:rPr lang="en-GB" sz="2200"/>
              <a:t>Sent to boarding school in Tianjin, nearly forgotten by family</a:t>
            </a:r>
          </a:p>
          <a:p>
            <a:r>
              <a:rPr lang="en-GB" sz="2200"/>
              <a:t>Only time she feels needed is by her pet duck PLT </a:t>
            </a:r>
          </a:p>
          <a:p>
            <a:pPr lvl="1"/>
            <a:r>
              <a:rPr lang="en-GB" sz="2200"/>
              <a:t>‘It comforted me to know I was needed.’ (page 84) </a:t>
            </a:r>
          </a:p>
          <a:p>
            <a:pPr lvl="1"/>
            <a:r>
              <a:rPr lang="en-GB" sz="2200"/>
              <a:t>This is taken from her too when PLT is killed by Jackie</a:t>
            </a:r>
          </a:p>
          <a:p>
            <a:r>
              <a:rPr lang="en-GB" sz="2200"/>
              <a:t>Feels she can’t confide in school friends about her family situation</a:t>
            </a:r>
          </a:p>
        </p:txBody>
      </p:sp>
      <p:pic>
        <p:nvPicPr>
          <p:cNvPr id="3074" name="Picture 2" descr="Pin on Inner Family: Orphaned / Abandoned / Lonely Inner Child">
            <a:extLst>
              <a:ext uri="{FF2B5EF4-FFF2-40B4-BE49-F238E27FC236}">
                <a16:creationId xmlns:a16="http://schemas.microsoft.com/office/drawing/2014/main" id="{4CDF3DB8-005F-4B6A-ABD9-CCFD6E3C1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2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323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2630-F765-4B02-AA48-2BA20790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dirty="0"/>
              <a:t>Self Esteem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12C66-F548-4F0A-B6C4-A1E62C010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1800" dirty="0"/>
              <a:t>Adeline’s abusive and neglectful childhood affects her sense of self-worth</a:t>
            </a:r>
          </a:p>
          <a:p>
            <a:r>
              <a:rPr lang="en-GB" sz="1800" dirty="0"/>
              <a:t>Made to feel constantly on the outside by her family</a:t>
            </a:r>
          </a:p>
          <a:p>
            <a:pPr lvl="1"/>
            <a:r>
              <a:rPr lang="en-GB" sz="1800" dirty="0"/>
              <a:t>Rarely included in the family circle</a:t>
            </a:r>
          </a:p>
          <a:p>
            <a:pPr lvl="1"/>
            <a:r>
              <a:rPr lang="en-GB" sz="1800" dirty="0"/>
              <a:t>Thrilled whenever they include her even slightly</a:t>
            </a:r>
          </a:p>
          <a:p>
            <a:pPr lvl="1"/>
            <a:r>
              <a:rPr lang="en-GB" sz="1800" dirty="0"/>
              <a:t>Cruel pranks, unkindness &amp; betrayal </a:t>
            </a:r>
          </a:p>
          <a:p>
            <a:r>
              <a:rPr lang="en-GB" sz="1800" dirty="0"/>
              <a:t>Despite the trauma she endures, she eventually comes to realise:</a:t>
            </a:r>
          </a:p>
          <a:p>
            <a:pPr lvl="1"/>
            <a:r>
              <a:rPr lang="en-GB" sz="1800" dirty="0"/>
              <a:t>Her self-worth is based on her own abilities and strengths </a:t>
            </a:r>
          </a:p>
          <a:p>
            <a:pPr lvl="1"/>
            <a:r>
              <a:rPr lang="en-GB" sz="1800" dirty="0"/>
              <a:t>She can create her own future without the approval or acceptance of her family</a:t>
            </a:r>
            <a:endParaRPr lang="en-AU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1938A9-ED57-4086-9862-C5AECEB59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84" r="545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E9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722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624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Themes</vt:lpstr>
      <vt:lpstr>What is a theme?</vt:lpstr>
      <vt:lpstr>Why are themes important?</vt:lpstr>
      <vt:lpstr>How to recognise themes</vt:lpstr>
      <vt:lpstr>Common themes in literature</vt:lpstr>
      <vt:lpstr>Themes in Chinese Cinderella</vt:lpstr>
      <vt:lpstr>Family &amp; Relationships</vt:lpstr>
      <vt:lpstr>Abandonment and loneliness </vt:lpstr>
      <vt:lpstr>Self Esteem</vt:lpstr>
      <vt:lpstr>The Power of Stories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</dc:title>
  <dc:creator>Sarah Burney</dc:creator>
  <cp:lastModifiedBy>Sarah Burney</cp:lastModifiedBy>
  <cp:revision>5</cp:revision>
  <dcterms:created xsi:type="dcterms:W3CDTF">2021-05-15T04:31:27Z</dcterms:created>
  <dcterms:modified xsi:type="dcterms:W3CDTF">2022-04-04T13:17:12Z</dcterms:modified>
</cp:coreProperties>
</file>