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146E7F61-B0A1-4717-85DA-9C2C9CFE1D38}"/>
    <pc:docChg chg="modSld">
      <pc:chgData name="Sarah Burney" userId="3ff1fe9c-ec4d-4417-af83-dbc6e1aa8c41" providerId="ADAL" clId="{146E7F61-B0A1-4717-85DA-9C2C9CFE1D38}" dt="2022-03-14T14:28:13.697" v="25" actId="123"/>
      <pc:docMkLst>
        <pc:docMk/>
      </pc:docMkLst>
      <pc:sldChg chg="modSp mod">
        <pc:chgData name="Sarah Burney" userId="3ff1fe9c-ec4d-4417-af83-dbc6e1aa8c41" providerId="ADAL" clId="{146E7F61-B0A1-4717-85DA-9C2C9CFE1D38}" dt="2022-03-14T14:28:13.697" v="25" actId="123"/>
        <pc:sldMkLst>
          <pc:docMk/>
          <pc:sldMk cId="2400259694" sldId="266"/>
        </pc:sldMkLst>
        <pc:spChg chg="mod">
          <ac:chgData name="Sarah Burney" userId="3ff1fe9c-ec4d-4417-af83-dbc6e1aa8c41" providerId="ADAL" clId="{146E7F61-B0A1-4717-85DA-9C2C9CFE1D38}" dt="2022-03-14T14:27:54.998" v="7" actId="20577"/>
          <ac:spMkLst>
            <pc:docMk/>
            <pc:sldMk cId="2400259694" sldId="266"/>
            <ac:spMk id="2" creationId="{9344426E-FC56-40E0-A1AA-BB18E76EFE80}"/>
          </ac:spMkLst>
        </pc:spChg>
        <pc:spChg chg="mod">
          <ac:chgData name="Sarah Burney" userId="3ff1fe9c-ec4d-4417-af83-dbc6e1aa8c41" providerId="ADAL" clId="{146E7F61-B0A1-4717-85DA-9C2C9CFE1D38}" dt="2022-03-14T14:28:13.697" v="25" actId="123"/>
          <ac:spMkLst>
            <pc:docMk/>
            <pc:sldMk cId="2400259694" sldId="266"/>
            <ac:spMk id="3" creationId="{D0ADD213-D17C-48B1-9015-7F6E8159A7E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March 15,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March 15,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219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March 15,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March 15,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8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March 15,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8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2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March 15,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961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March 15,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479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March 15,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March 15,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March 15,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March 15,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6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5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mall white balls aligned to create a curve">
            <a:extLst>
              <a:ext uri="{FF2B5EF4-FFF2-40B4-BE49-F238E27FC236}">
                <a16:creationId xmlns:a16="http://schemas.microsoft.com/office/drawing/2014/main" id="{EC36432C-1697-4FEB-9B01-6440DF445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6" r="8160" b="2"/>
          <a:stretch/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2FA60D-C734-454A-AED5-634346BBF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07" y="2906973"/>
            <a:ext cx="3639828" cy="2640247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080B-A62E-4693-B32D-3F9A8933B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305" y="5676900"/>
            <a:ext cx="3439235" cy="955315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Term 2, Week 1</a:t>
            </a:r>
          </a:p>
        </p:txBody>
      </p:sp>
    </p:spTree>
    <p:extLst>
      <p:ext uri="{BB962C8B-B14F-4D97-AF65-F5344CB8AC3E}">
        <p14:creationId xmlns:p14="http://schemas.microsoft.com/office/powerpoint/2010/main" val="207417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: Shape 7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91848-4380-47A1-A386-0D28B9A6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AU" sz="3200" dirty="0"/>
              <a:t>vehement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ED9DC-203C-48AA-9FE2-D1891C99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showing strong feeling; forceful; passionate or intense.</a:t>
            </a:r>
          </a:p>
          <a:p>
            <a:endParaRPr lang="en-GB" sz="2400" i="1" dirty="0"/>
          </a:p>
          <a:p>
            <a:r>
              <a:rPr lang="en-GB" sz="2400" i="1" dirty="0"/>
              <a:t>Fluffy made a </a:t>
            </a:r>
            <a:r>
              <a:rPr lang="en-GB" sz="2400" i="1" u="sng" dirty="0"/>
              <a:t>vehement</a:t>
            </a:r>
            <a:r>
              <a:rPr lang="en-GB" sz="2400" i="1" dirty="0"/>
              <a:t> protest when we tried to give her a bath.</a:t>
            </a:r>
          </a:p>
          <a:p>
            <a:endParaRPr lang="en-AU" dirty="0"/>
          </a:p>
        </p:txBody>
      </p:sp>
      <p:pic>
        <p:nvPicPr>
          <p:cNvPr id="2050" name="Picture 2" descr="First bath for kitten Johnny and its loud meow - YouTube">
            <a:extLst>
              <a:ext uri="{FF2B5EF4-FFF2-40B4-BE49-F238E27FC236}">
                <a16:creationId xmlns:a16="http://schemas.microsoft.com/office/drawing/2014/main" id="{AE21D9B3-17E6-40B9-A05F-F7B6D380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0426" y="2554410"/>
            <a:ext cx="4788505" cy="269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2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4426E-FC56-40E0-A1AA-BB18E76E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35" y="609601"/>
            <a:ext cx="3937094" cy="1216024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Elegy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06DAB-1528-4038-A5A5-A7301AACE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036"/>
          <a:stretch/>
        </p:blipFill>
        <p:spPr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DD213-D17C-48B1-9015-7F6E8159A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799" y="2147356"/>
            <a:ext cx="3885061" cy="4107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a speech or poem expressing sorrow for someone who has died</a:t>
            </a:r>
          </a:p>
          <a:p>
            <a:pPr marL="0" indent="0">
              <a:buNone/>
            </a:pPr>
            <a:endParaRPr lang="en-GB" dirty="0"/>
          </a:p>
          <a:p>
            <a:pPr algn="just"/>
            <a:r>
              <a:rPr lang="en-GB" i="1" dirty="0"/>
              <a:t>When his best friend died in a car accident, Matthew wrote an </a:t>
            </a:r>
            <a:r>
              <a:rPr lang="en-GB" i="1" u="sng" dirty="0"/>
              <a:t>elegy</a:t>
            </a:r>
            <a:r>
              <a:rPr lang="en-GB" i="1" dirty="0"/>
              <a:t> and read it at the funeral.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025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F9D14-39B6-4052-9D19-04F765A7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61" y="609601"/>
            <a:ext cx="6177722" cy="1216024"/>
          </a:xfrm>
        </p:spPr>
        <p:txBody>
          <a:bodyPr>
            <a:normAutofit/>
          </a:bodyPr>
          <a:lstStyle/>
          <a:p>
            <a:r>
              <a:rPr lang="en-AU" sz="3600" dirty="0"/>
              <a:t>corpulent</a:t>
            </a: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CF190-5F22-4C8A-A6D9-F9B4A346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" y="1762194"/>
            <a:ext cx="3391756" cy="37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0E7D1-AB6B-4B0C-86E7-29F3F3FF7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61" y="2225039"/>
            <a:ext cx="6177722" cy="402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Having a large, bulky body; obese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i="1" dirty="0"/>
              <a:t>Charlie’s </a:t>
            </a:r>
            <a:r>
              <a:rPr lang="en-GB" sz="2400" i="1" u="sng" dirty="0"/>
              <a:t>corpulent</a:t>
            </a:r>
            <a:r>
              <a:rPr lang="en-GB" sz="2400" i="1" dirty="0"/>
              <a:t> cat could not jump up onto the couch.</a:t>
            </a:r>
          </a:p>
          <a:p>
            <a:endParaRPr lang="en-A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4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8155C-F352-40E8-98EA-AD5FD702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35" y="609601"/>
            <a:ext cx="3937094" cy="1216024"/>
          </a:xfrm>
        </p:spPr>
        <p:txBody>
          <a:bodyPr>
            <a:normAutofit/>
          </a:bodyPr>
          <a:lstStyle/>
          <a:p>
            <a:pPr algn="ctr"/>
            <a:r>
              <a:rPr lang="en-AU"/>
              <a:t>Effeminate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A5D66-CD38-4204-9179-A14A5182B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3" r="11349"/>
          <a:stretch/>
        </p:blipFill>
        <p:spPr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9AB2E-704F-4A65-A412-6043827A3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799" y="2147356"/>
            <a:ext cx="3885061" cy="4107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adjective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unmanly; having feminine qualities of appearance or manner that are not typical of a man</a:t>
            </a:r>
          </a:p>
          <a:p>
            <a:endParaRPr lang="en-GB" dirty="0"/>
          </a:p>
          <a:p>
            <a:r>
              <a:rPr lang="en-GB" i="1" dirty="0"/>
              <a:t>Korean pop stars often dress and act in a way that Western men would see as </a:t>
            </a:r>
            <a:r>
              <a:rPr lang="en-GB" i="1" u="sng" dirty="0"/>
              <a:t>effeminate</a:t>
            </a:r>
            <a:r>
              <a:rPr lang="en-GB" i="1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096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8E94A-1774-43C2-900E-38AEFDA9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61" y="609601"/>
            <a:ext cx="6177722" cy="1216024"/>
          </a:xfrm>
        </p:spPr>
        <p:txBody>
          <a:bodyPr>
            <a:normAutofit/>
          </a:bodyPr>
          <a:lstStyle/>
          <a:p>
            <a:r>
              <a:rPr lang="en-AU" sz="3200" dirty="0"/>
              <a:t>Derisive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22555C-A185-4395-8165-7ABE9197C05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" y="1913585"/>
            <a:ext cx="3391756" cy="34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8295E-94A6-4CC3-9F63-CB1168EE3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61" y="2225039"/>
            <a:ext cx="6177722" cy="402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mocking; showing ridicule, scorn or contempt.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“I can’t believe how dumb you are!” said Bill with </a:t>
            </a:r>
            <a:r>
              <a:rPr lang="en-GB" sz="2400" i="1" u="sng" dirty="0"/>
              <a:t>derisive</a:t>
            </a:r>
            <a:r>
              <a:rPr lang="en-GB" sz="2400" i="1" dirty="0"/>
              <a:t> laughter.</a:t>
            </a:r>
          </a:p>
          <a:p>
            <a:endParaRPr lang="en-A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5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345D0-60DA-4FDD-AC4F-20E8E1EC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35" y="609601"/>
            <a:ext cx="3937094" cy="1216024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manifest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DA121-B279-4096-A2ED-302C0DB62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546"/>
          <a:stretch/>
        </p:blipFill>
        <p:spPr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AFECD-22E4-4762-A8ED-7962D6BFD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799" y="2147356"/>
            <a:ext cx="3885061" cy="4107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</a:t>
            </a:r>
            <a:r>
              <a:rPr lang="en-GB" sz="2400" dirty="0"/>
              <a:t> to make clear or obvious by signs or actions; to show.</a:t>
            </a:r>
          </a:p>
          <a:p>
            <a:endParaRPr lang="en-GB" sz="2400" dirty="0"/>
          </a:p>
          <a:p>
            <a:r>
              <a:rPr lang="en-GB" sz="2400" i="1" dirty="0"/>
              <a:t>She continues to </a:t>
            </a:r>
            <a:r>
              <a:rPr lang="en-GB" sz="2400" i="1" u="sng" dirty="0"/>
              <a:t>manifest </a:t>
            </a:r>
            <a:r>
              <a:rPr lang="en-GB" sz="2400" i="1" dirty="0"/>
              <a:t>signs of nervousness such as nail-biting.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938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6F5E6-0C65-4445-BB2E-CEDD1458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AU" sz="3200" dirty="0"/>
              <a:t>jocund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FE9C4-6DCF-4C8C-A6C4-D16123FE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cheerful and light-hearted; merry</a:t>
            </a:r>
          </a:p>
          <a:p>
            <a:endParaRPr lang="en-GB" sz="2400" dirty="0"/>
          </a:p>
          <a:p>
            <a:r>
              <a:rPr lang="en-GB" sz="2400" i="1" dirty="0"/>
              <a:t> The jocund music put everyone in a happy mood.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4C440-CC22-4978-A3EE-D4DCB4E71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21033"/>
          <a:stretch>
            <a:fillRect/>
          </a:stretch>
        </p:blipFill>
        <p:spPr bwMode="auto">
          <a:xfrm>
            <a:off x="6450426" y="2976039"/>
            <a:ext cx="4788505" cy="185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7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2B4A10-ABAC-4F2C-AAD3-3D932E359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500235" cy="5464636"/>
          </a:xfrm>
          <a:custGeom>
            <a:avLst/>
            <a:gdLst>
              <a:gd name="connsiteX0" fmla="*/ 0 w 6500235"/>
              <a:gd name="connsiteY0" fmla="*/ 0 h 5464636"/>
              <a:gd name="connsiteX1" fmla="*/ 6468182 w 6500235"/>
              <a:gd name="connsiteY1" fmla="*/ 0 h 5464636"/>
              <a:gd name="connsiteX2" fmla="*/ 6468122 w 6500235"/>
              <a:gd name="connsiteY2" fmla="*/ 2458 h 5464636"/>
              <a:gd name="connsiteX3" fmla="*/ 6473409 w 6500235"/>
              <a:gd name="connsiteY3" fmla="*/ 34346 h 5464636"/>
              <a:gd name="connsiteX4" fmla="*/ 6492498 w 6500235"/>
              <a:gd name="connsiteY4" fmla="*/ 123264 h 5464636"/>
              <a:gd name="connsiteX5" fmla="*/ 6453347 w 6500235"/>
              <a:gd name="connsiteY5" fmla="*/ 355483 h 5464636"/>
              <a:gd name="connsiteX6" fmla="*/ 6446278 w 6500235"/>
              <a:gd name="connsiteY6" fmla="*/ 407805 h 5464636"/>
              <a:gd name="connsiteX7" fmla="*/ 6479973 w 6500235"/>
              <a:gd name="connsiteY7" fmla="*/ 438480 h 5464636"/>
              <a:gd name="connsiteX8" fmla="*/ 6446200 w 6500235"/>
              <a:gd name="connsiteY8" fmla="*/ 483448 h 5464636"/>
              <a:gd name="connsiteX9" fmla="*/ 6455191 w 6500235"/>
              <a:gd name="connsiteY9" fmla="*/ 585156 h 5464636"/>
              <a:gd name="connsiteX10" fmla="*/ 6455578 w 6500235"/>
              <a:gd name="connsiteY10" fmla="*/ 723310 h 5464636"/>
              <a:gd name="connsiteX11" fmla="*/ 6330650 w 6500235"/>
              <a:gd name="connsiteY11" fmla="*/ 969274 h 5464636"/>
              <a:gd name="connsiteX12" fmla="*/ 6259783 w 6500235"/>
              <a:gd name="connsiteY12" fmla="*/ 1059188 h 5464636"/>
              <a:gd name="connsiteX13" fmla="*/ 6232390 w 6500235"/>
              <a:gd name="connsiteY13" fmla="*/ 1134371 h 5464636"/>
              <a:gd name="connsiteX14" fmla="*/ 6197819 w 6500235"/>
              <a:gd name="connsiteY14" fmla="*/ 1226187 h 5464636"/>
              <a:gd name="connsiteX15" fmla="*/ 6153633 w 6500235"/>
              <a:gd name="connsiteY15" fmla="*/ 1266676 h 5464636"/>
              <a:gd name="connsiteX16" fmla="*/ 6115253 w 6500235"/>
              <a:gd name="connsiteY16" fmla="*/ 1333803 h 5464636"/>
              <a:gd name="connsiteX17" fmla="*/ 6116094 w 6500235"/>
              <a:gd name="connsiteY17" fmla="*/ 1360252 h 5464636"/>
              <a:gd name="connsiteX18" fmla="*/ 6093817 w 6500235"/>
              <a:gd name="connsiteY18" fmla="*/ 1557246 h 5464636"/>
              <a:gd name="connsiteX19" fmla="*/ 6036619 w 6500235"/>
              <a:gd name="connsiteY19" fmla="*/ 1695300 h 5464636"/>
              <a:gd name="connsiteX20" fmla="*/ 6006327 w 6500235"/>
              <a:gd name="connsiteY20" fmla="*/ 1765313 h 5464636"/>
              <a:gd name="connsiteX21" fmla="*/ 5990294 w 6500235"/>
              <a:gd name="connsiteY21" fmla="*/ 1829516 h 5464636"/>
              <a:gd name="connsiteX22" fmla="*/ 5951522 w 6500235"/>
              <a:gd name="connsiteY22" fmla="*/ 1913734 h 5464636"/>
              <a:gd name="connsiteX23" fmla="*/ 5851829 w 6500235"/>
              <a:gd name="connsiteY23" fmla="*/ 2042661 h 5464636"/>
              <a:gd name="connsiteX24" fmla="*/ 5843359 w 6500235"/>
              <a:gd name="connsiteY24" fmla="*/ 2063211 h 5464636"/>
              <a:gd name="connsiteX25" fmla="*/ 5841612 w 6500235"/>
              <a:gd name="connsiteY25" fmla="*/ 2071738 h 5464636"/>
              <a:gd name="connsiteX26" fmla="*/ 5835993 w 6500235"/>
              <a:gd name="connsiteY26" fmla="*/ 2082516 h 5464636"/>
              <a:gd name="connsiteX27" fmla="*/ 5835396 w 6500235"/>
              <a:gd name="connsiteY27" fmla="*/ 2082526 h 5464636"/>
              <a:gd name="connsiteX28" fmla="*/ 5831029 w 6500235"/>
              <a:gd name="connsiteY28" fmla="*/ 2093117 h 5464636"/>
              <a:gd name="connsiteX29" fmla="*/ 5737995 w 6500235"/>
              <a:gd name="connsiteY29" fmla="*/ 2189215 h 5464636"/>
              <a:gd name="connsiteX30" fmla="*/ 5724175 w 6500235"/>
              <a:gd name="connsiteY30" fmla="*/ 2265929 h 5464636"/>
              <a:gd name="connsiteX31" fmla="*/ 5669829 w 6500235"/>
              <a:gd name="connsiteY31" fmla="*/ 2335401 h 5464636"/>
              <a:gd name="connsiteX32" fmla="*/ 5612139 w 6500235"/>
              <a:gd name="connsiteY32" fmla="*/ 2453657 h 5464636"/>
              <a:gd name="connsiteX33" fmla="*/ 5594475 w 6500235"/>
              <a:gd name="connsiteY33" fmla="*/ 2615311 h 5464636"/>
              <a:gd name="connsiteX34" fmla="*/ 5536384 w 6500235"/>
              <a:gd name="connsiteY34" fmla="*/ 2755975 h 5464636"/>
              <a:gd name="connsiteX35" fmla="*/ 5485137 w 6500235"/>
              <a:gd name="connsiteY35" fmla="*/ 2848281 h 5464636"/>
              <a:gd name="connsiteX36" fmla="*/ 5325962 w 6500235"/>
              <a:gd name="connsiteY36" fmla="*/ 3162656 h 5464636"/>
              <a:gd name="connsiteX37" fmla="*/ 5243182 w 6500235"/>
              <a:gd name="connsiteY37" fmla="*/ 3288494 h 5464636"/>
              <a:gd name="connsiteX38" fmla="*/ 5237100 w 6500235"/>
              <a:gd name="connsiteY38" fmla="*/ 3363382 h 5464636"/>
              <a:gd name="connsiteX39" fmla="*/ 5210973 w 6500235"/>
              <a:gd name="connsiteY39" fmla="*/ 3381298 h 5464636"/>
              <a:gd name="connsiteX40" fmla="*/ 5206067 w 6500235"/>
              <a:gd name="connsiteY40" fmla="*/ 3384167 h 5464636"/>
              <a:gd name="connsiteX41" fmla="*/ 5181176 w 6500235"/>
              <a:gd name="connsiteY41" fmla="*/ 3399028 h 5464636"/>
              <a:gd name="connsiteX42" fmla="*/ 5156932 w 6500235"/>
              <a:gd name="connsiteY42" fmla="*/ 3419249 h 5464636"/>
              <a:gd name="connsiteX43" fmla="*/ 5139869 w 6500235"/>
              <a:gd name="connsiteY43" fmla="*/ 3450988 h 5464636"/>
              <a:gd name="connsiteX44" fmla="*/ 5071047 w 6500235"/>
              <a:gd name="connsiteY44" fmla="*/ 3608412 h 5464636"/>
              <a:gd name="connsiteX45" fmla="*/ 5022875 w 6500235"/>
              <a:gd name="connsiteY45" fmla="*/ 3698834 h 5464636"/>
              <a:gd name="connsiteX46" fmla="*/ 4993591 w 6500235"/>
              <a:gd name="connsiteY46" fmla="*/ 3727277 h 5464636"/>
              <a:gd name="connsiteX47" fmla="*/ 4960082 w 6500235"/>
              <a:gd name="connsiteY47" fmla="*/ 3770964 h 5464636"/>
              <a:gd name="connsiteX48" fmla="*/ 4956970 w 6500235"/>
              <a:gd name="connsiteY48" fmla="*/ 3791475 h 5464636"/>
              <a:gd name="connsiteX49" fmla="*/ 4941856 w 6500235"/>
              <a:gd name="connsiteY49" fmla="*/ 3797112 h 5464636"/>
              <a:gd name="connsiteX50" fmla="*/ 4913940 w 6500235"/>
              <a:gd name="connsiteY50" fmla="*/ 3820812 h 5464636"/>
              <a:gd name="connsiteX51" fmla="*/ 4811357 w 6500235"/>
              <a:gd name="connsiteY51" fmla="*/ 3871429 h 5464636"/>
              <a:gd name="connsiteX52" fmla="*/ 4783124 w 6500235"/>
              <a:gd name="connsiteY52" fmla="*/ 3882491 h 5464636"/>
              <a:gd name="connsiteX53" fmla="*/ 4724385 w 6500235"/>
              <a:gd name="connsiteY53" fmla="*/ 3930800 h 5464636"/>
              <a:gd name="connsiteX54" fmla="*/ 4632498 w 6500235"/>
              <a:gd name="connsiteY54" fmla="*/ 4019308 h 5464636"/>
              <a:gd name="connsiteX55" fmla="*/ 4611775 w 6500235"/>
              <a:gd name="connsiteY55" fmla="*/ 4036221 h 5464636"/>
              <a:gd name="connsiteX56" fmla="*/ 4589341 w 6500235"/>
              <a:gd name="connsiteY56" fmla="*/ 4043087 h 5464636"/>
              <a:gd name="connsiteX57" fmla="*/ 4580109 w 6500235"/>
              <a:gd name="connsiteY57" fmla="*/ 4037991 h 5464636"/>
              <a:gd name="connsiteX58" fmla="*/ 4567969 w 6500235"/>
              <a:gd name="connsiteY58" fmla="*/ 4046064 h 5464636"/>
              <a:gd name="connsiteX59" fmla="*/ 4563776 w 6500235"/>
              <a:gd name="connsiteY59" fmla="*/ 4046606 h 5464636"/>
              <a:gd name="connsiteX60" fmla="*/ 4540688 w 6500235"/>
              <a:gd name="connsiteY60" fmla="*/ 4051329 h 5464636"/>
              <a:gd name="connsiteX61" fmla="*/ 4515381 w 6500235"/>
              <a:gd name="connsiteY61" fmla="*/ 4101230 h 5464636"/>
              <a:gd name="connsiteX62" fmla="*/ 4464519 w 6500235"/>
              <a:gd name="connsiteY62" fmla="*/ 4129866 h 5464636"/>
              <a:gd name="connsiteX63" fmla="*/ 4258103 w 6500235"/>
              <a:gd name="connsiteY63" fmla="*/ 4281657 h 5464636"/>
              <a:gd name="connsiteX64" fmla="*/ 4110759 w 6500235"/>
              <a:gd name="connsiteY64" fmla="*/ 4475040 h 5464636"/>
              <a:gd name="connsiteX65" fmla="*/ 3977659 w 6500235"/>
              <a:gd name="connsiteY65" fmla="*/ 4576699 h 5464636"/>
              <a:gd name="connsiteX66" fmla="*/ 3839447 w 6500235"/>
              <a:gd name="connsiteY66" fmla="*/ 4686247 h 5464636"/>
              <a:gd name="connsiteX67" fmla="*/ 3160580 w 6500235"/>
              <a:gd name="connsiteY67" fmla="*/ 4816349 h 5464636"/>
              <a:gd name="connsiteX68" fmla="*/ 2824675 w 6500235"/>
              <a:gd name="connsiteY68" fmla="*/ 4861066 h 5464636"/>
              <a:gd name="connsiteX69" fmla="*/ 2704403 w 6500235"/>
              <a:gd name="connsiteY69" fmla="*/ 4872014 h 5464636"/>
              <a:gd name="connsiteX70" fmla="*/ 2432833 w 6500235"/>
              <a:gd name="connsiteY70" fmla="*/ 5046782 h 5464636"/>
              <a:gd name="connsiteX71" fmla="*/ 1930437 w 6500235"/>
              <a:gd name="connsiteY71" fmla="*/ 5242775 h 5464636"/>
              <a:gd name="connsiteX72" fmla="*/ 1853671 w 6500235"/>
              <a:gd name="connsiteY72" fmla="*/ 5310774 h 5464636"/>
              <a:gd name="connsiteX73" fmla="*/ 1813576 w 6500235"/>
              <a:gd name="connsiteY73" fmla="*/ 5366218 h 5464636"/>
              <a:gd name="connsiteX74" fmla="*/ 1777372 w 6500235"/>
              <a:gd name="connsiteY74" fmla="*/ 5364302 h 5464636"/>
              <a:gd name="connsiteX75" fmla="*/ 1733954 w 6500235"/>
              <a:gd name="connsiteY75" fmla="*/ 5365192 h 5464636"/>
              <a:gd name="connsiteX76" fmla="*/ 1672327 w 6500235"/>
              <a:gd name="connsiteY76" fmla="*/ 5408173 h 5464636"/>
              <a:gd name="connsiteX77" fmla="*/ 1641878 w 6500235"/>
              <a:gd name="connsiteY77" fmla="*/ 5399428 h 5464636"/>
              <a:gd name="connsiteX78" fmla="*/ 1636543 w 6500235"/>
              <a:gd name="connsiteY78" fmla="*/ 5397470 h 5464636"/>
              <a:gd name="connsiteX79" fmla="*/ 1609237 w 6500235"/>
              <a:gd name="connsiteY79" fmla="*/ 5387733 h 5464636"/>
              <a:gd name="connsiteX80" fmla="*/ 1578208 w 6500235"/>
              <a:gd name="connsiteY80" fmla="*/ 5381908 h 5464636"/>
              <a:gd name="connsiteX81" fmla="*/ 1542869 w 6500235"/>
              <a:gd name="connsiteY81" fmla="*/ 5388952 h 5464636"/>
              <a:gd name="connsiteX82" fmla="*/ 1377650 w 6500235"/>
              <a:gd name="connsiteY82" fmla="*/ 5436085 h 5464636"/>
              <a:gd name="connsiteX83" fmla="*/ 1277250 w 6500235"/>
              <a:gd name="connsiteY83" fmla="*/ 5456493 h 5464636"/>
              <a:gd name="connsiteX84" fmla="*/ 1236673 w 6500235"/>
              <a:gd name="connsiteY84" fmla="*/ 5452014 h 5464636"/>
              <a:gd name="connsiteX85" fmla="*/ 1181651 w 6500235"/>
              <a:gd name="connsiteY85" fmla="*/ 5453980 h 5464636"/>
              <a:gd name="connsiteX86" fmla="*/ 1163851 w 6500235"/>
              <a:gd name="connsiteY86" fmla="*/ 5464636 h 5464636"/>
              <a:gd name="connsiteX87" fmla="*/ 1149882 w 6500235"/>
              <a:gd name="connsiteY87" fmla="*/ 5456568 h 5464636"/>
              <a:gd name="connsiteX88" fmla="*/ 1113834 w 6500235"/>
              <a:gd name="connsiteY88" fmla="*/ 5450125 h 5464636"/>
              <a:gd name="connsiteX89" fmla="*/ 1009497 w 6500235"/>
              <a:gd name="connsiteY89" fmla="*/ 5403231 h 5464636"/>
              <a:gd name="connsiteX90" fmla="*/ 982993 w 6500235"/>
              <a:gd name="connsiteY90" fmla="*/ 5388499 h 5464636"/>
              <a:gd name="connsiteX91" fmla="*/ 908345 w 6500235"/>
              <a:gd name="connsiteY91" fmla="*/ 5373950 h 5464636"/>
              <a:gd name="connsiteX92" fmla="*/ 781592 w 6500235"/>
              <a:gd name="connsiteY92" fmla="*/ 5359426 h 5464636"/>
              <a:gd name="connsiteX93" fmla="*/ 755358 w 6500235"/>
              <a:gd name="connsiteY93" fmla="*/ 5354209 h 5464636"/>
              <a:gd name="connsiteX94" fmla="*/ 735782 w 6500235"/>
              <a:gd name="connsiteY94" fmla="*/ 5341278 h 5464636"/>
              <a:gd name="connsiteX95" fmla="*/ 733835 w 6500235"/>
              <a:gd name="connsiteY95" fmla="*/ 5330914 h 5464636"/>
              <a:gd name="connsiteX96" fmla="*/ 719882 w 6500235"/>
              <a:gd name="connsiteY96" fmla="*/ 5326690 h 5464636"/>
              <a:gd name="connsiteX97" fmla="*/ 716794 w 6500235"/>
              <a:gd name="connsiteY97" fmla="*/ 5323803 h 5464636"/>
              <a:gd name="connsiteX98" fmla="*/ 698456 w 6500235"/>
              <a:gd name="connsiteY98" fmla="*/ 5309002 h 5464636"/>
              <a:gd name="connsiteX99" fmla="*/ 643860 w 6500235"/>
              <a:gd name="connsiteY99" fmla="*/ 5321249 h 5464636"/>
              <a:gd name="connsiteX100" fmla="*/ 589399 w 6500235"/>
              <a:gd name="connsiteY100" fmla="*/ 5300252 h 5464636"/>
              <a:gd name="connsiteX101" fmla="*/ 340938 w 6500235"/>
              <a:gd name="connsiteY101" fmla="*/ 5237683 h 5464636"/>
              <a:gd name="connsiteX102" fmla="*/ 98001 w 6500235"/>
              <a:gd name="connsiteY102" fmla="*/ 5247147 h 5464636"/>
              <a:gd name="connsiteX103" fmla="*/ 12611 w 6500235"/>
              <a:gd name="connsiteY103" fmla="*/ 5237471 h 5464636"/>
              <a:gd name="connsiteX104" fmla="*/ 0 w 6500235"/>
              <a:gd name="connsiteY104" fmla="*/ 5235168 h 546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500235" h="5464636">
                <a:moveTo>
                  <a:pt x="0" y="0"/>
                </a:moveTo>
                <a:lnTo>
                  <a:pt x="6468182" y="0"/>
                </a:lnTo>
                <a:lnTo>
                  <a:pt x="6468122" y="2458"/>
                </a:lnTo>
                <a:cubicBezTo>
                  <a:pt x="6468560" y="7251"/>
                  <a:pt x="6469907" y="16220"/>
                  <a:pt x="6473409" y="34346"/>
                </a:cubicBezTo>
                <a:lnTo>
                  <a:pt x="6492498" y="123264"/>
                </a:lnTo>
                <a:cubicBezTo>
                  <a:pt x="6530248" y="162570"/>
                  <a:pt x="6415597" y="316177"/>
                  <a:pt x="6453347" y="355483"/>
                </a:cubicBezTo>
                <a:lnTo>
                  <a:pt x="6446278" y="407805"/>
                </a:lnTo>
                <a:cubicBezTo>
                  <a:pt x="6438855" y="419268"/>
                  <a:pt x="6492882" y="429673"/>
                  <a:pt x="6479973" y="438480"/>
                </a:cubicBezTo>
                <a:lnTo>
                  <a:pt x="6446200" y="483448"/>
                </a:lnTo>
                <a:lnTo>
                  <a:pt x="6455191" y="585156"/>
                </a:lnTo>
                <a:lnTo>
                  <a:pt x="6455578" y="723310"/>
                </a:lnTo>
                <a:lnTo>
                  <a:pt x="6330650" y="969274"/>
                </a:lnTo>
                <a:lnTo>
                  <a:pt x="6259783" y="1059188"/>
                </a:lnTo>
                <a:lnTo>
                  <a:pt x="6232390" y="1134371"/>
                </a:lnTo>
                <a:cubicBezTo>
                  <a:pt x="6233402" y="1144004"/>
                  <a:pt x="6201701" y="1218096"/>
                  <a:pt x="6197819" y="1226187"/>
                </a:cubicBezTo>
                <a:cubicBezTo>
                  <a:pt x="6193159" y="1247180"/>
                  <a:pt x="6164742" y="1253630"/>
                  <a:pt x="6153633" y="1266676"/>
                </a:cubicBezTo>
                <a:cubicBezTo>
                  <a:pt x="6143047" y="1294138"/>
                  <a:pt x="6121511" y="1318207"/>
                  <a:pt x="6115253" y="1333803"/>
                </a:cubicBezTo>
                <a:lnTo>
                  <a:pt x="6116094" y="1360252"/>
                </a:lnTo>
                <a:cubicBezTo>
                  <a:pt x="6112521" y="1397492"/>
                  <a:pt x="6092279" y="1498732"/>
                  <a:pt x="6093817" y="1557246"/>
                </a:cubicBezTo>
                <a:cubicBezTo>
                  <a:pt x="6112537" y="1631581"/>
                  <a:pt x="6029709" y="1634839"/>
                  <a:pt x="6036619" y="1695300"/>
                </a:cubicBezTo>
                <a:cubicBezTo>
                  <a:pt x="6031562" y="1739504"/>
                  <a:pt x="6015527" y="1737756"/>
                  <a:pt x="6006327" y="1765313"/>
                </a:cubicBezTo>
                <a:lnTo>
                  <a:pt x="5990294" y="1829516"/>
                </a:lnTo>
                <a:lnTo>
                  <a:pt x="5951522" y="1913734"/>
                </a:lnTo>
                <a:lnTo>
                  <a:pt x="5851829" y="2042661"/>
                </a:lnTo>
                <a:lnTo>
                  <a:pt x="5843359" y="2063211"/>
                </a:lnTo>
                <a:lnTo>
                  <a:pt x="5841612" y="2071738"/>
                </a:lnTo>
                <a:cubicBezTo>
                  <a:pt x="5839874" y="2077314"/>
                  <a:pt x="5838027" y="2080639"/>
                  <a:pt x="5835993" y="2082516"/>
                </a:cubicBezTo>
                <a:lnTo>
                  <a:pt x="5835396" y="2082526"/>
                </a:lnTo>
                <a:lnTo>
                  <a:pt x="5831029" y="2093117"/>
                </a:lnTo>
                <a:cubicBezTo>
                  <a:pt x="5814796" y="2110898"/>
                  <a:pt x="5755804" y="2160414"/>
                  <a:pt x="5737995" y="2189215"/>
                </a:cubicBezTo>
                <a:lnTo>
                  <a:pt x="5724175" y="2265929"/>
                </a:lnTo>
                <a:lnTo>
                  <a:pt x="5669829" y="2335401"/>
                </a:lnTo>
                <a:cubicBezTo>
                  <a:pt x="5651157" y="2366689"/>
                  <a:pt x="5624698" y="2407006"/>
                  <a:pt x="5612139" y="2453657"/>
                </a:cubicBezTo>
                <a:cubicBezTo>
                  <a:pt x="5613080" y="2462242"/>
                  <a:pt x="5589909" y="2606987"/>
                  <a:pt x="5594475" y="2615311"/>
                </a:cubicBezTo>
                <a:cubicBezTo>
                  <a:pt x="5543837" y="2727416"/>
                  <a:pt x="5569297" y="2670766"/>
                  <a:pt x="5536384" y="2755975"/>
                </a:cubicBezTo>
                <a:cubicBezTo>
                  <a:pt x="5489430" y="2846258"/>
                  <a:pt x="5525492" y="2766772"/>
                  <a:pt x="5485137" y="2848281"/>
                </a:cubicBezTo>
                <a:cubicBezTo>
                  <a:pt x="5448822" y="3003712"/>
                  <a:pt x="5363748" y="3103068"/>
                  <a:pt x="5325962" y="3162656"/>
                </a:cubicBezTo>
                <a:cubicBezTo>
                  <a:pt x="5253622" y="3181861"/>
                  <a:pt x="5277001" y="3245633"/>
                  <a:pt x="5243182" y="3288494"/>
                </a:cubicBezTo>
                <a:cubicBezTo>
                  <a:pt x="5294574" y="3300239"/>
                  <a:pt x="5188097" y="3332721"/>
                  <a:pt x="5237100" y="3363382"/>
                </a:cubicBezTo>
                <a:cubicBezTo>
                  <a:pt x="5229393" y="3370212"/>
                  <a:pt x="5220383" y="3375861"/>
                  <a:pt x="5210973" y="3381298"/>
                </a:cubicBezTo>
                <a:lnTo>
                  <a:pt x="5206067" y="3384167"/>
                </a:lnTo>
                <a:lnTo>
                  <a:pt x="5181176" y="3399028"/>
                </a:lnTo>
                <a:lnTo>
                  <a:pt x="5156932" y="3419249"/>
                </a:lnTo>
                <a:cubicBezTo>
                  <a:pt x="5149536" y="3427761"/>
                  <a:pt x="5143548" y="3438016"/>
                  <a:pt x="5139869" y="3450988"/>
                </a:cubicBezTo>
                <a:cubicBezTo>
                  <a:pt x="5146719" y="3504063"/>
                  <a:pt x="5059912" y="3541590"/>
                  <a:pt x="5071047" y="3608412"/>
                </a:cubicBezTo>
                <a:cubicBezTo>
                  <a:pt x="5070846" y="3631419"/>
                  <a:pt x="5043958" y="3693036"/>
                  <a:pt x="5022875" y="3698834"/>
                </a:cubicBezTo>
                <a:cubicBezTo>
                  <a:pt x="5013974" y="3710474"/>
                  <a:pt x="5013417" y="3727656"/>
                  <a:pt x="4993591" y="3727277"/>
                </a:cubicBezTo>
                <a:cubicBezTo>
                  <a:pt x="4968613" y="3729497"/>
                  <a:pt x="4982010" y="3786407"/>
                  <a:pt x="4960082" y="3770964"/>
                </a:cubicBezTo>
                <a:lnTo>
                  <a:pt x="4956970" y="3791475"/>
                </a:lnTo>
                <a:lnTo>
                  <a:pt x="4941856" y="3797112"/>
                </a:lnTo>
                <a:cubicBezTo>
                  <a:pt x="4926079" y="3802652"/>
                  <a:pt x="4914700" y="3807674"/>
                  <a:pt x="4913940" y="3820812"/>
                </a:cubicBezTo>
                <a:cubicBezTo>
                  <a:pt x="4892190" y="3833198"/>
                  <a:pt x="4833159" y="3861149"/>
                  <a:pt x="4811357" y="3871429"/>
                </a:cubicBezTo>
                <a:cubicBezTo>
                  <a:pt x="4797781" y="3865368"/>
                  <a:pt x="4792555" y="3877060"/>
                  <a:pt x="4783124" y="3882491"/>
                </a:cubicBezTo>
                <a:cubicBezTo>
                  <a:pt x="4766941" y="3880328"/>
                  <a:pt x="4731009" y="3914983"/>
                  <a:pt x="4724385" y="3930800"/>
                </a:cubicBezTo>
                <a:cubicBezTo>
                  <a:pt x="4713231" y="3980170"/>
                  <a:pt x="4642737" y="3980680"/>
                  <a:pt x="4632498" y="4019308"/>
                </a:cubicBezTo>
                <a:cubicBezTo>
                  <a:pt x="4626302" y="4027186"/>
                  <a:pt x="4619277" y="4032511"/>
                  <a:pt x="4611775" y="4036221"/>
                </a:cubicBezTo>
                <a:lnTo>
                  <a:pt x="4589341" y="4043087"/>
                </a:lnTo>
                <a:lnTo>
                  <a:pt x="4580109" y="4037991"/>
                </a:lnTo>
                <a:lnTo>
                  <a:pt x="4567969" y="4046064"/>
                </a:lnTo>
                <a:lnTo>
                  <a:pt x="4563776" y="4046606"/>
                </a:lnTo>
                <a:cubicBezTo>
                  <a:pt x="4555747" y="4047607"/>
                  <a:pt x="4547933" y="4048870"/>
                  <a:pt x="4540688" y="4051329"/>
                </a:cubicBezTo>
                <a:cubicBezTo>
                  <a:pt x="4565869" y="4086818"/>
                  <a:pt x="4483221" y="4078096"/>
                  <a:pt x="4515381" y="4101230"/>
                </a:cubicBezTo>
                <a:cubicBezTo>
                  <a:pt x="4479955" y="4120917"/>
                  <a:pt x="4519860" y="4137768"/>
                  <a:pt x="4464519" y="4129866"/>
                </a:cubicBezTo>
                <a:cubicBezTo>
                  <a:pt x="4421638" y="4159938"/>
                  <a:pt x="4317063" y="4224128"/>
                  <a:pt x="4258103" y="4281657"/>
                </a:cubicBezTo>
                <a:cubicBezTo>
                  <a:pt x="4226114" y="4312610"/>
                  <a:pt x="4157498" y="4425865"/>
                  <a:pt x="4110759" y="4475040"/>
                </a:cubicBezTo>
                <a:cubicBezTo>
                  <a:pt x="4061483" y="4509465"/>
                  <a:pt x="4039551" y="4565920"/>
                  <a:pt x="3977659" y="4576699"/>
                </a:cubicBezTo>
                <a:cubicBezTo>
                  <a:pt x="3932441" y="4611898"/>
                  <a:pt x="3975626" y="4646304"/>
                  <a:pt x="3839447" y="4686247"/>
                </a:cubicBezTo>
                <a:cubicBezTo>
                  <a:pt x="3580144" y="4740330"/>
                  <a:pt x="3329709" y="4787213"/>
                  <a:pt x="3160580" y="4816349"/>
                </a:cubicBezTo>
                <a:cubicBezTo>
                  <a:pt x="2991451" y="4845486"/>
                  <a:pt x="2914879" y="4858878"/>
                  <a:pt x="2824675" y="4861066"/>
                </a:cubicBezTo>
                <a:cubicBezTo>
                  <a:pt x="2734469" y="4863255"/>
                  <a:pt x="2739276" y="4877394"/>
                  <a:pt x="2704403" y="4872014"/>
                </a:cubicBezTo>
                <a:lnTo>
                  <a:pt x="2432833" y="5046782"/>
                </a:lnTo>
                <a:cubicBezTo>
                  <a:pt x="2305425" y="5066979"/>
                  <a:pt x="2054694" y="5159073"/>
                  <a:pt x="1930437" y="5242775"/>
                </a:cubicBezTo>
                <a:cubicBezTo>
                  <a:pt x="1899374" y="5263700"/>
                  <a:pt x="1874710" y="5286565"/>
                  <a:pt x="1853671" y="5310774"/>
                </a:cubicBezTo>
                <a:lnTo>
                  <a:pt x="1813576" y="5366218"/>
                </a:lnTo>
                <a:lnTo>
                  <a:pt x="1777372" y="5364302"/>
                </a:lnTo>
                <a:cubicBezTo>
                  <a:pt x="1762199" y="5364316"/>
                  <a:pt x="1747600" y="5364892"/>
                  <a:pt x="1733954" y="5365192"/>
                </a:cubicBezTo>
                <a:cubicBezTo>
                  <a:pt x="1757610" y="5412303"/>
                  <a:pt x="1664780" y="5350861"/>
                  <a:pt x="1672327" y="5408173"/>
                </a:cubicBezTo>
                <a:cubicBezTo>
                  <a:pt x="1662152" y="5406577"/>
                  <a:pt x="1652061" y="5403224"/>
                  <a:pt x="1641878" y="5399428"/>
                </a:cubicBezTo>
                <a:lnTo>
                  <a:pt x="1636543" y="5397470"/>
                </a:lnTo>
                <a:lnTo>
                  <a:pt x="1609237" y="5387733"/>
                </a:lnTo>
                <a:lnTo>
                  <a:pt x="1578208" y="5381908"/>
                </a:lnTo>
                <a:cubicBezTo>
                  <a:pt x="1566936" y="5381622"/>
                  <a:pt x="1555216" y="5383532"/>
                  <a:pt x="1542869" y="5388952"/>
                </a:cubicBezTo>
                <a:cubicBezTo>
                  <a:pt x="1506297" y="5428020"/>
                  <a:pt x="1422097" y="5384960"/>
                  <a:pt x="1377650" y="5436085"/>
                </a:cubicBezTo>
                <a:cubicBezTo>
                  <a:pt x="1359779" y="5450575"/>
                  <a:pt x="1295142" y="5469062"/>
                  <a:pt x="1277250" y="5456493"/>
                </a:cubicBezTo>
                <a:cubicBezTo>
                  <a:pt x="1262607" y="5457038"/>
                  <a:pt x="1249002" y="5467545"/>
                  <a:pt x="1236673" y="5452014"/>
                </a:cubicBezTo>
                <a:cubicBezTo>
                  <a:pt x="1219061" y="5434163"/>
                  <a:pt x="1183698" y="5480722"/>
                  <a:pt x="1181651" y="5453980"/>
                </a:cubicBezTo>
                <a:lnTo>
                  <a:pt x="1163851" y="5464636"/>
                </a:lnTo>
                <a:lnTo>
                  <a:pt x="1149882" y="5456568"/>
                </a:lnTo>
                <a:cubicBezTo>
                  <a:pt x="1135567" y="5447927"/>
                  <a:pt x="1124449" y="5442349"/>
                  <a:pt x="1113834" y="5450125"/>
                </a:cubicBezTo>
                <a:cubicBezTo>
                  <a:pt x="1090436" y="5441236"/>
                  <a:pt x="1031303" y="5413502"/>
                  <a:pt x="1009497" y="5403231"/>
                </a:cubicBezTo>
                <a:cubicBezTo>
                  <a:pt x="1005528" y="5388904"/>
                  <a:pt x="993185" y="5392315"/>
                  <a:pt x="982993" y="5388499"/>
                </a:cubicBezTo>
                <a:cubicBezTo>
                  <a:pt x="974358" y="5374641"/>
                  <a:pt x="924760" y="5368990"/>
                  <a:pt x="908345" y="5373950"/>
                </a:cubicBezTo>
                <a:cubicBezTo>
                  <a:pt x="863169" y="5396774"/>
                  <a:pt x="817902" y="5342732"/>
                  <a:pt x="781592" y="5359426"/>
                </a:cubicBezTo>
                <a:cubicBezTo>
                  <a:pt x="771573" y="5359661"/>
                  <a:pt x="762995" y="5357633"/>
                  <a:pt x="755358" y="5354209"/>
                </a:cubicBezTo>
                <a:lnTo>
                  <a:pt x="735782" y="5341278"/>
                </a:lnTo>
                <a:lnTo>
                  <a:pt x="733835" y="5330914"/>
                </a:lnTo>
                <a:lnTo>
                  <a:pt x="719882" y="5326690"/>
                </a:lnTo>
                <a:lnTo>
                  <a:pt x="716794" y="5323803"/>
                </a:lnTo>
                <a:cubicBezTo>
                  <a:pt x="710911" y="5318247"/>
                  <a:pt x="704963" y="5313024"/>
                  <a:pt x="698456" y="5309002"/>
                </a:cubicBezTo>
                <a:cubicBezTo>
                  <a:pt x="687114" y="5351013"/>
                  <a:pt x="641230" y="5281721"/>
                  <a:pt x="643860" y="5321249"/>
                </a:cubicBezTo>
                <a:cubicBezTo>
                  <a:pt x="606127" y="5306461"/>
                  <a:pt x="618532" y="5347963"/>
                  <a:pt x="589399" y="5300252"/>
                </a:cubicBezTo>
                <a:cubicBezTo>
                  <a:pt x="538911" y="5286324"/>
                  <a:pt x="422837" y="5246534"/>
                  <a:pt x="340938" y="5237683"/>
                </a:cubicBezTo>
                <a:cubicBezTo>
                  <a:pt x="296702" y="5232715"/>
                  <a:pt x="165679" y="5251892"/>
                  <a:pt x="98001" y="5247147"/>
                </a:cubicBezTo>
                <a:cubicBezTo>
                  <a:pt x="69043" y="5239103"/>
                  <a:pt x="40189" y="5239836"/>
                  <a:pt x="12611" y="5237471"/>
                </a:cubicBezTo>
                <a:lnTo>
                  <a:pt x="0" y="52351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5F364-D5C5-4CDC-A733-E930D8F4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56" y="615951"/>
            <a:ext cx="4774177" cy="2071590"/>
          </a:xfrm>
        </p:spPr>
        <p:txBody>
          <a:bodyPr anchor="b">
            <a:normAutofit/>
          </a:bodyPr>
          <a:lstStyle/>
          <a:p>
            <a:pPr algn="ctr"/>
            <a:r>
              <a:rPr lang="en-AU" dirty="0"/>
              <a:t>ostentatious</a:t>
            </a:r>
            <a:endParaRPr lang="en-AU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305" y="3440576"/>
            <a:ext cx="3660078" cy="250548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6C608-DC1B-4B64-8C6F-B6AD68B26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615951"/>
            <a:ext cx="4601882" cy="56543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showy; trying to impress or get attention, usually by flashing wealth or possessions.</a:t>
            </a:r>
          </a:p>
          <a:p>
            <a:endParaRPr lang="en-GB" sz="2400" dirty="0"/>
          </a:p>
          <a:p>
            <a:r>
              <a:rPr lang="en-GB" sz="2400" i="1" dirty="0"/>
              <a:t>Tanya wore her most </a:t>
            </a:r>
            <a:r>
              <a:rPr lang="en-GB" sz="2400" i="1" u="sng" dirty="0"/>
              <a:t>ostentatious</a:t>
            </a:r>
            <a:r>
              <a:rPr lang="en-GB" sz="2400" i="1" dirty="0"/>
              <a:t> jewellery to the party to display her wealth.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F4C5F-C0C7-4F52-B9C4-4FAD01C6D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r="3" b="3"/>
          <a:stretch/>
        </p:blipFill>
        <p:spPr bwMode="auto">
          <a:xfrm>
            <a:off x="1398929" y="3555468"/>
            <a:ext cx="3434234" cy="22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57469" y="575332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5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0265-4B73-49D9-863E-4DB2A7A8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AU" sz="3600" dirty="0"/>
              <a:t>Sanguine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D397E-C214-4849-AF8F-12D0939C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positive or cheerful, especially in a bad situation; optimistic.</a:t>
            </a:r>
          </a:p>
          <a:p>
            <a:endParaRPr lang="en-GB" sz="2400" i="1" dirty="0"/>
          </a:p>
          <a:p>
            <a:r>
              <a:rPr lang="en-GB" sz="2400" i="1" dirty="0"/>
              <a:t>He’s remarkably </a:t>
            </a:r>
            <a:r>
              <a:rPr lang="en-GB" sz="2400" i="1" u="sng" dirty="0"/>
              <a:t>sanguine</a:t>
            </a:r>
            <a:r>
              <a:rPr lang="en-GB" sz="2400" i="1" dirty="0"/>
              <a:t> for someone whose company just went bankrupt.</a:t>
            </a:r>
          </a:p>
          <a:p>
            <a:endParaRPr lang="en-AU" dirty="0"/>
          </a:p>
        </p:txBody>
      </p:sp>
      <p:pic>
        <p:nvPicPr>
          <p:cNvPr id="1026" name="Picture 2" descr="3,080,917 Cheerful Man Stock Photos, Pictures &amp;amp; Royalty-Free Images - iStock">
            <a:extLst>
              <a:ext uri="{FF2B5EF4-FFF2-40B4-BE49-F238E27FC236}">
                <a16:creationId xmlns:a16="http://schemas.microsoft.com/office/drawing/2014/main" id="{74C480BE-7159-4DEE-90BC-BA305911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0426" y="2249143"/>
            <a:ext cx="4788505" cy="33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9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CE8BBC4-555B-4EEA-8B5C-5B44656F9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3AB99-0703-4AEE-B709-0A50C541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603622"/>
            <a:ext cx="5004776" cy="241342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strident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704DC3-DE99-4AC8-9945-00EF66E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1447" y="0"/>
            <a:ext cx="6200553" cy="6858000"/>
          </a:xfrm>
          <a:custGeom>
            <a:avLst/>
            <a:gdLst>
              <a:gd name="connsiteX0" fmla="*/ 509785 w 6292079"/>
              <a:gd name="connsiteY0" fmla="*/ 0 h 6858000"/>
              <a:gd name="connsiteX1" fmla="*/ 4089208 w 6292079"/>
              <a:gd name="connsiteY1" fmla="*/ 0 h 6858000"/>
              <a:gd name="connsiteX2" fmla="*/ 4500513 w 6292079"/>
              <a:gd name="connsiteY2" fmla="*/ 0 h 6858000"/>
              <a:gd name="connsiteX3" fmla="*/ 4642260 w 6292079"/>
              <a:gd name="connsiteY3" fmla="*/ 0 h 6858000"/>
              <a:gd name="connsiteX4" fmla="*/ 6127274 w 6292079"/>
              <a:gd name="connsiteY4" fmla="*/ 0 h 6858000"/>
              <a:gd name="connsiteX5" fmla="*/ 6292079 w 6292079"/>
              <a:gd name="connsiteY5" fmla="*/ 0 h 6858000"/>
              <a:gd name="connsiteX6" fmla="*/ 6292079 w 6292079"/>
              <a:gd name="connsiteY6" fmla="*/ 6858000 h 6858000"/>
              <a:gd name="connsiteX7" fmla="*/ 6127274 w 6292079"/>
              <a:gd name="connsiteY7" fmla="*/ 6858000 h 6858000"/>
              <a:gd name="connsiteX8" fmla="*/ 4642260 w 6292079"/>
              <a:gd name="connsiteY8" fmla="*/ 6858000 h 6858000"/>
              <a:gd name="connsiteX9" fmla="*/ 4500513 w 6292079"/>
              <a:gd name="connsiteY9" fmla="*/ 6858000 h 6858000"/>
              <a:gd name="connsiteX10" fmla="*/ 4089208 w 6292079"/>
              <a:gd name="connsiteY10" fmla="*/ 6858000 h 6858000"/>
              <a:gd name="connsiteX11" fmla="*/ 435967 w 6292079"/>
              <a:gd name="connsiteY11" fmla="*/ 6858000 h 6858000"/>
              <a:gd name="connsiteX12" fmla="*/ 439099 w 6292079"/>
              <a:gd name="connsiteY12" fmla="*/ 6835478 h 6858000"/>
              <a:gd name="connsiteX13" fmla="*/ 443695 w 6292079"/>
              <a:gd name="connsiteY13" fmla="*/ 6725985 h 6858000"/>
              <a:gd name="connsiteX14" fmla="*/ 428041 w 6292079"/>
              <a:gd name="connsiteY14" fmla="*/ 6661430 h 6858000"/>
              <a:gd name="connsiteX15" fmla="*/ 376884 w 6292079"/>
              <a:gd name="connsiteY15" fmla="*/ 6504597 h 6858000"/>
              <a:gd name="connsiteX16" fmla="*/ 269239 w 6292079"/>
              <a:gd name="connsiteY16" fmla="*/ 6290076 h 6858000"/>
              <a:gd name="connsiteX17" fmla="*/ 219811 w 6292079"/>
              <a:gd name="connsiteY17" fmla="*/ 6127001 h 6858000"/>
              <a:gd name="connsiteX18" fmla="*/ 205094 w 6292079"/>
              <a:gd name="connsiteY18" fmla="*/ 6073766 h 6858000"/>
              <a:gd name="connsiteX19" fmla="*/ 150183 w 6292079"/>
              <a:gd name="connsiteY19" fmla="*/ 6014538 h 6858000"/>
              <a:gd name="connsiteX20" fmla="*/ 117093 w 6292079"/>
              <a:gd name="connsiteY20" fmla="*/ 5729681 h 6858000"/>
              <a:gd name="connsiteX21" fmla="*/ 46363 w 6292079"/>
              <a:gd name="connsiteY21" fmla="*/ 5613732 h 6858000"/>
              <a:gd name="connsiteX22" fmla="*/ 29717 w 6292079"/>
              <a:gd name="connsiteY22" fmla="*/ 5572630 h 6858000"/>
              <a:gd name="connsiteX23" fmla="*/ 32614 w 6292079"/>
              <a:gd name="connsiteY23" fmla="*/ 5564839 h 6858000"/>
              <a:gd name="connsiteX24" fmla="*/ 34209 w 6292079"/>
              <a:gd name="connsiteY24" fmla="*/ 5564057 h 6858000"/>
              <a:gd name="connsiteX25" fmla="*/ 17311 w 6292079"/>
              <a:gd name="connsiteY25" fmla="*/ 5442591 h 6858000"/>
              <a:gd name="connsiteX26" fmla="*/ 16750 w 6292079"/>
              <a:gd name="connsiteY26" fmla="*/ 5415829 h 6858000"/>
              <a:gd name="connsiteX27" fmla="*/ 18217 w 6292079"/>
              <a:gd name="connsiteY27" fmla="*/ 5412980 h 6858000"/>
              <a:gd name="connsiteX28" fmla="*/ 12055 w 6292079"/>
              <a:gd name="connsiteY28" fmla="*/ 5390064 h 6858000"/>
              <a:gd name="connsiteX29" fmla="*/ 0 w 6292079"/>
              <a:gd name="connsiteY29" fmla="*/ 5369830 h 6858000"/>
              <a:gd name="connsiteX30" fmla="*/ 32211 w 6292079"/>
              <a:gd name="connsiteY30" fmla="*/ 5145466 h 6858000"/>
              <a:gd name="connsiteX31" fmla="*/ 40891 w 6292079"/>
              <a:gd name="connsiteY31" fmla="*/ 4778922 h 6858000"/>
              <a:gd name="connsiteX32" fmla="*/ 16777 w 6292079"/>
              <a:gd name="connsiteY32" fmla="*/ 4554239 h 6858000"/>
              <a:gd name="connsiteX33" fmla="*/ 25115 w 6292079"/>
              <a:gd name="connsiteY33" fmla="*/ 4402702 h 6858000"/>
              <a:gd name="connsiteX34" fmla="*/ 8134 w 6292079"/>
              <a:gd name="connsiteY34" fmla="*/ 4331397 h 6858000"/>
              <a:gd name="connsiteX35" fmla="*/ 21852 w 6292079"/>
              <a:gd name="connsiteY35" fmla="*/ 4299998 h 6858000"/>
              <a:gd name="connsiteX36" fmla="*/ 24178 w 6292079"/>
              <a:gd name="connsiteY36" fmla="*/ 4280659 h 6858000"/>
              <a:gd name="connsiteX37" fmla="*/ 33357 w 6292079"/>
              <a:gd name="connsiteY37" fmla="*/ 4276475 h 6858000"/>
              <a:gd name="connsiteX38" fmla="*/ 42965 w 6292079"/>
              <a:gd name="connsiteY38" fmla="*/ 4248279 h 6858000"/>
              <a:gd name="connsiteX39" fmla="*/ 44865 w 6292079"/>
              <a:gd name="connsiteY39" fmla="*/ 4212329 h 6858000"/>
              <a:gd name="connsiteX40" fmla="*/ 44366 w 6292079"/>
              <a:gd name="connsiteY40" fmla="*/ 4040266 h 6858000"/>
              <a:gd name="connsiteX41" fmla="*/ 49504 w 6292079"/>
              <a:gd name="connsiteY41" fmla="*/ 3938016 h 6858000"/>
              <a:gd name="connsiteX42" fmla="*/ 59997 w 6292079"/>
              <a:gd name="connsiteY42" fmla="*/ 3900263 h 6858000"/>
              <a:gd name="connsiteX43" fmla="*/ 68907 w 6292079"/>
              <a:gd name="connsiteY43" fmla="*/ 3846813 h 6858000"/>
              <a:gd name="connsiteX44" fmla="*/ 75836 w 6292079"/>
              <a:gd name="connsiteY44" fmla="*/ 3715292 h 6858000"/>
              <a:gd name="connsiteX45" fmla="*/ 86775 w 6292079"/>
              <a:gd name="connsiteY45" fmla="*/ 3529044 h 6858000"/>
              <a:gd name="connsiteX46" fmla="*/ 93628 w 6292079"/>
              <a:gd name="connsiteY46" fmla="*/ 3521593 h 6858000"/>
              <a:gd name="connsiteX47" fmla="*/ 95551 w 6292079"/>
              <a:gd name="connsiteY47" fmla="*/ 3456775 h 6858000"/>
              <a:gd name="connsiteX48" fmla="*/ 58296 w 6292079"/>
              <a:gd name="connsiteY48" fmla="*/ 3224475 h 6858000"/>
              <a:gd name="connsiteX49" fmla="*/ 63270 w 6292079"/>
              <a:gd name="connsiteY49" fmla="*/ 3097947 h 6858000"/>
              <a:gd name="connsiteX50" fmla="*/ 72130 w 6292079"/>
              <a:gd name="connsiteY50" fmla="*/ 3053885 h 6858000"/>
              <a:gd name="connsiteX51" fmla="*/ 86532 w 6292079"/>
              <a:gd name="connsiteY51" fmla="*/ 2980007 h 6858000"/>
              <a:gd name="connsiteX52" fmla="*/ 111003 w 6292079"/>
              <a:gd name="connsiteY52" fmla="*/ 2914025 h 6858000"/>
              <a:gd name="connsiteX53" fmla="*/ 98482 w 6292079"/>
              <a:gd name="connsiteY53" fmla="*/ 2847042 h 6858000"/>
              <a:gd name="connsiteX54" fmla="*/ 97880 w 6292079"/>
              <a:gd name="connsiteY54" fmla="*/ 2789385 h 6858000"/>
              <a:gd name="connsiteX55" fmla="*/ 104654 w 6292079"/>
              <a:gd name="connsiteY55" fmla="*/ 2785130 h 6858000"/>
              <a:gd name="connsiteX56" fmla="*/ 105266 w 6292079"/>
              <a:gd name="connsiteY56" fmla="*/ 2777753 h 6858000"/>
              <a:gd name="connsiteX57" fmla="*/ 167835 w 6292079"/>
              <a:gd name="connsiteY57" fmla="*/ 2669363 h 6858000"/>
              <a:gd name="connsiteX58" fmla="*/ 202206 w 6292079"/>
              <a:gd name="connsiteY58" fmla="*/ 2562841 h 6858000"/>
              <a:gd name="connsiteX59" fmla="*/ 213902 w 6292079"/>
              <a:gd name="connsiteY59" fmla="*/ 2508449 h 6858000"/>
              <a:gd name="connsiteX60" fmla="*/ 233809 w 6292079"/>
              <a:gd name="connsiteY60" fmla="*/ 2449158 h 6858000"/>
              <a:gd name="connsiteX61" fmla="*/ 237400 w 6292079"/>
              <a:gd name="connsiteY61" fmla="*/ 2386081 h 6858000"/>
              <a:gd name="connsiteX62" fmla="*/ 235660 w 6292079"/>
              <a:gd name="connsiteY62" fmla="*/ 2226872 h 6858000"/>
              <a:gd name="connsiteX63" fmla="*/ 250116 w 6292079"/>
              <a:gd name="connsiteY63" fmla="*/ 2186312 h 6858000"/>
              <a:gd name="connsiteX64" fmla="*/ 285163 w 6292079"/>
              <a:gd name="connsiteY64" fmla="*/ 2054201 h 6858000"/>
              <a:gd name="connsiteX65" fmla="*/ 297869 w 6292079"/>
              <a:gd name="connsiteY65" fmla="*/ 2009411 h 6858000"/>
              <a:gd name="connsiteX66" fmla="*/ 339406 w 6292079"/>
              <a:gd name="connsiteY66" fmla="*/ 1985345 h 6858000"/>
              <a:gd name="connsiteX67" fmla="*/ 380873 w 6292079"/>
              <a:gd name="connsiteY67" fmla="*/ 1908912 h 6858000"/>
              <a:gd name="connsiteX68" fmla="*/ 399636 w 6292079"/>
              <a:gd name="connsiteY68" fmla="*/ 1815242 h 6858000"/>
              <a:gd name="connsiteX69" fmla="*/ 374372 w 6292079"/>
              <a:gd name="connsiteY69" fmla="*/ 1616165 h 6858000"/>
              <a:gd name="connsiteX70" fmla="*/ 392730 w 6292079"/>
              <a:gd name="connsiteY70" fmla="*/ 1566131 h 6858000"/>
              <a:gd name="connsiteX71" fmla="*/ 372639 w 6292079"/>
              <a:gd name="connsiteY71" fmla="*/ 1478507 h 6858000"/>
              <a:gd name="connsiteX72" fmla="*/ 401555 w 6292079"/>
              <a:gd name="connsiteY72" fmla="*/ 1428806 h 6858000"/>
              <a:gd name="connsiteX73" fmla="*/ 410243 w 6292079"/>
              <a:gd name="connsiteY73" fmla="*/ 1415134 h 6858000"/>
              <a:gd name="connsiteX74" fmla="*/ 411524 w 6292079"/>
              <a:gd name="connsiteY74" fmla="*/ 1406469 h 6858000"/>
              <a:gd name="connsiteX75" fmla="*/ 408887 w 6292079"/>
              <a:gd name="connsiteY75" fmla="*/ 1392331 h 6858000"/>
              <a:gd name="connsiteX76" fmla="*/ 414309 w 6292079"/>
              <a:gd name="connsiteY76" fmla="*/ 1387628 h 6858000"/>
              <a:gd name="connsiteX77" fmla="*/ 415362 w 6292079"/>
              <a:gd name="connsiteY77" fmla="*/ 1380497 h 6858000"/>
              <a:gd name="connsiteX78" fmla="*/ 421850 w 6292079"/>
              <a:gd name="connsiteY78" fmla="*/ 1331725 h 6858000"/>
              <a:gd name="connsiteX79" fmla="*/ 417310 w 6292079"/>
              <a:gd name="connsiteY79" fmla="*/ 1256042 h 6858000"/>
              <a:gd name="connsiteX80" fmla="*/ 415023 w 6292079"/>
              <a:gd name="connsiteY80" fmla="*/ 1150134 h 6858000"/>
              <a:gd name="connsiteX81" fmla="*/ 406174 w 6292079"/>
              <a:gd name="connsiteY81" fmla="*/ 1005645 h 6858000"/>
              <a:gd name="connsiteX82" fmla="*/ 431864 w 6292079"/>
              <a:gd name="connsiteY82" fmla="*/ 899691 h 6858000"/>
              <a:gd name="connsiteX83" fmla="*/ 462617 w 6292079"/>
              <a:gd name="connsiteY83" fmla="*/ 689088 h 6858000"/>
              <a:gd name="connsiteX84" fmla="*/ 510810 w 6292079"/>
              <a:gd name="connsiteY84" fmla="*/ 526328 h 6858000"/>
              <a:gd name="connsiteX85" fmla="*/ 542477 w 6292079"/>
              <a:gd name="connsiteY85" fmla="*/ 433873 h 6858000"/>
              <a:gd name="connsiteX86" fmla="*/ 549936 w 6292079"/>
              <a:gd name="connsiteY86" fmla="*/ 301688 h 6858000"/>
              <a:gd name="connsiteX87" fmla="*/ 554757 w 6292079"/>
              <a:gd name="connsiteY87" fmla="*/ 279945 h 6858000"/>
              <a:gd name="connsiteX88" fmla="*/ 550124 w 6292079"/>
              <a:gd name="connsiteY88" fmla="*/ 248508 h 6858000"/>
              <a:gd name="connsiteX89" fmla="*/ 530424 w 6292079"/>
              <a:gd name="connsiteY89" fmla="*/ 122373 h 6858000"/>
              <a:gd name="connsiteX90" fmla="*/ 504802 w 6292079"/>
              <a:gd name="connsiteY90" fmla="*/ 218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292079" h="6858000">
                <a:moveTo>
                  <a:pt x="509785" y="0"/>
                </a:moveTo>
                <a:lnTo>
                  <a:pt x="4089208" y="0"/>
                </a:lnTo>
                <a:lnTo>
                  <a:pt x="4500513" y="0"/>
                </a:lnTo>
                <a:lnTo>
                  <a:pt x="4642260" y="0"/>
                </a:lnTo>
                <a:lnTo>
                  <a:pt x="6127274" y="0"/>
                </a:lnTo>
                <a:lnTo>
                  <a:pt x="6292079" y="0"/>
                </a:lnTo>
                <a:lnTo>
                  <a:pt x="6292079" y="6858000"/>
                </a:lnTo>
                <a:lnTo>
                  <a:pt x="6127274" y="6858000"/>
                </a:lnTo>
                <a:lnTo>
                  <a:pt x="4642260" y="6858000"/>
                </a:lnTo>
                <a:lnTo>
                  <a:pt x="4500513" y="6858000"/>
                </a:lnTo>
                <a:lnTo>
                  <a:pt x="4089208" y="6858000"/>
                </a:lnTo>
                <a:lnTo>
                  <a:pt x="435967" y="6858000"/>
                </a:lnTo>
                <a:lnTo>
                  <a:pt x="439099" y="6835478"/>
                </a:lnTo>
                <a:cubicBezTo>
                  <a:pt x="443053" y="6807961"/>
                  <a:pt x="446597" y="6775838"/>
                  <a:pt x="443695" y="6725985"/>
                </a:cubicBezTo>
                <a:cubicBezTo>
                  <a:pt x="406361" y="6709462"/>
                  <a:pt x="444551" y="6685701"/>
                  <a:pt x="428041" y="6661430"/>
                </a:cubicBezTo>
                <a:cubicBezTo>
                  <a:pt x="415709" y="6603739"/>
                  <a:pt x="402107" y="6561674"/>
                  <a:pt x="376884" y="6504597"/>
                </a:cubicBezTo>
                <a:cubicBezTo>
                  <a:pt x="304684" y="6477597"/>
                  <a:pt x="338577" y="6353549"/>
                  <a:pt x="269239" y="6290076"/>
                </a:cubicBezTo>
                <a:cubicBezTo>
                  <a:pt x="241348" y="6225029"/>
                  <a:pt x="266460" y="6201087"/>
                  <a:pt x="219811" y="6127001"/>
                </a:cubicBezTo>
                <a:cubicBezTo>
                  <a:pt x="241964" y="6106503"/>
                  <a:pt x="210775" y="6088480"/>
                  <a:pt x="205094" y="6073766"/>
                </a:cubicBezTo>
                <a:cubicBezTo>
                  <a:pt x="195202" y="6057134"/>
                  <a:pt x="163788" y="6050649"/>
                  <a:pt x="150183" y="6014538"/>
                </a:cubicBezTo>
                <a:cubicBezTo>
                  <a:pt x="131236" y="5955076"/>
                  <a:pt x="160082" y="5847195"/>
                  <a:pt x="117093" y="5729681"/>
                </a:cubicBezTo>
                <a:cubicBezTo>
                  <a:pt x="106713" y="5695413"/>
                  <a:pt x="63130" y="5649897"/>
                  <a:pt x="46363" y="5613732"/>
                </a:cubicBezTo>
                <a:lnTo>
                  <a:pt x="29717" y="5572630"/>
                </a:lnTo>
                <a:lnTo>
                  <a:pt x="32614" y="5564839"/>
                </a:lnTo>
                <a:lnTo>
                  <a:pt x="34209" y="5564057"/>
                </a:lnTo>
                <a:lnTo>
                  <a:pt x="17311" y="5442591"/>
                </a:lnTo>
                <a:cubicBezTo>
                  <a:pt x="14639" y="5436675"/>
                  <a:pt x="13713" y="5428633"/>
                  <a:pt x="16750" y="5415829"/>
                </a:cubicBezTo>
                <a:lnTo>
                  <a:pt x="18217" y="5412980"/>
                </a:lnTo>
                <a:lnTo>
                  <a:pt x="12055" y="5390064"/>
                </a:lnTo>
                <a:cubicBezTo>
                  <a:pt x="9079" y="5382538"/>
                  <a:pt x="5182" y="5375682"/>
                  <a:pt x="0" y="5369830"/>
                </a:cubicBezTo>
                <a:cubicBezTo>
                  <a:pt x="31894" y="5299689"/>
                  <a:pt x="23872" y="5225525"/>
                  <a:pt x="32211" y="5145466"/>
                </a:cubicBezTo>
                <a:cubicBezTo>
                  <a:pt x="34746" y="5048037"/>
                  <a:pt x="41698" y="4890019"/>
                  <a:pt x="40891" y="4778922"/>
                </a:cubicBezTo>
                <a:cubicBezTo>
                  <a:pt x="9869" y="4689468"/>
                  <a:pt x="28501" y="4651846"/>
                  <a:pt x="16777" y="4554239"/>
                </a:cubicBezTo>
                <a:cubicBezTo>
                  <a:pt x="56871" y="4507954"/>
                  <a:pt x="15779" y="4455514"/>
                  <a:pt x="25115" y="4402702"/>
                </a:cubicBezTo>
                <a:cubicBezTo>
                  <a:pt x="-10420" y="4412229"/>
                  <a:pt x="47425" y="4340221"/>
                  <a:pt x="8134" y="4331397"/>
                </a:cubicBezTo>
                <a:lnTo>
                  <a:pt x="21852" y="4299998"/>
                </a:lnTo>
                <a:lnTo>
                  <a:pt x="24178" y="4280659"/>
                </a:lnTo>
                <a:lnTo>
                  <a:pt x="33357" y="4276475"/>
                </a:lnTo>
                <a:lnTo>
                  <a:pt x="42965" y="4248279"/>
                </a:lnTo>
                <a:cubicBezTo>
                  <a:pt x="45246" y="4237522"/>
                  <a:pt x="46159" y="4225720"/>
                  <a:pt x="44865" y="4212329"/>
                </a:cubicBezTo>
                <a:cubicBezTo>
                  <a:pt x="25826" y="4166207"/>
                  <a:pt x="69917" y="4097341"/>
                  <a:pt x="44366" y="4040266"/>
                </a:cubicBezTo>
                <a:cubicBezTo>
                  <a:pt x="38101" y="4019019"/>
                  <a:pt x="37876" y="3951695"/>
                  <a:pt x="49504" y="3938016"/>
                </a:cubicBezTo>
                <a:cubicBezTo>
                  <a:pt x="51863" y="3923784"/>
                  <a:pt x="47442" y="3907760"/>
                  <a:pt x="59997" y="3900263"/>
                </a:cubicBezTo>
                <a:cubicBezTo>
                  <a:pt x="75066" y="3888337"/>
                  <a:pt x="50846" y="3841280"/>
                  <a:pt x="68907" y="3846813"/>
                </a:cubicBezTo>
                <a:cubicBezTo>
                  <a:pt x="52296" y="3813347"/>
                  <a:pt x="68378" y="3745138"/>
                  <a:pt x="75836" y="3715292"/>
                </a:cubicBezTo>
                <a:cubicBezTo>
                  <a:pt x="78813" y="3662330"/>
                  <a:pt x="86378" y="3567665"/>
                  <a:pt x="86775" y="3529044"/>
                </a:cubicBezTo>
                <a:cubicBezTo>
                  <a:pt x="89267" y="3527082"/>
                  <a:pt x="91576" y="3524572"/>
                  <a:pt x="93628" y="3521593"/>
                </a:cubicBezTo>
                <a:cubicBezTo>
                  <a:pt x="105546" y="3504295"/>
                  <a:pt x="106408" y="3475272"/>
                  <a:pt x="95551" y="3456775"/>
                </a:cubicBezTo>
                <a:cubicBezTo>
                  <a:pt x="61828" y="3371150"/>
                  <a:pt x="64401" y="3295875"/>
                  <a:pt x="58296" y="3224475"/>
                </a:cubicBezTo>
                <a:cubicBezTo>
                  <a:pt x="55319" y="3144058"/>
                  <a:pt x="94983" y="3200876"/>
                  <a:pt x="63270" y="3097947"/>
                </a:cubicBezTo>
                <a:cubicBezTo>
                  <a:pt x="77539" y="3088512"/>
                  <a:pt x="78452" y="3075895"/>
                  <a:pt x="72130" y="3053885"/>
                </a:cubicBezTo>
                <a:cubicBezTo>
                  <a:pt x="71735" y="3014911"/>
                  <a:pt x="107041" y="3021320"/>
                  <a:pt x="86532" y="2980007"/>
                </a:cubicBezTo>
                <a:lnTo>
                  <a:pt x="111003" y="2914025"/>
                </a:lnTo>
                <a:cubicBezTo>
                  <a:pt x="105238" y="2917158"/>
                  <a:pt x="98864" y="2862805"/>
                  <a:pt x="98482" y="2847042"/>
                </a:cubicBezTo>
                <a:cubicBezTo>
                  <a:pt x="100672" y="2813890"/>
                  <a:pt x="74268" y="2807204"/>
                  <a:pt x="97880" y="2789385"/>
                </a:cubicBezTo>
                <a:lnTo>
                  <a:pt x="104654" y="2785130"/>
                </a:lnTo>
                <a:cubicBezTo>
                  <a:pt x="104858" y="2782671"/>
                  <a:pt x="105062" y="2780212"/>
                  <a:pt x="105266" y="2777753"/>
                </a:cubicBezTo>
                <a:cubicBezTo>
                  <a:pt x="106158" y="2754272"/>
                  <a:pt x="151678" y="2705182"/>
                  <a:pt x="167835" y="2669363"/>
                </a:cubicBezTo>
                <a:lnTo>
                  <a:pt x="202206" y="2562841"/>
                </a:lnTo>
                <a:lnTo>
                  <a:pt x="213902" y="2508449"/>
                </a:lnTo>
                <a:lnTo>
                  <a:pt x="233809" y="2449158"/>
                </a:lnTo>
                <a:cubicBezTo>
                  <a:pt x="251664" y="2436763"/>
                  <a:pt x="229153" y="2410096"/>
                  <a:pt x="237400" y="2386081"/>
                </a:cubicBezTo>
                <a:cubicBezTo>
                  <a:pt x="227267" y="2347359"/>
                  <a:pt x="241573" y="2261841"/>
                  <a:pt x="235660" y="2226872"/>
                </a:cubicBezTo>
                <a:cubicBezTo>
                  <a:pt x="251820" y="2220679"/>
                  <a:pt x="261258" y="2210661"/>
                  <a:pt x="250116" y="2186312"/>
                </a:cubicBezTo>
                <a:lnTo>
                  <a:pt x="285163" y="2054201"/>
                </a:lnTo>
                <a:cubicBezTo>
                  <a:pt x="307497" y="2045213"/>
                  <a:pt x="272623" y="2017046"/>
                  <a:pt x="297869" y="2009411"/>
                </a:cubicBezTo>
                <a:cubicBezTo>
                  <a:pt x="320898" y="2035913"/>
                  <a:pt x="315992" y="1967554"/>
                  <a:pt x="339406" y="1985345"/>
                </a:cubicBezTo>
                <a:cubicBezTo>
                  <a:pt x="353240" y="1968595"/>
                  <a:pt x="370836" y="1937261"/>
                  <a:pt x="380873" y="1908912"/>
                </a:cubicBezTo>
                <a:cubicBezTo>
                  <a:pt x="350104" y="1811824"/>
                  <a:pt x="395613" y="1878362"/>
                  <a:pt x="399636" y="1815242"/>
                </a:cubicBezTo>
                <a:cubicBezTo>
                  <a:pt x="398754" y="1757178"/>
                  <a:pt x="409420" y="1701224"/>
                  <a:pt x="374372" y="1616165"/>
                </a:cubicBezTo>
                <a:cubicBezTo>
                  <a:pt x="373220" y="1574646"/>
                  <a:pt x="393018" y="1589074"/>
                  <a:pt x="392730" y="1566131"/>
                </a:cubicBezTo>
                <a:cubicBezTo>
                  <a:pt x="365412" y="1510101"/>
                  <a:pt x="394197" y="1511406"/>
                  <a:pt x="372639" y="1478507"/>
                </a:cubicBezTo>
                <a:cubicBezTo>
                  <a:pt x="377761" y="1454951"/>
                  <a:pt x="391457" y="1440777"/>
                  <a:pt x="401555" y="1428806"/>
                </a:cubicBezTo>
                <a:lnTo>
                  <a:pt x="410243" y="1415134"/>
                </a:lnTo>
                <a:lnTo>
                  <a:pt x="411524" y="1406469"/>
                </a:lnTo>
                <a:lnTo>
                  <a:pt x="408887" y="1392331"/>
                </a:lnTo>
                <a:lnTo>
                  <a:pt x="414309" y="1387628"/>
                </a:lnTo>
                <a:lnTo>
                  <a:pt x="415362" y="1380497"/>
                </a:lnTo>
                <a:cubicBezTo>
                  <a:pt x="418872" y="1361702"/>
                  <a:pt x="422095" y="1344022"/>
                  <a:pt x="421850" y="1331725"/>
                </a:cubicBezTo>
                <a:cubicBezTo>
                  <a:pt x="433626" y="1321844"/>
                  <a:pt x="424854" y="1278095"/>
                  <a:pt x="417310" y="1256042"/>
                </a:cubicBezTo>
                <a:cubicBezTo>
                  <a:pt x="413501" y="1216720"/>
                  <a:pt x="436826" y="1191313"/>
                  <a:pt x="415023" y="1150134"/>
                </a:cubicBezTo>
                <a:cubicBezTo>
                  <a:pt x="409434" y="1105134"/>
                  <a:pt x="413370" y="1057259"/>
                  <a:pt x="406174" y="1005645"/>
                </a:cubicBezTo>
                <a:cubicBezTo>
                  <a:pt x="395775" y="973629"/>
                  <a:pt x="433727" y="963997"/>
                  <a:pt x="431864" y="899691"/>
                </a:cubicBezTo>
                <a:cubicBezTo>
                  <a:pt x="435076" y="846170"/>
                  <a:pt x="459107" y="752452"/>
                  <a:pt x="462617" y="689088"/>
                </a:cubicBezTo>
                <a:cubicBezTo>
                  <a:pt x="447384" y="623113"/>
                  <a:pt x="508572" y="589979"/>
                  <a:pt x="510810" y="526328"/>
                </a:cubicBezTo>
                <a:cubicBezTo>
                  <a:pt x="481634" y="460515"/>
                  <a:pt x="546528" y="487988"/>
                  <a:pt x="542477" y="433873"/>
                </a:cubicBezTo>
                <a:cubicBezTo>
                  <a:pt x="514702" y="343844"/>
                  <a:pt x="563781" y="437996"/>
                  <a:pt x="549936" y="301688"/>
                </a:cubicBezTo>
                <a:cubicBezTo>
                  <a:pt x="545577" y="293639"/>
                  <a:pt x="549120" y="277645"/>
                  <a:pt x="554757" y="279945"/>
                </a:cubicBezTo>
                <a:cubicBezTo>
                  <a:pt x="552714" y="271180"/>
                  <a:pt x="541267" y="249562"/>
                  <a:pt x="550124" y="248508"/>
                </a:cubicBezTo>
                <a:cubicBezTo>
                  <a:pt x="549604" y="205525"/>
                  <a:pt x="542818" y="162084"/>
                  <a:pt x="530424" y="122373"/>
                </a:cubicBezTo>
                <a:cubicBezTo>
                  <a:pt x="542727" y="41074"/>
                  <a:pt x="502709" y="81459"/>
                  <a:pt x="504802" y="218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D3BCC-0F98-4DFE-8383-DAED9F04A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256" y="603624"/>
            <a:ext cx="4266089" cy="56507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loud and harsh sounding; too forceful or opinionated</a:t>
            </a:r>
          </a:p>
          <a:p>
            <a:endParaRPr lang="en-GB" sz="2400" dirty="0"/>
          </a:p>
          <a:p>
            <a:r>
              <a:rPr lang="en-GB" sz="2400" i="1" dirty="0"/>
              <a:t>Playing </a:t>
            </a:r>
            <a:r>
              <a:rPr lang="en-GB" sz="2400" i="1" u="sng" dirty="0"/>
              <a:t>strident</a:t>
            </a:r>
            <a:r>
              <a:rPr lang="en-GB" sz="2400" i="1" dirty="0"/>
              <a:t> music late at night might annoy your neighbours.</a:t>
            </a:r>
          </a:p>
          <a:p>
            <a:r>
              <a:rPr lang="en-GB" sz="2400" i="1" dirty="0"/>
              <a:t>At the meeting he aired so many </a:t>
            </a:r>
            <a:r>
              <a:rPr lang="en-GB" sz="2400" i="1" u="sng" dirty="0"/>
              <a:t>strident</a:t>
            </a:r>
            <a:r>
              <a:rPr lang="en-GB" sz="2400" i="1" dirty="0"/>
              <a:t> opinions that nobody else could get a word in.</a:t>
            </a:r>
            <a:endParaRPr lang="en-AU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99824-8B76-448A-9928-C93CC446B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20" y="3293932"/>
            <a:ext cx="3919549" cy="26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28064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34261D"/>
      </a:dk2>
      <a:lt2>
        <a:srgbClr val="E3E2E8"/>
      </a:lt2>
      <a:accent1>
        <a:srgbClr val="9CA57D"/>
      </a:accent1>
      <a:accent2>
        <a:srgbClr val="ABA175"/>
      </a:accent2>
      <a:accent3>
        <a:srgbClr val="BC9B84"/>
      </a:accent3>
      <a:accent4>
        <a:srgbClr val="BA7F80"/>
      </a:accent4>
      <a:accent5>
        <a:srgbClr val="C491A7"/>
      </a:accent5>
      <a:accent6>
        <a:srgbClr val="BA7FB1"/>
      </a:accent6>
      <a:hlink>
        <a:srgbClr val="7A69AE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352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Bembo</vt:lpstr>
      <vt:lpstr>ArchiveVTI</vt:lpstr>
      <vt:lpstr>Year 9 Vocab</vt:lpstr>
      <vt:lpstr>corpulent</vt:lpstr>
      <vt:lpstr>Effeminate</vt:lpstr>
      <vt:lpstr>Derisive</vt:lpstr>
      <vt:lpstr>manifest</vt:lpstr>
      <vt:lpstr>jocund</vt:lpstr>
      <vt:lpstr>ostentatious</vt:lpstr>
      <vt:lpstr>Sanguine</vt:lpstr>
      <vt:lpstr>strident</vt:lpstr>
      <vt:lpstr>vehement</vt:lpstr>
      <vt:lpstr>Elegy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2022-02-20T14:36:42Z</dcterms:created>
  <dcterms:modified xsi:type="dcterms:W3CDTF">2022-03-14T14:28:20Z</dcterms:modified>
</cp:coreProperties>
</file>