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FEA15-5C3C-458A-9C0C-F97862E28B7B}" v="104" dt="2022-04-14T15:04:31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D66FEA15-5C3C-458A-9C0C-F97862E28B7B}"/>
    <pc:docChg chg="undo redo custSel addSld modSld sldOrd">
      <pc:chgData name="Sarah Burney" userId="3ff1fe9c-ec4d-4417-af83-dbc6e1aa8c41" providerId="ADAL" clId="{D66FEA15-5C3C-458A-9C0C-F97862E28B7B}" dt="2022-04-14T15:09:53.020" v="1306" actId="403"/>
      <pc:docMkLst>
        <pc:docMk/>
      </pc:docMkLst>
      <pc:sldChg chg="modSp mod">
        <pc:chgData name="Sarah Burney" userId="3ff1fe9c-ec4d-4417-af83-dbc6e1aa8c41" providerId="ADAL" clId="{D66FEA15-5C3C-458A-9C0C-F97862E28B7B}" dt="2022-04-14T13:31:30.494" v="772" actId="403"/>
        <pc:sldMkLst>
          <pc:docMk/>
          <pc:sldMk cId="3092380868" sldId="257"/>
        </pc:sldMkLst>
        <pc:spChg chg="mod">
          <ac:chgData name="Sarah Burney" userId="3ff1fe9c-ec4d-4417-af83-dbc6e1aa8c41" providerId="ADAL" clId="{D66FEA15-5C3C-458A-9C0C-F97862E28B7B}" dt="2022-04-14T13:31:30.494" v="772" actId="403"/>
          <ac:spMkLst>
            <pc:docMk/>
            <pc:sldMk cId="3092380868" sldId="257"/>
            <ac:spMk id="3" creationId="{578DCFAB-AAAA-46B4-9E20-23CD14853536}"/>
          </ac:spMkLst>
        </pc:spChg>
      </pc:sldChg>
      <pc:sldChg chg="modSp mod">
        <pc:chgData name="Sarah Burney" userId="3ff1fe9c-ec4d-4417-af83-dbc6e1aa8c41" providerId="ADAL" clId="{D66FEA15-5C3C-458A-9C0C-F97862E28B7B}" dt="2022-04-14T13:31:25.127" v="770" actId="403"/>
        <pc:sldMkLst>
          <pc:docMk/>
          <pc:sldMk cId="3442076081" sldId="258"/>
        </pc:sldMkLst>
        <pc:spChg chg="mod">
          <ac:chgData name="Sarah Burney" userId="3ff1fe9c-ec4d-4417-af83-dbc6e1aa8c41" providerId="ADAL" clId="{D66FEA15-5C3C-458A-9C0C-F97862E28B7B}" dt="2022-04-14T13:31:25.127" v="770" actId="403"/>
          <ac:spMkLst>
            <pc:docMk/>
            <pc:sldMk cId="3442076081" sldId="258"/>
            <ac:spMk id="3" creationId="{86C87DB1-C1B7-4672-B218-35C81E13C44D}"/>
          </ac:spMkLst>
        </pc:spChg>
      </pc:sldChg>
      <pc:sldChg chg="modSp mod">
        <pc:chgData name="Sarah Burney" userId="3ff1fe9c-ec4d-4417-af83-dbc6e1aa8c41" providerId="ADAL" clId="{D66FEA15-5C3C-458A-9C0C-F97862E28B7B}" dt="2022-04-14T13:31:06.310" v="768" actId="403"/>
        <pc:sldMkLst>
          <pc:docMk/>
          <pc:sldMk cId="964368202" sldId="259"/>
        </pc:sldMkLst>
        <pc:spChg chg="mod">
          <ac:chgData name="Sarah Burney" userId="3ff1fe9c-ec4d-4417-af83-dbc6e1aa8c41" providerId="ADAL" clId="{D66FEA15-5C3C-458A-9C0C-F97862E28B7B}" dt="2022-04-14T13:31:06.310" v="768" actId="403"/>
          <ac:spMkLst>
            <pc:docMk/>
            <pc:sldMk cId="964368202" sldId="259"/>
            <ac:spMk id="3" creationId="{9A6B340E-A317-43E0-912E-4451F6CB3C31}"/>
          </ac:spMkLst>
        </pc:spChg>
      </pc:sldChg>
      <pc:sldChg chg="addSp modSp mod setBg setClrOvrMap">
        <pc:chgData name="Sarah Burney" userId="3ff1fe9c-ec4d-4417-af83-dbc6e1aa8c41" providerId="ADAL" clId="{D66FEA15-5C3C-458A-9C0C-F97862E28B7B}" dt="2022-04-14T13:31:14.110" v="769" actId="403"/>
        <pc:sldMkLst>
          <pc:docMk/>
          <pc:sldMk cId="1278558050" sldId="260"/>
        </pc:sldMkLst>
        <pc:spChg chg="mod">
          <ac:chgData name="Sarah Burney" userId="3ff1fe9c-ec4d-4417-af83-dbc6e1aa8c41" providerId="ADAL" clId="{D66FEA15-5C3C-458A-9C0C-F97862E28B7B}" dt="2022-02-20T15:38:24.454" v="80" actId="26606"/>
          <ac:spMkLst>
            <pc:docMk/>
            <pc:sldMk cId="1278558050" sldId="260"/>
            <ac:spMk id="2" creationId="{8FAA88C2-660E-44D2-88A5-B2098538EB20}"/>
          </ac:spMkLst>
        </pc:spChg>
        <pc:spChg chg="mod">
          <ac:chgData name="Sarah Burney" userId="3ff1fe9c-ec4d-4417-af83-dbc6e1aa8c41" providerId="ADAL" clId="{D66FEA15-5C3C-458A-9C0C-F97862E28B7B}" dt="2022-04-14T13:31:14.110" v="769" actId="403"/>
          <ac:spMkLst>
            <pc:docMk/>
            <pc:sldMk cId="1278558050" sldId="260"/>
            <ac:spMk id="3" creationId="{6947CB3F-BD11-4912-B0C8-F4D43EFCBDB8}"/>
          </ac:spMkLst>
        </pc:spChg>
        <pc:spChg chg="add">
          <ac:chgData name="Sarah Burney" userId="3ff1fe9c-ec4d-4417-af83-dbc6e1aa8c41" providerId="ADAL" clId="{D66FEA15-5C3C-458A-9C0C-F97862E28B7B}" dt="2022-02-20T15:38:24.454" v="80" actId="26606"/>
          <ac:spMkLst>
            <pc:docMk/>
            <pc:sldMk cId="1278558050" sldId="260"/>
            <ac:spMk id="9" creationId="{4E9EDDFA-8F05-462B-8D3E-5B9C4FBC735B}"/>
          </ac:spMkLst>
        </pc:spChg>
        <pc:spChg chg="add">
          <ac:chgData name="Sarah Burney" userId="3ff1fe9c-ec4d-4417-af83-dbc6e1aa8c41" providerId="ADAL" clId="{D66FEA15-5C3C-458A-9C0C-F97862E28B7B}" dt="2022-02-20T15:38:24.454" v="80" actId="26606"/>
          <ac:spMkLst>
            <pc:docMk/>
            <pc:sldMk cId="1278558050" sldId="260"/>
            <ac:spMk id="11" creationId="{143F9A23-3237-4ED6-A1E9-C0E6530E053B}"/>
          </ac:spMkLst>
        </pc:spChg>
        <pc:spChg chg="add">
          <ac:chgData name="Sarah Burney" userId="3ff1fe9c-ec4d-4417-af83-dbc6e1aa8c41" providerId="ADAL" clId="{D66FEA15-5C3C-458A-9C0C-F97862E28B7B}" dt="2022-02-20T15:38:24.454" v="80" actId="26606"/>
          <ac:spMkLst>
            <pc:docMk/>
            <pc:sldMk cId="1278558050" sldId="260"/>
            <ac:spMk id="13" creationId="{C63CD46D-4335-4BA4-842A-BF835A99CB2C}"/>
          </ac:spMkLst>
        </pc:spChg>
        <pc:picChg chg="add mod ord">
          <ac:chgData name="Sarah Burney" userId="3ff1fe9c-ec4d-4417-af83-dbc6e1aa8c41" providerId="ADAL" clId="{D66FEA15-5C3C-458A-9C0C-F97862E28B7B}" dt="2022-02-20T15:38:24.454" v="80" actId="26606"/>
          <ac:picMkLst>
            <pc:docMk/>
            <pc:sldMk cId="1278558050" sldId="260"/>
            <ac:picMk id="4" creationId="{07408035-E494-4D07-BD79-ED9FF3DABB68}"/>
          </ac:picMkLst>
        </pc:picChg>
      </pc:sldChg>
      <pc:sldChg chg="addSp modSp new mod ord setBg setClrOvrMap">
        <pc:chgData name="Sarah Burney" userId="3ff1fe9c-ec4d-4417-af83-dbc6e1aa8c41" providerId="ADAL" clId="{D66FEA15-5C3C-458A-9C0C-F97862E28B7B}" dt="2022-02-20T15:39:40.146" v="219"/>
        <pc:sldMkLst>
          <pc:docMk/>
          <pc:sldMk cId="1016520834" sldId="261"/>
        </pc:sldMkLst>
        <pc:spChg chg="mod">
          <ac:chgData name="Sarah Burney" userId="3ff1fe9c-ec4d-4417-af83-dbc6e1aa8c41" providerId="ADAL" clId="{D66FEA15-5C3C-458A-9C0C-F97862E28B7B}" dt="2022-02-20T15:39:36.370" v="217" actId="403"/>
          <ac:spMkLst>
            <pc:docMk/>
            <pc:sldMk cId="1016520834" sldId="261"/>
            <ac:spMk id="2" creationId="{9490FA80-F681-4790-A192-D6859F77C0BB}"/>
          </ac:spMkLst>
        </pc:spChg>
        <pc:spChg chg="mod">
          <ac:chgData name="Sarah Burney" userId="3ff1fe9c-ec4d-4417-af83-dbc6e1aa8c41" providerId="ADAL" clId="{D66FEA15-5C3C-458A-9C0C-F97862E28B7B}" dt="2022-02-20T15:39:32.888" v="215" actId="403"/>
          <ac:spMkLst>
            <pc:docMk/>
            <pc:sldMk cId="1016520834" sldId="261"/>
            <ac:spMk id="3" creationId="{1893F00C-7085-43F3-8B30-7E39C5608B23}"/>
          </ac:spMkLst>
        </pc:spChg>
        <pc:spChg chg="add">
          <ac:chgData name="Sarah Burney" userId="3ff1fe9c-ec4d-4417-af83-dbc6e1aa8c41" providerId="ADAL" clId="{D66FEA15-5C3C-458A-9C0C-F97862E28B7B}" dt="2022-02-20T15:39:22.717" v="198" actId="26606"/>
          <ac:spMkLst>
            <pc:docMk/>
            <pc:sldMk cId="1016520834" sldId="261"/>
            <ac:spMk id="9" creationId="{4E9EDDFA-8F05-462B-8D3E-5B9C4FBC735B}"/>
          </ac:spMkLst>
        </pc:spChg>
        <pc:spChg chg="add">
          <ac:chgData name="Sarah Burney" userId="3ff1fe9c-ec4d-4417-af83-dbc6e1aa8c41" providerId="ADAL" clId="{D66FEA15-5C3C-458A-9C0C-F97862E28B7B}" dt="2022-02-20T15:39:22.717" v="198" actId="26606"/>
          <ac:spMkLst>
            <pc:docMk/>
            <pc:sldMk cId="1016520834" sldId="261"/>
            <ac:spMk id="11" creationId="{143F9A23-3237-4ED6-A1E9-C0E6530E053B}"/>
          </ac:spMkLst>
        </pc:spChg>
        <pc:spChg chg="add">
          <ac:chgData name="Sarah Burney" userId="3ff1fe9c-ec4d-4417-af83-dbc6e1aa8c41" providerId="ADAL" clId="{D66FEA15-5C3C-458A-9C0C-F97862E28B7B}" dt="2022-02-20T15:39:22.717" v="198" actId="26606"/>
          <ac:spMkLst>
            <pc:docMk/>
            <pc:sldMk cId="1016520834" sldId="261"/>
            <ac:spMk id="13" creationId="{C63CD46D-4335-4BA4-842A-BF835A99CB2C}"/>
          </ac:spMkLst>
        </pc:spChg>
        <pc:picChg chg="add mod ord">
          <ac:chgData name="Sarah Burney" userId="3ff1fe9c-ec4d-4417-af83-dbc6e1aa8c41" providerId="ADAL" clId="{D66FEA15-5C3C-458A-9C0C-F97862E28B7B}" dt="2022-02-20T15:39:22.717" v="198" actId="26606"/>
          <ac:picMkLst>
            <pc:docMk/>
            <pc:sldMk cId="1016520834" sldId="261"/>
            <ac:picMk id="4" creationId="{0C07C71F-9F3B-4FB2-807A-A8C7D412D548}"/>
          </ac:picMkLst>
        </pc:picChg>
      </pc:sldChg>
      <pc:sldChg chg="addSp delSp modSp new mod setBg">
        <pc:chgData name="Sarah Burney" userId="3ff1fe9c-ec4d-4417-af83-dbc6e1aa8c41" providerId="ADAL" clId="{D66FEA15-5C3C-458A-9C0C-F97862E28B7B}" dt="2022-02-20T15:43:16.847" v="327" actId="403"/>
        <pc:sldMkLst>
          <pc:docMk/>
          <pc:sldMk cId="1793209289" sldId="262"/>
        </pc:sldMkLst>
        <pc:spChg chg="mod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2" creationId="{A9BFE96A-DDE4-4DAC-9FCE-F3BBCF5A702F}"/>
          </ac:spMkLst>
        </pc:spChg>
        <pc:spChg chg="mod">
          <ac:chgData name="Sarah Burney" userId="3ff1fe9c-ec4d-4417-af83-dbc6e1aa8c41" providerId="ADAL" clId="{D66FEA15-5C3C-458A-9C0C-F97862E28B7B}" dt="2022-02-20T15:43:16.847" v="327" actId="403"/>
          <ac:spMkLst>
            <pc:docMk/>
            <pc:sldMk cId="1793209289" sldId="262"/>
            <ac:spMk id="3" creationId="{3CFD0A7A-7A9F-4D9E-A8F1-B9A36B03AE68}"/>
          </ac:spMkLst>
        </pc:spChg>
        <pc:spChg chg="add del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9" creationId="{B6EE7E08-B389-43E5-B019-1B0A8ACBBD93}"/>
          </ac:spMkLst>
        </pc:spChg>
        <pc:spChg chg="add del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11" creationId="{E60D94A5-8A09-4BAB-8F7C-69BC34C54DDE}"/>
          </ac:spMkLst>
        </pc:spChg>
        <pc:spChg chg="add del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13" creationId="{7A1AE32B-3A6E-4C5E-8FEB-73861B9A26B5}"/>
          </ac:spMkLst>
        </pc:spChg>
        <pc:spChg chg="add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18" creationId="{78632963-757B-40C2-BB84-FC6107A54DAD}"/>
          </ac:spMkLst>
        </pc:spChg>
        <pc:spChg chg="add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20" creationId="{2853AE55-7E35-44B0-89F1-3F52B262AF33}"/>
          </ac:spMkLst>
        </pc:spChg>
        <pc:spChg chg="add">
          <ac:chgData name="Sarah Burney" userId="3ff1fe9c-ec4d-4417-af83-dbc6e1aa8c41" providerId="ADAL" clId="{D66FEA15-5C3C-458A-9C0C-F97862E28B7B}" dt="2022-02-20T15:41:27.255" v="320" actId="26606"/>
          <ac:spMkLst>
            <pc:docMk/>
            <pc:sldMk cId="1793209289" sldId="262"/>
            <ac:spMk id="22" creationId="{DBC4BE4D-4B50-4F51-9F85-4B5D60B02D81}"/>
          </ac:spMkLst>
        </pc:spChg>
        <pc:picChg chg="add mod ord">
          <ac:chgData name="Sarah Burney" userId="3ff1fe9c-ec4d-4417-af83-dbc6e1aa8c41" providerId="ADAL" clId="{D66FEA15-5C3C-458A-9C0C-F97862E28B7B}" dt="2022-02-20T15:43:06.224" v="324" actId="18131"/>
          <ac:picMkLst>
            <pc:docMk/>
            <pc:sldMk cId="1793209289" sldId="262"/>
            <ac:picMk id="4" creationId="{6FB19174-52CF-4433-B445-7C43394D7C76}"/>
          </ac:picMkLst>
        </pc:picChg>
      </pc:sldChg>
      <pc:sldChg chg="addSp delSp modSp new mod ord setBg">
        <pc:chgData name="Sarah Burney" userId="3ff1fe9c-ec4d-4417-af83-dbc6e1aa8c41" providerId="ADAL" clId="{D66FEA15-5C3C-458A-9C0C-F97862E28B7B}" dt="2022-04-14T13:31:00.978" v="767" actId="403"/>
        <pc:sldMkLst>
          <pc:docMk/>
          <pc:sldMk cId="2237208539" sldId="263"/>
        </pc:sldMkLst>
        <pc:spChg chg="mod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" creationId="{1F5CFED7-9BC4-42AB-BB2D-8F94A6D72D94}"/>
          </ac:spMkLst>
        </pc:spChg>
        <pc:spChg chg="mod">
          <ac:chgData name="Sarah Burney" userId="3ff1fe9c-ec4d-4417-af83-dbc6e1aa8c41" providerId="ADAL" clId="{D66FEA15-5C3C-458A-9C0C-F97862E28B7B}" dt="2022-04-14T13:31:00.978" v="767" actId="403"/>
          <ac:spMkLst>
            <pc:docMk/>
            <pc:sldMk cId="2237208539" sldId="263"/>
            <ac:spMk id="3" creationId="{E118645E-0F25-4C0E-BED2-32D42C37D30B}"/>
          </ac:spMkLst>
        </pc:spChg>
        <pc:spChg chg="add del">
          <ac:chgData name="Sarah Burney" userId="3ff1fe9c-ec4d-4417-af83-dbc6e1aa8c41" providerId="ADAL" clId="{D66FEA15-5C3C-458A-9C0C-F97862E28B7B}" dt="2022-02-20T15:47:21.841" v="448" actId="26606"/>
          <ac:spMkLst>
            <pc:docMk/>
            <pc:sldMk cId="2237208539" sldId="263"/>
            <ac:spMk id="9" creationId="{11657BF2-BFFB-4FF0-9FE2-4D7F7A7C9D50}"/>
          </ac:spMkLst>
        </pc:spChg>
        <pc:spChg chg="add del">
          <ac:chgData name="Sarah Burney" userId="3ff1fe9c-ec4d-4417-af83-dbc6e1aa8c41" providerId="ADAL" clId="{D66FEA15-5C3C-458A-9C0C-F97862E28B7B}" dt="2022-02-20T15:47:21.841" v="448" actId="26606"/>
          <ac:spMkLst>
            <pc:docMk/>
            <pc:sldMk cId="2237208539" sldId="263"/>
            <ac:spMk id="11" creationId="{25397171-E233-4F26-9A8C-29C436537DC4}"/>
          </ac:spMkLst>
        </pc:spChg>
        <pc:spChg chg="add del">
          <ac:chgData name="Sarah Burney" userId="3ff1fe9c-ec4d-4417-af83-dbc6e1aa8c41" providerId="ADAL" clId="{D66FEA15-5C3C-458A-9C0C-F97862E28B7B}" dt="2022-02-20T15:47:21.841" v="448" actId="26606"/>
          <ac:spMkLst>
            <pc:docMk/>
            <pc:sldMk cId="2237208539" sldId="263"/>
            <ac:spMk id="13" creationId="{EA830B9C-C9EB-4D80-9552-AE9DE30758C9}"/>
          </ac:spMkLst>
        </pc:spChg>
        <pc:spChg chg="add del">
          <ac:chgData name="Sarah Burney" userId="3ff1fe9c-ec4d-4417-af83-dbc6e1aa8c41" providerId="ADAL" clId="{D66FEA15-5C3C-458A-9C0C-F97862E28B7B}" dt="2022-02-20T15:47:21.826" v="447" actId="26606"/>
          <ac:spMkLst>
            <pc:docMk/>
            <pc:sldMk cId="2237208539" sldId="263"/>
            <ac:spMk id="71" creationId="{11657BF2-BFFB-4FF0-9FE2-4D7F7A7C9D50}"/>
          </ac:spMkLst>
        </pc:spChg>
        <pc:spChg chg="add del">
          <ac:chgData name="Sarah Burney" userId="3ff1fe9c-ec4d-4417-af83-dbc6e1aa8c41" providerId="ADAL" clId="{D66FEA15-5C3C-458A-9C0C-F97862E28B7B}" dt="2022-02-20T15:47:21.826" v="447" actId="26606"/>
          <ac:spMkLst>
            <pc:docMk/>
            <pc:sldMk cId="2237208539" sldId="263"/>
            <ac:spMk id="73" creationId="{25397171-E233-4F26-9A8C-29C436537DC4}"/>
          </ac:spMkLst>
        </pc:spChg>
        <pc:spChg chg="add del">
          <ac:chgData name="Sarah Burney" userId="3ff1fe9c-ec4d-4417-af83-dbc6e1aa8c41" providerId="ADAL" clId="{D66FEA15-5C3C-458A-9C0C-F97862E28B7B}" dt="2022-02-20T15:47:21.826" v="447" actId="26606"/>
          <ac:spMkLst>
            <pc:docMk/>
            <pc:sldMk cId="2237208539" sldId="263"/>
            <ac:spMk id="75" creationId="{EA830B9C-C9EB-4D80-9552-AE9DE30758C9}"/>
          </ac:spMkLst>
        </pc:spChg>
        <pc:spChg chg="add del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77" creationId="{58FFB398-DF5E-4361-A724-EE10E91B14A8}"/>
          </ac:spMkLst>
        </pc:spChg>
        <pc:spChg chg="add del">
          <ac:chgData name="Sarah Burney" userId="3ff1fe9c-ec4d-4417-af83-dbc6e1aa8c41" providerId="ADAL" clId="{D66FEA15-5C3C-458A-9C0C-F97862E28B7B}" dt="2022-02-20T15:48:16.147" v="452" actId="26606"/>
          <ac:spMkLst>
            <pc:docMk/>
            <pc:sldMk cId="2237208539" sldId="263"/>
            <ac:spMk id="139" creationId="{78632963-757B-40C2-BB84-FC6107A54DAD}"/>
          </ac:spMkLst>
        </pc:spChg>
        <pc:spChg chg="add del">
          <ac:chgData name="Sarah Burney" userId="3ff1fe9c-ec4d-4417-af83-dbc6e1aa8c41" providerId="ADAL" clId="{D66FEA15-5C3C-458A-9C0C-F97862E28B7B}" dt="2022-02-20T15:48:16.147" v="452" actId="26606"/>
          <ac:spMkLst>
            <pc:docMk/>
            <pc:sldMk cId="2237208539" sldId="263"/>
            <ac:spMk id="141" creationId="{EE0D13DB-D099-4541-888D-DE0186F1C8F0}"/>
          </ac:spMkLst>
        </pc:spChg>
        <pc:spChg chg="add del">
          <ac:chgData name="Sarah Burney" userId="3ff1fe9c-ec4d-4417-af83-dbc6e1aa8c41" providerId="ADAL" clId="{D66FEA15-5C3C-458A-9C0C-F97862E28B7B}" dt="2022-02-20T15:48:16.147" v="452" actId="26606"/>
          <ac:spMkLst>
            <pc:docMk/>
            <pc:sldMk cId="2237208539" sldId="263"/>
            <ac:spMk id="143" creationId="{2853AE55-7E35-44B0-89F1-3F52B262AF33}"/>
          </ac:spMkLst>
        </pc:spChg>
        <pc:spChg chg="add del">
          <ac:chgData name="Sarah Burney" userId="3ff1fe9c-ec4d-4417-af83-dbc6e1aa8c41" providerId="ADAL" clId="{D66FEA15-5C3C-458A-9C0C-F97862E28B7B}" dt="2022-02-20T15:48:16.147" v="452" actId="26606"/>
          <ac:spMkLst>
            <pc:docMk/>
            <pc:sldMk cId="2237208539" sldId="263"/>
            <ac:spMk id="145" creationId="{DBC4BE4D-4B50-4F51-9F85-4B5D60B02D81}"/>
          </ac:spMkLst>
        </pc:spChg>
        <pc:spChg chg="add del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52" creationId="{77665003-5B93-4A19-9549-739B2EFD35FD}"/>
          </ac:spMkLst>
        </pc:spChg>
        <pc:spChg chg="add del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53" creationId="{DBC543A8-3AE5-4FAA-B94E-BE588D1AB8A2}"/>
          </ac:spMkLst>
        </pc:spChg>
        <pc:spChg chg="add del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54" creationId="{6596D7B5-9420-4F03-A37C-7ED97D1E5744}"/>
          </ac:spMkLst>
        </pc:spChg>
        <pc:spChg chg="add del">
          <ac:chgData name="Sarah Burney" userId="3ff1fe9c-ec4d-4417-af83-dbc6e1aa8c41" providerId="ADAL" clId="{D66FEA15-5C3C-458A-9C0C-F97862E28B7B}" dt="2022-02-20T15:48:24.701" v="454" actId="26606"/>
          <ac:spMkLst>
            <pc:docMk/>
            <pc:sldMk cId="2237208539" sldId="263"/>
            <ac:spMk id="2056" creationId="{78632963-757B-40C2-BB84-FC6107A54DAD}"/>
          </ac:spMkLst>
        </pc:spChg>
        <pc:spChg chg="add del">
          <ac:chgData name="Sarah Burney" userId="3ff1fe9c-ec4d-4417-af83-dbc6e1aa8c41" providerId="ADAL" clId="{D66FEA15-5C3C-458A-9C0C-F97862E28B7B}" dt="2022-02-20T15:48:24.701" v="454" actId="26606"/>
          <ac:spMkLst>
            <pc:docMk/>
            <pc:sldMk cId="2237208539" sldId="263"/>
            <ac:spMk id="2057" creationId="{2853AE55-7E35-44B0-89F1-3F52B262AF33}"/>
          </ac:spMkLst>
        </pc:spChg>
        <pc:spChg chg="add del">
          <ac:chgData name="Sarah Burney" userId="3ff1fe9c-ec4d-4417-af83-dbc6e1aa8c41" providerId="ADAL" clId="{D66FEA15-5C3C-458A-9C0C-F97862E28B7B}" dt="2022-02-20T15:48:24.701" v="454" actId="26606"/>
          <ac:spMkLst>
            <pc:docMk/>
            <pc:sldMk cId="2237208539" sldId="263"/>
            <ac:spMk id="2058" creationId="{DBC4BE4D-4B50-4F51-9F85-4B5D60B02D81}"/>
          </ac:spMkLst>
        </pc:spChg>
        <pc:spChg chg="add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60" creationId="{78632963-757B-40C2-BB84-FC6107A54DAD}"/>
          </ac:spMkLst>
        </pc:spChg>
        <pc:spChg chg="add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61" creationId="{EE0D13DB-D099-4541-888D-DE0186F1C8F0}"/>
          </ac:spMkLst>
        </pc:spChg>
        <pc:spChg chg="add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62" creationId="{2853AE55-7E35-44B0-89F1-3F52B262AF33}"/>
          </ac:spMkLst>
        </pc:spChg>
        <pc:spChg chg="add">
          <ac:chgData name="Sarah Burney" userId="3ff1fe9c-ec4d-4417-af83-dbc6e1aa8c41" providerId="ADAL" clId="{D66FEA15-5C3C-458A-9C0C-F97862E28B7B}" dt="2022-02-20T15:48:24.701" v="455" actId="26606"/>
          <ac:spMkLst>
            <pc:docMk/>
            <pc:sldMk cId="2237208539" sldId="263"/>
            <ac:spMk id="2063" creationId="{DBC4BE4D-4B50-4F51-9F85-4B5D60B02D81}"/>
          </ac:spMkLst>
        </pc:spChg>
        <pc:picChg chg="add del mod">
          <ac:chgData name="Sarah Burney" userId="3ff1fe9c-ec4d-4417-af83-dbc6e1aa8c41" providerId="ADAL" clId="{D66FEA15-5C3C-458A-9C0C-F97862E28B7B}" dt="2022-02-20T15:47:17.140" v="444" actId="478"/>
          <ac:picMkLst>
            <pc:docMk/>
            <pc:sldMk cId="2237208539" sldId="263"/>
            <ac:picMk id="4" creationId="{A83F7025-D997-40C5-98F1-62BD407609F1}"/>
          </ac:picMkLst>
        </pc:picChg>
        <pc:picChg chg="add mod ord">
          <ac:chgData name="Sarah Burney" userId="3ff1fe9c-ec4d-4417-af83-dbc6e1aa8c41" providerId="ADAL" clId="{D66FEA15-5C3C-458A-9C0C-F97862E28B7B}" dt="2022-02-20T15:48:36.707" v="459" actId="14100"/>
          <ac:picMkLst>
            <pc:docMk/>
            <pc:sldMk cId="2237208539" sldId="263"/>
            <ac:picMk id="5" creationId="{880AE99D-F027-4581-A5FA-6AA155DDCC45}"/>
          </ac:picMkLst>
        </pc:picChg>
        <pc:picChg chg="add del mod ord">
          <ac:chgData name="Sarah Burney" userId="3ff1fe9c-ec4d-4417-af83-dbc6e1aa8c41" providerId="ADAL" clId="{D66FEA15-5C3C-458A-9C0C-F97862E28B7B}" dt="2022-02-20T15:48:02.705" v="449" actId="478"/>
          <ac:picMkLst>
            <pc:docMk/>
            <pc:sldMk cId="2237208539" sldId="263"/>
            <ac:picMk id="2050" creationId="{56334B92-5F1C-46BC-BAC0-C0AB82973358}"/>
          </ac:picMkLst>
        </pc:picChg>
      </pc:sldChg>
      <pc:sldChg chg="addSp delSp modSp new mod setBg setClrOvrMap">
        <pc:chgData name="Sarah Burney" userId="3ff1fe9c-ec4d-4417-af83-dbc6e1aa8c41" providerId="ADAL" clId="{D66FEA15-5C3C-458A-9C0C-F97862E28B7B}" dt="2022-04-14T15:09:53.020" v="1306" actId="403"/>
        <pc:sldMkLst>
          <pc:docMk/>
          <pc:sldMk cId="2434308912" sldId="264"/>
        </pc:sldMkLst>
        <pc:spChg chg="mod ord">
          <ac:chgData name="Sarah Burney" userId="3ff1fe9c-ec4d-4417-af83-dbc6e1aa8c41" providerId="ADAL" clId="{D66FEA15-5C3C-458A-9C0C-F97862E28B7B}" dt="2022-04-14T15:09:02.483" v="1294" actId="14100"/>
          <ac:spMkLst>
            <pc:docMk/>
            <pc:sldMk cId="2434308912" sldId="264"/>
            <ac:spMk id="2" creationId="{C4ACC391-A49A-48A6-856D-664EC5C396BA}"/>
          </ac:spMkLst>
        </pc:spChg>
        <pc:spChg chg="mod">
          <ac:chgData name="Sarah Burney" userId="3ff1fe9c-ec4d-4417-af83-dbc6e1aa8c41" providerId="ADAL" clId="{D66FEA15-5C3C-458A-9C0C-F97862E28B7B}" dt="2022-04-14T15:09:53.020" v="1306" actId="403"/>
          <ac:spMkLst>
            <pc:docMk/>
            <pc:sldMk cId="2434308912" sldId="264"/>
            <ac:spMk id="3" creationId="{2BA3C24A-A957-4234-B918-86647BE927A7}"/>
          </ac:spMkLst>
        </pc:spChg>
        <pc:spChg chg="add del">
          <ac:chgData name="Sarah Burney" userId="3ff1fe9c-ec4d-4417-af83-dbc6e1aa8c41" providerId="ADAL" clId="{D66FEA15-5C3C-458A-9C0C-F97862E28B7B}" dt="2022-04-14T13:20:19.264" v="687" actId="26606"/>
          <ac:spMkLst>
            <pc:docMk/>
            <pc:sldMk cId="2434308912" sldId="264"/>
            <ac:spMk id="9" creationId="{B6EE7E08-B389-43E5-B019-1B0A8ACBBD93}"/>
          </ac:spMkLst>
        </pc:spChg>
        <pc:spChg chg="add del">
          <ac:chgData name="Sarah Burney" userId="3ff1fe9c-ec4d-4417-af83-dbc6e1aa8c41" providerId="ADAL" clId="{D66FEA15-5C3C-458A-9C0C-F97862E28B7B}" dt="2022-04-14T13:20:19.264" v="687" actId="26606"/>
          <ac:spMkLst>
            <pc:docMk/>
            <pc:sldMk cId="2434308912" sldId="264"/>
            <ac:spMk id="11" creationId="{E60D94A5-8A09-4BAB-8F7C-69BC34C54DDE}"/>
          </ac:spMkLst>
        </pc:spChg>
        <pc:spChg chg="add del">
          <ac:chgData name="Sarah Burney" userId="3ff1fe9c-ec4d-4417-af83-dbc6e1aa8c41" providerId="ADAL" clId="{D66FEA15-5C3C-458A-9C0C-F97862E28B7B}" dt="2022-04-14T13:20:19.264" v="687" actId="26606"/>
          <ac:spMkLst>
            <pc:docMk/>
            <pc:sldMk cId="2434308912" sldId="264"/>
            <ac:spMk id="13" creationId="{7A1AE32B-3A6E-4C5E-8FEB-73861B9A26B5}"/>
          </ac:spMkLst>
        </pc:spChg>
        <pc:spChg chg="add del">
          <ac:chgData name="Sarah Burney" userId="3ff1fe9c-ec4d-4417-af83-dbc6e1aa8c41" providerId="ADAL" clId="{D66FEA15-5C3C-458A-9C0C-F97862E28B7B}" dt="2022-04-14T13:20:53.665" v="694" actId="26606"/>
          <ac:spMkLst>
            <pc:docMk/>
            <pc:sldMk cId="2434308912" sldId="264"/>
            <ac:spMk id="15" creationId="{D5851415-CF4E-4C41-9E36-04E444B517EB}"/>
          </ac:spMkLst>
        </pc:spChg>
        <pc:spChg chg="add del">
          <ac:chgData name="Sarah Burney" userId="3ff1fe9c-ec4d-4417-af83-dbc6e1aa8c41" providerId="ADAL" clId="{D66FEA15-5C3C-458A-9C0C-F97862E28B7B}" dt="2022-04-14T13:20:53.665" v="694" actId="26606"/>
          <ac:spMkLst>
            <pc:docMk/>
            <pc:sldMk cId="2434308912" sldId="264"/>
            <ac:spMk id="16" creationId="{4B516B89-DEA0-4832-8C56-F048168DAD88}"/>
          </ac:spMkLst>
        </pc:spChg>
        <pc:spChg chg="add del">
          <ac:chgData name="Sarah Burney" userId="3ff1fe9c-ec4d-4417-af83-dbc6e1aa8c41" providerId="ADAL" clId="{D66FEA15-5C3C-458A-9C0C-F97862E28B7B}" dt="2022-04-14T13:20:00.476" v="676" actId="26606"/>
          <ac:spMkLst>
            <pc:docMk/>
            <pc:sldMk cId="2434308912" sldId="264"/>
            <ac:spMk id="18" creationId="{0BBB6B01-5B73-410C-B70E-8CF2FA470D11}"/>
          </ac:spMkLst>
        </pc:spChg>
        <pc:spChg chg="add del">
          <ac:chgData name="Sarah Burney" userId="3ff1fe9c-ec4d-4417-af83-dbc6e1aa8c41" providerId="ADAL" clId="{D66FEA15-5C3C-458A-9C0C-F97862E28B7B}" dt="2022-04-14T13:20:00.476" v="676" actId="26606"/>
          <ac:spMkLst>
            <pc:docMk/>
            <pc:sldMk cId="2434308912" sldId="264"/>
            <ac:spMk id="20" creationId="{8712F587-12D0-435C-8E3F-F44C36EE71B8}"/>
          </ac:spMkLst>
        </pc:spChg>
        <pc:spChg chg="add del">
          <ac:chgData name="Sarah Burney" userId="3ff1fe9c-ec4d-4417-af83-dbc6e1aa8c41" providerId="ADAL" clId="{D66FEA15-5C3C-458A-9C0C-F97862E28B7B}" dt="2022-04-14T13:20:53.665" v="694" actId="26606"/>
          <ac:spMkLst>
            <pc:docMk/>
            <pc:sldMk cId="2434308912" sldId="264"/>
            <ac:spMk id="22" creationId="{3EA2D33E-BAA2-467B-80B0-8887D9A99FBE}"/>
          </ac:spMkLst>
        </pc:spChg>
        <pc:spChg chg="add del">
          <ac:chgData name="Sarah Burney" userId="3ff1fe9c-ec4d-4417-af83-dbc6e1aa8c41" providerId="ADAL" clId="{D66FEA15-5C3C-458A-9C0C-F97862E28B7B}" dt="2022-04-14T13:20:53.665" v="694" actId="26606"/>
          <ac:spMkLst>
            <pc:docMk/>
            <pc:sldMk cId="2434308912" sldId="264"/>
            <ac:spMk id="24" creationId="{6067C508-2065-42E3-98D2-F3A9B8339BA0}"/>
          </ac:spMkLst>
        </pc:spChg>
        <pc:spChg chg="add del">
          <ac:chgData name="Sarah Burney" userId="3ff1fe9c-ec4d-4417-af83-dbc6e1aa8c41" providerId="ADAL" clId="{D66FEA15-5C3C-458A-9C0C-F97862E28B7B}" dt="2022-04-14T13:19:59.471" v="674" actId="26606"/>
          <ac:spMkLst>
            <pc:docMk/>
            <pc:sldMk cId="2434308912" sldId="264"/>
            <ac:spMk id="25" creationId="{CD64F326-929E-45E2-B54D-DC7E17207734}"/>
          </ac:spMkLst>
        </pc:spChg>
        <pc:spChg chg="add del">
          <ac:chgData name="Sarah Burney" userId="3ff1fe9c-ec4d-4417-af83-dbc6e1aa8c41" providerId="ADAL" clId="{D66FEA15-5C3C-458A-9C0C-F97862E28B7B}" dt="2022-04-14T13:19:59.471" v="674" actId="26606"/>
          <ac:spMkLst>
            <pc:docMk/>
            <pc:sldMk cId="2434308912" sldId="264"/>
            <ac:spMk id="27" creationId="{7BFCDFD7-7B3B-4ED9-B533-34D0B37244F1}"/>
          </ac:spMkLst>
        </pc:spChg>
        <pc:spChg chg="add del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29" creationId="{2DC4AA0A-D9C3-4A0B-990D-1BCB0022A696}"/>
          </ac:spMkLst>
        </pc:spChg>
        <pc:spChg chg="add del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31" creationId="{370878C7-7719-40BD-AA97-751A85670594}"/>
          </ac:spMkLst>
        </pc:spChg>
        <pc:spChg chg="add del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33" creationId="{1D9D3865-C494-4C4A-8495-8245E905469D}"/>
          </ac:spMkLst>
        </pc:spChg>
        <pc:spChg chg="add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40" creationId="{2DC4AA0A-D9C3-4A0B-990D-1BCB0022A696}"/>
          </ac:spMkLst>
        </pc:spChg>
        <pc:spChg chg="add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42" creationId="{370878C7-7719-40BD-AA97-751A85670594}"/>
          </ac:spMkLst>
        </pc:spChg>
        <pc:spChg chg="add">
          <ac:chgData name="Sarah Burney" userId="3ff1fe9c-ec4d-4417-af83-dbc6e1aa8c41" providerId="ADAL" clId="{D66FEA15-5C3C-458A-9C0C-F97862E28B7B}" dt="2022-04-14T13:30:11.918" v="756" actId="26606"/>
          <ac:spMkLst>
            <pc:docMk/>
            <pc:sldMk cId="2434308912" sldId="264"/>
            <ac:spMk id="44" creationId="{1D9D3865-C494-4C4A-8495-8245E905469D}"/>
          </ac:spMkLst>
        </pc:spChg>
        <pc:picChg chg="add del mod ord modCrop">
          <ac:chgData name="Sarah Burney" userId="3ff1fe9c-ec4d-4417-af83-dbc6e1aa8c41" providerId="ADAL" clId="{D66FEA15-5C3C-458A-9C0C-F97862E28B7B}" dt="2022-04-14T13:20:23.487" v="688" actId="478"/>
          <ac:picMkLst>
            <pc:docMk/>
            <pc:sldMk cId="2434308912" sldId="264"/>
            <ac:picMk id="4" creationId="{AB7A1F38-E7EA-4ACD-9DF6-98FB9DB5901F}"/>
          </ac:picMkLst>
        </pc:picChg>
        <pc:picChg chg="add mod ord">
          <ac:chgData name="Sarah Burney" userId="3ff1fe9c-ec4d-4417-af83-dbc6e1aa8c41" providerId="ADAL" clId="{D66FEA15-5C3C-458A-9C0C-F97862E28B7B}" dt="2022-04-14T13:20:53.665" v="694" actId="26606"/>
          <ac:picMkLst>
            <pc:docMk/>
            <pc:sldMk cId="2434308912" sldId="264"/>
            <ac:picMk id="17" creationId="{7F20CC7B-959E-463A-8106-21598DDE02D9}"/>
          </ac:picMkLst>
        </pc:picChg>
        <pc:picChg chg="add del mod">
          <ac:chgData name="Sarah Burney" userId="3ff1fe9c-ec4d-4417-af83-dbc6e1aa8c41" providerId="ADAL" clId="{D66FEA15-5C3C-458A-9C0C-F97862E28B7B}" dt="2022-04-14T13:20:37.949" v="692" actId="478"/>
          <ac:picMkLst>
            <pc:docMk/>
            <pc:sldMk cId="2434308912" sldId="264"/>
            <ac:picMk id="1026" creationId="{ABC644F0-E31D-4134-89C2-F42BC965D0A8}"/>
          </ac:picMkLst>
        </pc:picChg>
        <pc:cxnChg chg="add del">
          <ac:chgData name="Sarah Burney" userId="3ff1fe9c-ec4d-4417-af83-dbc6e1aa8c41" providerId="ADAL" clId="{D66FEA15-5C3C-458A-9C0C-F97862E28B7B}" dt="2022-04-14T13:30:11.918" v="756" actId="26606"/>
          <ac:cxnSpMkLst>
            <pc:docMk/>
            <pc:sldMk cId="2434308912" sldId="264"/>
            <ac:cxnSpMk id="35" creationId="{B78EE79F-FCAA-4CF9-9746-730B51FC4CB3}"/>
          </ac:cxnSpMkLst>
        </pc:cxnChg>
        <pc:cxnChg chg="add">
          <ac:chgData name="Sarah Burney" userId="3ff1fe9c-ec4d-4417-af83-dbc6e1aa8c41" providerId="ADAL" clId="{D66FEA15-5C3C-458A-9C0C-F97862E28B7B}" dt="2022-04-14T13:30:11.918" v="756" actId="26606"/>
          <ac:cxnSpMkLst>
            <pc:docMk/>
            <pc:sldMk cId="2434308912" sldId="264"/>
            <ac:cxnSpMk id="46" creationId="{B78EE79F-FCAA-4CF9-9746-730B51FC4CB3}"/>
          </ac:cxnSpMkLst>
        </pc:cxnChg>
      </pc:sldChg>
      <pc:sldChg chg="addSp delSp modSp new mod setBg">
        <pc:chgData name="Sarah Burney" userId="3ff1fe9c-ec4d-4417-af83-dbc6e1aa8c41" providerId="ADAL" clId="{D66FEA15-5C3C-458A-9C0C-F97862E28B7B}" dt="2022-04-14T14:59:24.492" v="1050" actId="403"/>
        <pc:sldMkLst>
          <pc:docMk/>
          <pc:sldMk cId="1590188704" sldId="265"/>
        </pc:sldMkLst>
        <pc:spChg chg="mod">
          <ac:chgData name="Sarah Burney" userId="3ff1fe9c-ec4d-4417-af83-dbc6e1aa8c41" providerId="ADAL" clId="{D66FEA15-5C3C-458A-9C0C-F97862E28B7B}" dt="2022-04-14T14:59:07.625" v="1039" actId="26606"/>
          <ac:spMkLst>
            <pc:docMk/>
            <pc:sldMk cId="1590188704" sldId="265"/>
            <ac:spMk id="2" creationId="{BE627DDA-CD07-4697-B3E0-BDA733CCC98B}"/>
          </ac:spMkLst>
        </pc:spChg>
        <pc:spChg chg="mod">
          <ac:chgData name="Sarah Burney" userId="3ff1fe9c-ec4d-4417-af83-dbc6e1aa8c41" providerId="ADAL" clId="{D66FEA15-5C3C-458A-9C0C-F97862E28B7B}" dt="2022-04-14T14:59:24.492" v="1050" actId="403"/>
          <ac:spMkLst>
            <pc:docMk/>
            <pc:sldMk cId="1590188704" sldId="265"/>
            <ac:spMk id="3" creationId="{24C440B2-8648-4FB9-A445-52465C134A92}"/>
          </ac:spMkLst>
        </pc:spChg>
        <pc:spChg chg="add del">
          <ac:chgData name="Sarah Burney" userId="3ff1fe9c-ec4d-4417-af83-dbc6e1aa8c41" providerId="ADAL" clId="{D66FEA15-5C3C-458A-9C0C-F97862E28B7B}" dt="2022-04-14T14:59:03.125" v="1036" actId="26606"/>
          <ac:spMkLst>
            <pc:docMk/>
            <pc:sldMk cId="1590188704" sldId="265"/>
            <ac:spMk id="71" creationId="{78632963-757B-40C2-BB84-FC6107A54DAD}"/>
          </ac:spMkLst>
        </pc:spChg>
        <pc:spChg chg="add del">
          <ac:chgData name="Sarah Burney" userId="3ff1fe9c-ec4d-4417-af83-dbc6e1aa8c41" providerId="ADAL" clId="{D66FEA15-5C3C-458A-9C0C-F97862E28B7B}" dt="2022-04-14T14:59:03.125" v="1036" actId="26606"/>
          <ac:spMkLst>
            <pc:docMk/>
            <pc:sldMk cId="1590188704" sldId="265"/>
            <ac:spMk id="73" creationId="{2853AE55-7E35-44B0-89F1-3F52B262AF33}"/>
          </ac:spMkLst>
        </pc:spChg>
        <pc:spChg chg="add del">
          <ac:chgData name="Sarah Burney" userId="3ff1fe9c-ec4d-4417-af83-dbc6e1aa8c41" providerId="ADAL" clId="{D66FEA15-5C3C-458A-9C0C-F97862E28B7B}" dt="2022-04-14T14:59:03.125" v="1036" actId="26606"/>
          <ac:spMkLst>
            <pc:docMk/>
            <pc:sldMk cId="1590188704" sldId="265"/>
            <ac:spMk id="75" creationId="{DBC4BE4D-4B50-4F51-9F85-4B5D60B02D81}"/>
          </ac:spMkLst>
        </pc:spChg>
        <pc:spChg chg="add">
          <ac:chgData name="Sarah Burney" userId="3ff1fe9c-ec4d-4417-af83-dbc6e1aa8c41" providerId="ADAL" clId="{D66FEA15-5C3C-458A-9C0C-F97862E28B7B}" dt="2022-04-14T14:59:07.625" v="1039" actId="26606"/>
          <ac:spMkLst>
            <pc:docMk/>
            <pc:sldMk cId="1590188704" sldId="265"/>
            <ac:spMk id="77" creationId="{EA830B9C-C9EB-4D80-9552-AE9DE30758C9}"/>
          </ac:spMkLst>
        </pc:spChg>
        <pc:spChg chg="add">
          <ac:chgData name="Sarah Burney" userId="3ff1fe9c-ec4d-4417-af83-dbc6e1aa8c41" providerId="ADAL" clId="{D66FEA15-5C3C-458A-9C0C-F97862E28B7B}" dt="2022-04-14T14:59:07.625" v="1039" actId="26606"/>
          <ac:spMkLst>
            <pc:docMk/>
            <pc:sldMk cId="1590188704" sldId="265"/>
            <ac:spMk id="2054" creationId="{11657BF2-BFFB-4FF0-9FE2-4D7F7A7C9D50}"/>
          </ac:spMkLst>
        </pc:spChg>
        <pc:spChg chg="add">
          <ac:chgData name="Sarah Burney" userId="3ff1fe9c-ec4d-4417-af83-dbc6e1aa8c41" providerId="ADAL" clId="{D66FEA15-5C3C-458A-9C0C-F97862E28B7B}" dt="2022-04-14T14:59:07.625" v="1039" actId="26606"/>
          <ac:spMkLst>
            <pc:docMk/>
            <pc:sldMk cId="1590188704" sldId="265"/>
            <ac:spMk id="2055" creationId="{25397171-E233-4F26-9A8C-29C436537DC4}"/>
          </ac:spMkLst>
        </pc:spChg>
        <pc:picChg chg="add del">
          <ac:chgData name="Sarah Burney" userId="3ff1fe9c-ec4d-4417-af83-dbc6e1aa8c41" providerId="ADAL" clId="{D66FEA15-5C3C-458A-9C0C-F97862E28B7B}" dt="2022-04-14T13:16:39.135" v="591"/>
          <ac:picMkLst>
            <pc:docMk/>
            <pc:sldMk cId="1590188704" sldId="265"/>
            <ac:picMk id="4" creationId="{91BF86C2-1038-42D7-81ED-41F15AB48526}"/>
          </ac:picMkLst>
        </pc:picChg>
        <pc:picChg chg="add del mod ord">
          <ac:chgData name="Sarah Burney" userId="3ff1fe9c-ec4d-4417-af83-dbc6e1aa8c41" providerId="ADAL" clId="{D66FEA15-5C3C-458A-9C0C-F97862E28B7B}" dt="2022-04-14T14:59:03.826" v="1037"/>
          <ac:picMkLst>
            <pc:docMk/>
            <pc:sldMk cId="1590188704" sldId="265"/>
            <ac:picMk id="2050" creationId="{C0F463ED-0C73-4524-AA43-9ABA33E07DA1}"/>
          </ac:picMkLst>
        </pc:picChg>
        <pc:picChg chg="add mod">
          <ac:chgData name="Sarah Burney" userId="3ff1fe9c-ec4d-4417-af83-dbc6e1aa8c41" providerId="ADAL" clId="{D66FEA15-5C3C-458A-9C0C-F97862E28B7B}" dt="2022-04-14T14:59:07.625" v="1039" actId="26606"/>
          <ac:picMkLst>
            <pc:docMk/>
            <pc:sldMk cId="1590188704" sldId="265"/>
            <ac:picMk id="2052" creationId="{21BB86A1-14A4-4EF9-AC27-F7C5C569E982}"/>
          </ac:picMkLst>
        </pc:picChg>
      </pc:sldChg>
      <pc:sldChg chg="addSp modSp new mod ord setBg">
        <pc:chgData name="Sarah Burney" userId="3ff1fe9c-ec4d-4417-af83-dbc6e1aa8c41" providerId="ADAL" clId="{D66FEA15-5C3C-458A-9C0C-F97862E28B7B}" dt="2022-04-14T15:08:37.875" v="1293"/>
        <pc:sldMkLst>
          <pc:docMk/>
          <pc:sldMk cId="783211311" sldId="266"/>
        </pc:sldMkLst>
        <pc:spChg chg="mod">
          <ac:chgData name="Sarah Burney" userId="3ff1fe9c-ec4d-4417-af83-dbc6e1aa8c41" providerId="ADAL" clId="{D66FEA15-5C3C-458A-9C0C-F97862E28B7B}" dt="2022-04-14T15:04:33.969" v="1131" actId="26606"/>
          <ac:spMkLst>
            <pc:docMk/>
            <pc:sldMk cId="783211311" sldId="266"/>
            <ac:spMk id="2" creationId="{DD59B007-E711-4A5E-933D-0274C88EC55C}"/>
          </ac:spMkLst>
        </pc:spChg>
        <pc:spChg chg="mod">
          <ac:chgData name="Sarah Burney" userId="3ff1fe9c-ec4d-4417-af83-dbc6e1aa8c41" providerId="ADAL" clId="{D66FEA15-5C3C-458A-9C0C-F97862E28B7B}" dt="2022-04-14T15:08:31.331" v="1291" actId="403"/>
          <ac:spMkLst>
            <pc:docMk/>
            <pc:sldMk cId="783211311" sldId="266"/>
            <ac:spMk id="3" creationId="{B139E5C4-923B-4B61-B2AE-18B451B4AB50}"/>
          </ac:spMkLst>
        </pc:spChg>
        <pc:spChg chg="add">
          <ac:chgData name="Sarah Burney" userId="3ff1fe9c-ec4d-4417-af83-dbc6e1aa8c41" providerId="ADAL" clId="{D66FEA15-5C3C-458A-9C0C-F97862E28B7B}" dt="2022-04-14T15:04:33.969" v="1131" actId="26606"/>
          <ac:spMkLst>
            <pc:docMk/>
            <pc:sldMk cId="783211311" sldId="266"/>
            <ac:spMk id="71" creationId="{B6EE7E08-B389-43E5-B019-1B0A8ACBBD93}"/>
          </ac:spMkLst>
        </pc:spChg>
        <pc:spChg chg="add">
          <ac:chgData name="Sarah Burney" userId="3ff1fe9c-ec4d-4417-af83-dbc6e1aa8c41" providerId="ADAL" clId="{D66FEA15-5C3C-458A-9C0C-F97862E28B7B}" dt="2022-04-14T15:04:33.969" v="1131" actId="26606"/>
          <ac:spMkLst>
            <pc:docMk/>
            <pc:sldMk cId="783211311" sldId="266"/>
            <ac:spMk id="73" creationId="{E60D94A5-8A09-4BAB-8F7C-69BC34C54DDE}"/>
          </ac:spMkLst>
        </pc:spChg>
        <pc:spChg chg="add">
          <ac:chgData name="Sarah Burney" userId="3ff1fe9c-ec4d-4417-af83-dbc6e1aa8c41" providerId="ADAL" clId="{D66FEA15-5C3C-458A-9C0C-F97862E28B7B}" dt="2022-04-14T15:04:33.969" v="1131" actId="26606"/>
          <ac:spMkLst>
            <pc:docMk/>
            <pc:sldMk cId="783211311" sldId="266"/>
            <ac:spMk id="75" creationId="{7A1AE32B-3A6E-4C5E-8FEB-73861B9A26B5}"/>
          </ac:spMkLst>
        </pc:spChg>
        <pc:picChg chg="add mod ord">
          <ac:chgData name="Sarah Burney" userId="3ff1fe9c-ec4d-4417-af83-dbc6e1aa8c41" providerId="ADAL" clId="{D66FEA15-5C3C-458A-9C0C-F97862E28B7B}" dt="2022-04-14T15:04:33.969" v="1131" actId="26606"/>
          <ac:picMkLst>
            <pc:docMk/>
            <pc:sldMk cId="783211311" sldId="266"/>
            <ac:picMk id="3074" creationId="{17B63582-E79A-41C8-8FB6-B795D89115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6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eadow of flowers in the evening">
            <a:extLst>
              <a:ext uri="{FF2B5EF4-FFF2-40B4-BE49-F238E27FC236}">
                <a16:creationId xmlns:a16="http://schemas.microsoft.com/office/drawing/2014/main" id="{99F24662-E2C9-44A3-8DD9-3856EC58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8" b="1307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D9D2E-C68F-40BB-8A56-76C57B2D1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AU" sz="6000" dirty="0">
                <a:solidFill>
                  <a:schemeClr val="tx1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6FF3A-B2B4-485F-B6B6-8BC803E03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Term 2, Week 3</a:t>
            </a:r>
          </a:p>
        </p:txBody>
      </p:sp>
    </p:spTree>
    <p:extLst>
      <p:ext uri="{BB962C8B-B14F-4D97-AF65-F5344CB8AC3E}">
        <p14:creationId xmlns:p14="http://schemas.microsoft.com/office/powerpoint/2010/main" val="108924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4 Things Happy People Don't Do. Give up these bad habits and your… | by  Niklas Göke | Personal Growth | Medium">
            <a:extLst>
              <a:ext uri="{FF2B5EF4-FFF2-40B4-BE49-F238E27FC236}">
                <a16:creationId xmlns:a16="http://schemas.microsoft.com/office/drawing/2014/main" id="{17B63582-E79A-41C8-8FB6-B795D8911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29014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9B007-E711-4A5E-933D-0274C88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AU" dirty="0"/>
              <a:t>Countenance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E5C4-923B-4B61-B2AE-18B451B4A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a person’s face or facial expression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A merry heart makes a cheerful </a:t>
            </a:r>
            <a:r>
              <a:rPr lang="en-AU" sz="1800" i="1" u="sng" dirty="0"/>
              <a:t>countenance </a:t>
            </a:r>
            <a:r>
              <a:rPr lang="en-AU" sz="1800" i="1" dirty="0"/>
              <a:t>– Prov 15:15</a:t>
            </a:r>
          </a:p>
          <a:p>
            <a:r>
              <a:rPr lang="en-AU" sz="1800" i="1" dirty="0"/>
              <a:t>I tried to see if he was joking, but his </a:t>
            </a:r>
            <a:r>
              <a:rPr lang="en-AU" sz="1800" i="1" u="sng" dirty="0"/>
              <a:t>countenance</a:t>
            </a:r>
            <a:r>
              <a:rPr lang="en-AU" sz="1800" i="1" dirty="0"/>
              <a:t> gave nothing away.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32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27DDA-CD07-4697-B3E0-BDA733CC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/>
              <a:t>Venerable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40B2-8648-4FB9-A445-52465C13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deserving respect because of great age or achievements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The cathedral of Notre Dame is a </a:t>
            </a:r>
            <a:r>
              <a:rPr lang="en-AU" sz="2000" i="1" u="sng" dirty="0"/>
              <a:t>venerable</a:t>
            </a:r>
            <a:r>
              <a:rPr lang="en-AU" sz="2000" i="1" dirty="0"/>
              <a:t> building.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2" name="Picture 4" descr="Notre-Dame de Paris | History, Style, Fire, &amp; Facts | Britannica">
            <a:extLst>
              <a:ext uri="{FF2B5EF4-FFF2-40B4-BE49-F238E27FC236}">
                <a16:creationId xmlns:a16="http://schemas.microsoft.com/office/drawing/2014/main" id="{21BB86A1-14A4-4EF9-AC27-F7C5C569E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8077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B52D0-5B85-42E0-A736-35761EB1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 sz="4800" dirty="0"/>
              <a:t>Brigand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CFAB-AAAA-46B4-9E20-23CD1485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bandit; one who lives by stealing, usually as a member of a band</a:t>
            </a:r>
          </a:p>
          <a:p>
            <a:endParaRPr lang="en-GB" sz="2400" dirty="0"/>
          </a:p>
          <a:p>
            <a:r>
              <a:rPr lang="en-GB" sz="2400" dirty="0"/>
              <a:t>The </a:t>
            </a:r>
            <a:r>
              <a:rPr lang="en-GB" sz="2400" u="sng" dirty="0"/>
              <a:t>brigand</a:t>
            </a:r>
            <a:r>
              <a:rPr lang="en-GB" sz="2400" dirty="0"/>
              <a:t> robbed us at gunpoint when we travelled by coach.</a:t>
            </a:r>
          </a:p>
          <a:p>
            <a:endParaRPr lang="en-AU" dirty="0"/>
          </a:p>
        </p:txBody>
      </p:sp>
      <p:pic>
        <p:nvPicPr>
          <p:cNvPr id="1026" name="Picture 2" descr="IMAGINE | Highway men, Darkest dungeon, 18th century">
            <a:extLst>
              <a:ext uri="{FF2B5EF4-FFF2-40B4-BE49-F238E27FC236}">
                <a16:creationId xmlns:a16="http://schemas.microsoft.com/office/drawing/2014/main" id="{4A8A0CE0-DAF4-4DEF-846F-F4295D95F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2619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8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77D4-E943-45CE-B976-6CB3C6AA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AU" dirty="0"/>
              <a:t>Emissary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AFD2B-9CEB-4C73-969B-F5A3B6DE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11333"/>
          <a:stretch>
            <a:fillRect/>
          </a:stretch>
        </p:blipFill>
        <p:spPr bwMode="auto">
          <a:xfrm>
            <a:off x="1205256" y="1634004"/>
            <a:ext cx="4414438" cy="36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7DB1-C1B7-4672-B218-35C81E13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a representative or ambassador; someone sent on a diplomatic mission </a:t>
            </a:r>
          </a:p>
          <a:p>
            <a:endParaRPr lang="en-GB" sz="2000" dirty="0"/>
          </a:p>
          <a:p>
            <a:r>
              <a:rPr lang="en-GB" sz="2000" i="1" dirty="0"/>
              <a:t>My friend sent me as an </a:t>
            </a:r>
            <a:r>
              <a:rPr lang="en-GB" sz="2000" i="1" u="sng" dirty="0"/>
              <a:t>emissary</a:t>
            </a:r>
            <a:r>
              <a:rPr lang="en-GB" sz="2000" i="1" dirty="0"/>
              <a:t> to ask her Mum whether we could have a sleepover.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0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0C07C71F-9F3B-4FB2-807A-A8C7D412D54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1422717"/>
            <a:ext cx="5367165" cy="40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0FA80-F681-4790-A192-D6859F77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AU" sz="4800" dirty="0"/>
              <a:t>Magnanimous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F00C-7085-43F3-8B30-7E39C560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generous or forgiving, especially towards a rival</a:t>
            </a:r>
          </a:p>
          <a:p>
            <a:endParaRPr lang="en-GB" sz="2400" dirty="0"/>
          </a:p>
          <a:p>
            <a:r>
              <a:rPr lang="en-GB" sz="2400" i="1" dirty="0"/>
              <a:t>The boxer was </a:t>
            </a:r>
            <a:r>
              <a:rPr lang="en-GB" sz="2400" i="1" u="sng" dirty="0"/>
              <a:t>magnanimous</a:t>
            </a:r>
            <a:r>
              <a:rPr lang="en-GB" sz="2400" i="1" dirty="0"/>
              <a:t> in victory and praised his opponent’s technique.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520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19174-52CF-4433-B445-7C43394D7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-15" b="25000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FE96A-DDE4-4DAC-9FCE-F3BBCF5A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 sz="4400"/>
              <a:t>Mandatory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D0A7A-7A9F-4D9E-A8F1-B9A36B03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required (by law or rules); compulsory; not optional.</a:t>
            </a:r>
          </a:p>
          <a:p>
            <a:endParaRPr lang="en-GB" sz="2000" dirty="0"/>
          </a:p>
          <a:p>
            <a:r>
              <a:rPr lang="en-GB" sz="2000" i="1" dirty="0"/>
              <a:t>It is </a:t>
            </a:r>
            <a:r>
              <a:rPr lang="en-GB" sz="2000" i="1" u="sng" dirty="0"/>
              <a:t>mandatory</a:t>
            </a:r>
            <a:r>
              <a:rPr lang="en-GB" sz="2000" i="1" dirty="0"/>
              <a:t> for all Australian citizens to vote, unless they can provide a valid reason not to.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3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8B6D6-7FCB-43DF-91BD-F26D4CF3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 sz="4800" dirty="0"/>
              <a:t>Felicity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B340E-A317-43E0-912E-4451F6CB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great happiness; bliss </a:t>
            </a:r>
          </a:p>
          <a:p>
            <a:endParaRPr lang="en-GB" sz="2400" dirty="0"/>
          </a:p>
          <a:p>
            <a:r>
              <a:rPr lang="en-GB" sz="2400" dirty="0"/>
              <a:t>Their </a:t>
            </a:r>
            <a:r>
              <a:rPr lang="en-GB" sz="2400" u="sng" dirty="0"/>
              <a:t>felicity</a:t>
            </a:r>
            <a:r>
              <a:rPr lang="en-GB" sz="2400" dirty="0"/>
              <a:t> was evident from the radiant expressions on their faces.</a:t>
            </a:r>
          </a:p>
          <a:p>
            <a:endParaRPr lang="en-AU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2027A3BB-FDC4-44A7-BF77-18D2FB0CDDBE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6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3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14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880AE99D-F027-4581-A5FA-6AA155DDC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r="24515" b="1"/>
          <a:stretch/>
        </p:blipFill>
        <p:spPr bwMode="auto">
          <a:xfrm>
            <a:off x="1484850" y="1580996"/>
            <a:ext cx="3532623" cy="38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14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CFED7-9BC4-42AB-BB2D-8F94A6D7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/>
              <a:t>Repartee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645E-0F25-4C0E-BED2-32D42C37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quick and witty reply</a:t>
            </a:r>
          </a:p>
          <a:p>
            <a:endParaRPr lang="en-GB" sz="2400" dirty="0"/>
          </a:p>
          <a:p>
            <a:r>
              <a:rPr lang="en-GB" sz="2400" i="1" dirty="0"/>
              <a:t>His jokes and funny </a:t>
            </a:r>
            <a:r>
              <a:rPr lang="en-GB" sz="2400" i="1" u="sng" dirty="0"/>
              <a:t>repartees</a:t>
            </a:r>
            <a:r>
              <a:rPr lang="en-GB" sz="2400" i="1" dirty="0"/>
              <a:t> made him a popular guest at parties.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72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08035-E494-4D07-BD79-ED9FF3DA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2" b="10001"/>
          <a:stretch>
            <a:fillRect/>
          </a:stretch>
        </p:blipFill>
        <p:spPr bwMode="auto">
          <a:xfrm>
            <a:off x="727654" y="1420732"/>
            <a:ext cx="5367165" cy="40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A88C2-660E-44D2-88A5-B2098538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AU" dirty="0"/>
              <a:t>Incendiary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CB3F-BD11-4912-B0C8-F4D43EFC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inflammatory; tending to start fires or stir up conflict.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Harry’s </a:t>
            </a:r>
            <a:r>
              <a:rPr lang="en-GB" sz="2400" i="1" u="sng" dirty="0"/>
              <a:t>incendiary</a:t>
            </a:r>
            <a:r>
              <a:rPr lang="en-GB" sz="2400" i="1" dirty="0"/>
              <a:t> comment started a huge argument.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55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Backstory: What it's like to ask strangers if you can see what's on their  phones - ABC News">
            <a:extLst>
              <a:ext uri="{FF2B5EF4-FFF2-40B4-BE49-F238E27FC236}">
                <a16:creationId xmlns:a16="http://schemas.microsoft.com/office/drawing/2014/main" id="{7F20CC7B-959E-463A-8106-21598DDE0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7" b="14755"/>
          <a:stretch/>
        </p:blipFill>
        <p:spPr bwMode="auto">
          <a:xfrm>
            <a:off x="1330828" y="648231"/>
            <a:ext cx="9504647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394F6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CC391-A49A-48A6-856D-664EC5C3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2676197" cy="1371600"/>
          </a:xfrm>
        </p:spPr>
        <p:txBody>
          <a:bodyPr>
            <a:normAutofit/>
          </a:bodyPr>
          <a:lstStyle/>
          <a:p>
            <a:pPr algn="r"/>
            <a:r>
              <a:rPr lang="en-AU" sz="4400" dirty="0">
                <a:solidFill>
                  <a:schemeClr val="tx1"/>
                </a:solidFill>
              </a:rPr>
              <a:t>Ubiquitous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C24A-A957-4234-B918-86647BE9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938" y="4495894"/>
            <a:ext cx="7225827" cy="1444718"/>
          </a:xfrm>
          <a:solidFill>
            <a:srgbClr val="394F69"/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widespread; found everywhere</a:t>
            </a:r>
          </a:p>
          <a:p>
            <a:pPr>
              <a:lnSpc>
                <a:spcPct val="100000"/>
              </a:lnSpc>
            </a:pPr>
            <a:r>
              <a:rPr lang="en-AU" sz="1800" i="1" dirty="0"/>
              <a:t>Mobile phones have become </a:t>
            </a:r>
            <a:r>
              <a:rPr lang="en-AU" sz="1800" i="1" u="sng" dirty="0"/>
              <a:t>ubiquitous</a:t>
            </a:r>
            <a:r>
              <a:rPr lang="en-AU" sz="1800" i="1" dirty="0"/>
              <a:t> in the last few decades.</a:t>
            </a:r>
          </a:p>
        </p:txBody>
      </p:sp>
    </p:spTree>
    <p:extLst>
      <p:ext uri="{BB962C8B-B14F-4D97-AF65-F5344CB8AC3E}">
        <p14:creationId xmlns:p14="http://schemas.microsoft.com/office/powerpoint/2010/main" val="243430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315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Garamond</vt:lpstr>
      <vt:lpstr>Selawik Light</vt:lpstr>
      <vt:lpstr>Speak Pro</vt:lpstr>
      <vt:lpstr>SavonVTI</vt:lpstr>
      <vt:lpstr>Year 9 Vocab</vt:lpstr>
      <vt:lpstr>Brigand</vt:lpstr>
      <vt:lpstr>Emissary</vt:lpstr>
      <vt:lpstr>Magnanimous</vt:lpstr>
      <vt:lpstr>Mandatory</vt:lpstr>
      <vt:lpstr>Felicity</vt:lpstr>
      <vt:lpstr>Repartee</vt:lpstr>
      <vt:lpstr>Incendiary</vt:lpstr>
      <vt:lpstr>Ubiquitous</vt:lpstr>
      <vt:lpstr>Countenance</vt:lpstr>
      <vt:lpstr>Venerable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2022-02-20T15:30:18Z</dcterms:created>
  <dcterms:modified xsi:type="dcterms:W3CDTF">2022-04-14T15:09:59Z</dcterms:modified>
</cp:coreProperties>
</file>