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60" r:id="rId4"/>
    <p:sldId id="262" r:id="rId5"/>
    <p:sldId id="259" r:id="rId6"/>
    <p:sldId id="261" r:id="rId7"/>
    <p:sldId id="258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C829FC04-2480-4757-86DD-7C92A3803F8F}"/>
    <pc:docChg chg="modSld">
      <pc:chgData name="Sarah Burney" userId="3ff1fe9c-ec4d-4417-af83-dbc6e1aa8c41" providerId="ADAL" clId="{C829FC04-2480-4757-86DD-7C92A3803F8F}" dt="2022-04-16T06:34:13.728" v="1" actId="115"/>
      <pc:docMkLst>
        <pc:docMk/>
      </pc:docMkLst>
      <pc:sldChg chg="modSp mod">
        <pc:chgData name="Sarah Burney" userId="3ff1fe9c-ec4d-4417-af83-dbc6e1aa8c41" providerId="ADAL" clId="{C829FC04-2480-4757-86DD-7C92A3803F8F}" dt="2022-04-16T06:34:13.728" v="1" actId="115"/>
        <pc:sldMkLst>
          <pc:docMk/>
          <pc:sldMk cId="3653418728" sldId="262"/>
        </pc:sldMkLst>
        <pc:spChg chg="mod">
          <ac:chgData name="Sarah Burney" userId="3ff1fe9c-ec4d-4417-af83-dbc6e1aa8c41" providerId="ADAL" clId="{C829FC04-2480-4757-86DD-7C92A3803F8F}" dt="2022-04-16T06:34:13.728" v="1" actId="115"/>
          <ac:spMkLst>
            <pc:docMk/>
            <pc:sldMk cId="3653418728" sldId="262"/>
            <ac:spMk id="3" creationId="{B9F8AC97-65A7-4429-92F6-13F18BAD7634}"/>
          </ac:spMkLst>
        </pc:spChg>
      </pc:sldChg>
      <pc:sldChg chg="modSp mod">
        <pc:chgData name="Sarah Burney" userId="3ff1fe9c-ec4d-4417-af83-dbc6e1aa8c41" providerId="ADAL" clId="{C829FC04-2480-4757-86DD-7C92A3803F8F}" dt="2022-04-16T06:33:58.492" v="0" actId="114"/>
        <pc:sldMkLst>
          <pc:docMk/>
          <pc:sldMk cId="3828665183" sldId="265"/>
        </pc:sldMkLst>
        <pc:spChg chg="mod">
          <ac:chgData name="Sarah Burney" userId="3ff1fe9c-ec4d-4417-af83-dbc6e1aa8c41" providerId="ADAL" clId="{C829FC04-2480-4757-86DD-7C92A3803F8F}" dt="2022-04-16T06:33:58.492" v="0" actId="114"/>
          <ac:spMkLst>
            <pc:docMk/>
            <pc:sldMk cId="3828665183" sldId="265"/>
            <ac:spMk id="3" creationId="{0E75EB77-77BF-49C7-A329-BE4A208158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87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5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0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3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9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3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6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3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5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5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An illustration of a white paper airplane being led by a red paper airplane">
            <a:extLst>
              <a:ext uri="{FF2B5EF4-FFF2-40B4-BE49-F238E27FC236}">
                <a16:creationId xmlns:a16="http://schemas.microsoft.com/office/drawing/2014/main" id="{F625BD0B-AFBD-63DB-5A57-5D1D9E25C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0495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41064-FBBD-471E-A0E8-834D6E8A2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en-AU" sz="7200" dirty="0"/>
              <a:t>Year 9 Vocab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31031-ED3B-4553-A05E-ADA48304F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r>
              <a:rPr lang="en-AU" dirty="0">
                <a:solidFill>
                  <a:srgbClr val="FFFFFF"/>
                </a:solidFill>
              </a:rPr>
              <a:t>Term 2, Week 6</a:t>
            </a:r>
          </a:p>
        </p:txBody>
      </p:sp>
    </p:spTree>
    <p:extLst>
      <p:ext uri="{BB962C8B-B14F-4D97-AF65-F5344CB8AC3E}">
        <p14:creationId xmlns:p14="http://schemas.microsoft.com/office/powerpoint/2010/main" val="5783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2A16E-DB95-4E1D-98EC-5CCB7CD9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AU" sz="3600"/>
              <a:t>Obliquely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EF8E078-A400-42AB-B85E-B11EB90DD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" y="1719072"/>
            <a:ext cx="6022848" cy="4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D6D45-CDA5-4D79-BC90-FE6EAA8DD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 b="1"/>
              <a:t>Part of speech: </a:t>
            </a:r>
            <a:r>
              <a:rPr lang="en-GB" sz="1700"/>
              <a:t>adverb</a:t>
            </a:r>
          </a:p>
          <a:p>
            <a:pPr marL="0" indent="0">
              <a:buNone/>
            </a:pPr>
            <a:endParaRPr lang="en-GB" sz="1700"/>
          </a:p>
          <a:p>
            <a:pPr marL="0" indent="0">
              <a:buNone/>
            </a:pPr>
            <a:r>
              <a:rPr lang="en-GB" sz="1700" b="1"/>
              <a:t>Meaning: </a:t>
            </a:r>
            <a:r>
              <a:rPr lang="en-GB" sz="1700"/>
              <a:t>indirectly; not in a straightforward way</a:t>
            </a:r>
          </a:p>
          <a:p>
            <a:pPr marL="0" indent="0">
              <a:buNone/>
            </a:pPr>
            <a:endParaRPr lang="en-GB" sz="1700"/>
          </a:p>
          <a:p>
            <a:r>
              <a:rPr lang="en-GB" sz="1700" i="1"/>
              <a:t>Near the North Pole, the sun’s rays hit the Earth </a:t>
            </a:r>
            <a:r>
              <a:rPr lang="en-GB" sz="1700" i="1" u="sng"/>
              <a:t>obliquely</a:t>
            </a:r>
            <a:r>
              <a:rPr lang="en-GB" sz="1700" i="1"/>
              <a:t>.</a:t>
            </a:r>
          </a:p>
          <a:p>
            <a:r>
              <a:rPr lang="en-GB" sz="1700" i="1"/>
              <a:t>He referred </a:t>
            </a:r>
            <a:r>
              <a:rPr lang="en-GB" sz="1700" i="1" u="sng"/>
              <a:t>obliquely</a:t>
            </a:r>
            <a:r>
              <a:rPr lang="en-GB" sz="1700" i="1"/>
              <a:t> to current events in his talk.</a:t>
            </a:r>
          </a:p>
          <a:p>
            <a:endParaRPr lang="en-AU" sz="1700"/>
          </a:p>
        </p:txBody>
      </p:sp>
    </p:spTree>
    <p:extLst>
      <p:ext uri="{BB962C8B-B14F-4D97-AF65-F5344CB8AC3E}">
        <p14:creationId xmlns:p14="http://schemas.microsoft.com/office/powerpoint/2010/main" val="407511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AC3C1-BDA2-4DB8-BA9D-BE749C1B8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AU" sz="3400"/>
              <a:t>Interminable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EEC79-B456-435B-A636-4C9399DB2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 b="1" dirty="0"/>
              <a:t>Part of speech: </a:t>
            </a:r>
            <a:r>
              <a:rPr lang="en-GB" sz="1800" dirty="0"/>
              <a:t>adjective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Meaning: </a:t>
            </a:r>
            <a:r>
              <a:rPr lang="en-GB" sz="1800" dirty="0"/>
              <a:t>long and boring; seeming to go on forever</a:t>
            </a:r>
          </a:p>
          <a:p>
            <a:endParaRPr lang="en-GB" sz="1800" dirty="0"/>
          </a:p>
          <a:p>
            <a:r>
              <a:rPr lang="en-GB" sz="1800" i="1" dirty="0"/>
              <a:t>I fell asleep in that </a:t>
            </a:r>
            <a:r>
              <a:rPr lang="en-GB" sz="1800" i="1" u="sng" dirty="0"/>
              <a:t>interminable</a:t>
            </a:r>
            <a:r>
              <a:rPr lang="en-GB" sz="1800" i="1" dirty="0"/>
              <a:t> English lesson.</a:t>
            </a:r>
          </a:p>
          <a:p>
            <a:endParaRPr lang="en-AU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C817F-80E7-41CB-8DFF-C1246AAE5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4" r="16705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27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3EAF1-2C80-4065-A6F9-95CD5DDB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AU" sz="3400"/>
              <a:t>Febrile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41588-F770-4B26-8A39-57D33923C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caused by a fever; feverish</a:t>
            </a:r>
          </a:p>
          <a:p>
            <a:endParaRPr lang="en-GB" sz="2000" dirty="0"/>
          </a:p>
          <a:p>
            <a:r>
              <a:rPr lang="en-GB" sz="2000" i="1" u="sng" dirty="0"/>
              <a:t>Febrile</a:t>
            </a:r>
            <a:r>
              <a:rPr lang="en-GB" sz="2000" i="1" dirty="0"/>
              <a:t> seizures are common in children under five. </a:t>
            </a:r>
          </a:p>
          <a:p>
            <a:endParaRPr lang="en-AU" sz="1700" dirty="0"/>
          </a:p>
        </p:txBody>
      </p:sp>
      <p:pic>
        <p:nvPicPr>
          <p:cNvPr id="1026" name="Picture 2" descr="My Child Has a Fever: What Should I Do? | Children's Hospital of  Philadelphia">
            <a:extLst>
              <a:ext uri="{FF2B5EF4-FFF2-40B4-BE49-F238E27FC236}">
                <a16:creationId xmlns:a16="http://schemas.microsoft.com/office/drawing/2014/main" id="{43980F1C-7E5D-44D8-99A0-C338EB3C5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3" r="11144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8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6DDD9-C23D-4897-B766-77BAD3D1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en-AU" sz="3200"/>
              <a:t>Writhe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BAB3B-D7B2-4EE9-A23F-D8BBADE1B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5993892" cy="3560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dirty="0"/>
              <a:t>Part of speech: </a:t>
            </a:r>
            <a:r>
              <a:rPr lang="en-GB" sz="2400" dirty="0"/>
              <a:t>verb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Meaning: </a:t>
            </a:r>
            <a:r>
              <a:rPr lang="en-GB" sz="2400" dirty="0"/>
              <a:t>to squirm or twist in discomfort or pain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i="1" dirty="0"/>
              <a:t>The terrible injury made him </a:t>
            </a:r>
            <a:r>
              <a:rPr lang="en-GB" sz="2400" i="1" u="sng" dirty="0"/>
              <a:t>writhe</a:t>
            </a:r>
            <a:r>
              <a:rPr lang="en-GB" sz="2400" i="1" dirty="0"/>
              <a:t> in agony.</a:t>
            </a:r>
          </a:p>
          <a:p>
            <a:r>
              <a:rPr lang="en-GB" sz="2400" i="1" dirty="0"/>
              <a:t>She </a:t>
            </a:r>
            <a:r>
              <a:rPr lang="en-GB" sz="2400" i="1" u="sng" dirty="0"/>
              <a:t>writhed</a:t>
            </a:r>
            <a:r>
              <a:rPr lang="en-GB" sz="2400" i="1" dirty="0"/>
              <a:t> with embarrassment when the teacher read out her poem.</a:t>
            </a:r>
            <a:endParaRPr lang="en-AU" sz="2400" i="1" dirty="0"/>
          </a:p>
        </p:txBody>
      </p:sp>
      <p:pic>
        <p:nvPicPr>
          <p:cNvPr id="2050" name="Picture 2" descr="Top Five Most Common Sports Injuries you Need to Know | PPS Physiotherapy">
            <a:extLst>
              <a:ext uri="{FF2B5EF4-FFF2-40B4-BE49-F238E27FC236}">
                <a16:creationId xmlns:a16="http://schemas.microsoft.com/office/drawing/2014/main" id="{5999FDA7-61D0-44E8-873C-92A097E85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9814" y="2254779"/>
            <a:ext cx="4097657" cy="224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3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4D3D2-7A7C-486C-9566-04B17A39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03" y="566928"/>
            <a:ext cx="4578337" cy="1161288"/>
          </a:xfrm>
        </p:spPr>
        <p:txBody>
          <a:bodyPr anchor="b">
            <a:normAutofit/>
          </a:bodyPr>
          <a:lstStyle/>
          <a:p>
            <a:r>
              <a:rPr lang="en-AU" sz="3600" dirty="0"/>
              <a:t>Ultimatum</a:t>
            </a:r>
          </a:p>
        </p:txBody>
      </p:sp>
      <p:pic>
        <p:nvPicPr>
          <p:cNvPr id="3076" name="Picture 4" descr="It's Me or the Cat Cartoon Couple Art Print by Kate Taylor | Society6">
            <a:extLst>
              <a:ext uri="{FF2B5EF4-FFF2-40B4-BE49-F238E27FC236}">
                <a16:creationId xmlns:a16="http://schemas.microsoft.com/office/drawing/2014/main" id="{41F49D55-811F-4621-9633-A6D344560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" r="973" b="-1"/>
          <a:stretch/>
        </p:blipFill>
        <p:spPr bwMode="auto">
          <a:xfrm>
            <a:off x="838199" y="566928"/>
            <a:ext cx="5157216" cy="52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8AC97-65A7-4429-92F6-13F18BAD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704" y="2057400"/>
            <a:ext cx="4572000" cy="3776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Part of speech: </a:t>
            </a:r>
            <a:r>
              <a:rPr lang="en-GB" sz="1800" dirty="0"/>
              <a:t>noun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Meaning: </a:t>
            </a:r>
            <a:r>
              <a:rPr lang="en-GB" sz="1800" dirty="0"/>
              <a:t>a final demand; a warning that consequences will follow if conditions are not met</a:t>
            </a:r>
          </a:p>
          <a:p>
            <a:endParaRPr lang="en-GB" sz="1800" dirty="0"/>
          </a:p>
          <a:p>
            <a:r>
              <a:rPr lang="en-GB" sz="1800" i="1" dirty="0"/>
              <a:t>Josh gave her an </a:t>
            </a:r>
            <a:r>
              <a:rPr lang="en-GB" sz="1800" i="1" u="sng" dirty="0"/>
              <a:t>ultimatum</a:t>
            </a:r>
            <a:r>
              <a:rPr lang="en-GB" sz="1800" i="1" dirty="0"/>
              <a:t> – him, or the cat.</a:t>
            </a:r>
          </a:p>
          <a:p>
            <a:endParaRPr lang="en-AU" sz="1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41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71E3C-8AEB-4AA6-ABC3-FCC5AB72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AU" sz="3400"/>
              <a:t>Pernicious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ECE57-D83A-44DD-9522-A69B6DB43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b="1"/>
              <a:t>Part of speech: </a:t>
            </a:r>
            <a:r>
              <a:rPr lang="en-GB" sz="1700"/>
              <a:t>adjective</a:t>
            </a:r>
          </a:p>
          <a:p>
            <a:pPr marL="0" indent="0">
              <a:buNone/>
            </a:pPr>
            <a:endParaRPr lang="en-GB" sz="1700"/>
          </a:p>
          <a:p>
            <a:pPr marL="0" indent="0">
              <a:buNone/>
            </a:pPr>
            <a:r>
              <a:rPr lang="en-GB" sz="1700" b="1"/>
              <a:t>Meaning: </a:t>
            </a:r>
            <a:r>
              <a:rPr lang="en-GB" sz="1700"/>
              <a:t>having a harmful effect or influence, especially in a slow and subtle way</a:t>
            </a:r>
          </a:p>
          <a:p>
            <a:pPr marL="0" indent="0">
              <a:buNone/>
            </a:pPr>
            <a:endParaRPr lang="en-GB" sz="1700"/>
          </a:p>
          <a:p>
            <a:r>
              <a:rPr lang="en-GB" sz="1700" i="1"/>
              <a:t>Needle grass is a </a:t>
            </a:r>
            <a:r>
              <a:rPr lang="en-GB" sz="1700" i="1" u="sng"/>
              <a:t>pernicious</a:t>
            </a:r>
            <a:r>
              <a:rPr lang="en-GB" sz="1700" i="1"/>
              <a:t> weed that can take over your garden.</a:t>
            </a:r>
          </a:p>
          <a:p>
            <a:endParaRPr lang="en-AU" sz="170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732F68E3-45A0-4E5D-86C8-685B3356D86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2" t="67519"/>
          <a:stretch>
            <a:fillRect/>
          </a:stretch>
        </p:blipFill>
        <p:spPr bwMode="auto">
          <a:xfrm>
            <a:off x="5385816" y="1418859"/>
            <a:ext cx="6440424" cy="39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02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09E14-2734-4B91-A092-E40613F6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>
            <a:normAutofit/>
          </a:bodyPr>
          <a:lstStyle/>
          <a:p>
            <a:r>
              <a:rPr lang="en-AU" sz="3200"/>
              <a:t>Astute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B310B-603E-49A1-B662-F8927039B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5993892" cy="3560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Part of speech: </a:t>
            </a:r>
            <a:r>
              <a:rPr lang="en-GB" sz="1800" dirty="0"/>
              <a:t>adjective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Meaning: </a:t>
            </a:r>
            <a:r>
              <a:rPr lang="en-GB" sz="1800" dirty="0"/>
              <a:t>quick to understand things and figure out how to use them to your advantage; clever and perceptive</a:t>
            </a:r>
          </a:p>
          <a:p>
            <a:endParaRPr lang="en-GB" sz="1800" dirty="0"/>
          </a:p>
          <a:p>
            <a:r>
              <a:rPr lang="en-GB" sz="1800" i="1" dirty="0"/>
              <a:t>My sister is an </a:t>
            </a:r>
            <a:r>
              <a:rPr lang="en-GB" sz="1800" i="1" u="sng" dirty="0"/>
              <a:t>astute</a:t>
            </a:r>
            <a:r>
              <a:rPr lang="en-GB" sz="1800" i="1" dirty="0"/>
              <a:t> saleswoman.</a:t>
            </a:r>
          </a:p>
          <a:p>
            <a:endParaRPr lang="en-AU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D40FB-2ACE-4D9C-B3BD-823E745F9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4" r="19481"/>
          <a:stretch>
            <a:fillRect/>
          </a:stretch>
        </p:blipFill>
        <p:spPr bwMode="auto">
          <a:xfrm>
            <a:off x="7730280" y="630936"/>
            <a:ext cx="3996725" cy="54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45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6C8C9-1A90-4BB2-9EC4-8BB6E51B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AU" sz="3200"/>
              <a:t>Furtive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840FA-B815-44B9-8C83-5CBA83793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1" r="24066" b="-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8E42C-5D85-4271-BD5B-44238ACFB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Meaning: </a:t>
            </a:r>
            <a:r>
              <a:rPr lang="en-GB" sz="2000" dirty="0"/>
              <a:t>sneaky, secretive; trying not to be noticed or seen</a:t>
            </a:r>
          </a:p>
          <a:p>
            <a:endParaRPr lang="en-GB" sz="2000" dirty="0"/>
          </a:p>
          <a:p>
            <a:r>
              <a:rPr lang="en-GB" sz="2000" i="1" dirty="0"/>
              <a:t>He stole a </a:t>
            </a:r>
            <a:r>
              <a:rPr lang="en-GB" sz="2000" i="1" u="sng" dirty="0"/>
              <a:t>furtive</a:t>
            </a:r>
            <a:r>
              <a:rPr lang="en-GB" sz="2000" i="1" dirty="0"/>
              <a:t> glance at his neighbour’s test.</a:t>
            </a:r>
          </a:p>
          <a:p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131165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1AE63-338C-4D7A-A1FB-26527CAF1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Sardonic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88287-1D5A-454E-AC55-783F674EB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Part of speech: </a:t>
            </a:r>
            <a:r>
              <a:rPr lang="en-GB" dirty="0"/>
              <a:t>adjective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Meaning: </a:t>
            </a:r>
            <a:r>
              <a:rPr lang="en-GB" dirty="0"/>
              <a:t>grimly mocking; cynical; sarcastic.</a:t>
            </a:r>
          </a:p>
          <a:p>
            <a:endParaRPr lang="en-GB" dirty="0"/>
          </a:p>
          <a:p>
            <a:r>
              <a:rPr lang="en-GB" i="1" dirty="0"/>
              <a:t>Scar has a very </a:t>
            </a:r>
            <a:r>
              <a:rPr lang="en-GB" i="1" u="sng" dirty="0"/>
              <a:t>sardonic</a:t>
            </a:r>
            <a:r>
              <a:rPr lang="en-GB" i="1" dirty="0"/>
              <a:t> way of talking.</a:t>
            </a:r>
          </a:p>
          <a:p>
            <a:endParaRPr lang="en-AU" dirty="0"/>
          </a:p>
        </p:txBody>
      </p:sp>
      <p:pic>
        <p:nvPicPr>
          <p:cNvPr id="4102" name="Picture 6" descr="Lion King Scar GIF - Lion King Scar Yes - Discover &amp; Share GIFs">
            <a:extLst>
              <a:ext uri="{FF2B5EF4-FFF2-40B4-BE49-F238E27FC236}">
                <a16:creationId xmlns:a16="http://schemas.microsoft.com/office/drawing/2014/main" id="{6FD94331-2181-4350-972E-96DD4EEC3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45" y="548640"/>
            <a:ext cx="47434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8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14CFC-764C-4E80-A70F-A19C82D6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AU" sz="5200"/>
              <a:t>Incredulous</a:t>
            </a:r>
          </a:p>
        </p:txBody>
      </p:sp>
      <p:pic>
        <p:nvPicPr>
          <p:cNvPr id="5" name="Picture 8" descr="This dog is staring INCREDULOUSLY - Skeptical Dog | Make a Meme">
            <a:extLst>
              <a:ext uri="{FF2B5EF4-FFF2-40B4-BE49-F238E27FC236}">
                <a16:creationId xmlns:a16="http://schemas.microsoft.com/office/drawing/2014/main" id="{3638ACBF-3BC9-470D-AC1B-A205B2A61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r="7942"/>
          <a:stretch/>
        </p:blipFill>
        <p:spPr bwMode="auto">
          <a:xfrm>
            <a:off x="20" y="9"/>
            <a:ext cx="4655956" cy="708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5EB77-77BF-49C7-A329-BE4A20815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Part of speech: </a:t>
            </a:r>
            <a:r>
              <a:rPr lang="en-GB" sz="1800" dirty="0"/>
              <a:t>adjective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b="1" dirty="0"/>
              <a:t>Meaning: </a:t>
            </a:r>
            <a:r>
              <a:rPr lang="en-GB" sz="1800" dirty="0"/>
              <a:t>disbelieving; unwilling to accept something is true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i="1" dirty="0"/>
              <a:t>My dog gave me an </a:t>
            </a:r>
            <a:r>
              <a:rPr lang="en-GB" sz="1800" i="1" u="sng" dirty="0"/>
              <a:t>incredulous</a:t>
            </a:r>
            <a:r>
              <a:rPr lang="en-GB" sz="1800" i="1" dirty="0"/>
              <a:t> look when I sneezed.</a:t>
            </a:r>
          </a:p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82866518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42D41"/>
      </a:dk2>
      <a:lt2>
        <a:srgbClr val="E8E2E5"/>
      </a:lt2>
      <a:accent1>
        <a:srgbClr val="81AB94"/>
      </a:accent1>
      <a:accent2>
        <a:srgbClr val="74AAA2"/>
      </a:accent2>
      <a:accent3>
        <a:srgbClr val="7DA8B9"/>
      </a:accent3>
      <a:accent4>
        <a:srgbClr val="7F91BA"/>
      </a:accent4>
      <a:accent5>
        <a:srgbClr val="9C96C6"/>
      </a:accent5>
      <a:accent6>
        <a:srgbClr val="9E7FBA"/>
      </a:accent6>
      <a:hlink>
        <a:srgbClr val="AE698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315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Calibri</vt:lpstr>
      <vt:lpstr>AccentBoxVTI</vt:lpstr>
      <vt:lpstr>Year 9 Vocab</vt:lpstr>
      <vt:lpstr>Febrile</vt:lpstr>
      <vt:lpstr>Writhe</vt:lpstr>
      <vt:lpstr>Ultimatum</vt:lpstr>
      <vt:lpstr>Pernicious</vt:lpstr>
      <vt:lpstr>Astute</vt:lpstr>
      <vt:lpstr>Furtive</vt:lpstr>
      <vt:lpstr>Sardonic</vt:lpstr>
      <vt:lpstr>Incredulous</vt:lpstr>
      <vt:lpstr>Obliquely</vt:lpstr>
      <vt:lpstr>Interminable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Vocab</dc:title>
  <dc:creator>Sarah Burney</dc:creator>
  <cp:lastModifiedBy>Sarah Burney</cp:lastModifiedBy>
  <cp:revision>1</cp:revision>
  <dcterms:created xsi:type="dcterms:W3CDTF">2022-04-15T17:07:54Z</dcterms:created>
  <dcterms:modified xsi:type="dcterms:W3CDTF">2022-04-16T06:34:16Z</dcterms:modified>
</cp:coreProperties>
</file>