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6" r:id="rId3"/>
    <p:sldId id="258" r:id="rId4"/>
    <p:sldId id="260" r:id="rId5"/>
    <p:sldId id="257" r:id="rId6"/>
    <p:sldId id="261" r:id="rId7"/>
    <p:sldId id="264" r:id="rId8"/>
    <p:sldId id="259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04EA8-68CE-4F9A-B502-266BDE064829}" v="1" dt="2022-04-17T05:09:46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8A204EA8-68CE-4F9A-B502-266BDE064829}"/>
    <pc:docChg chg="custSel modSld sldOrd">
      <pc:chgData name="Sarah Burney" userId="3ff1fe9c-ec4d-4417-af83-dbc6e1aa8c41" providerId="ADAL" clId="{8A204EA8-68CE-4F9A-B502-266BDE064829}" dt="2022-04-17T05:21:51.088" v="70"/>
      <pc:docMkLst>
        <pc:docMk/>
      </pc:docMkLst>
      <pc:sldChg chg="modSp mod">
        <pc:chgData name="Sarah Burney" userId="3ff1fe9c-ec4d-4417-af83-dbc6e1aa8c41" providerId="ADAL" clId="{8A204EA8-68CE-4F9A-B502-266BDE064829}" dt="2022-04-17T05:16:35.743" v="46" actId="20577"/>
        <pc:sldMkLst>
          <pc:docMk/>
          <pc:sldMk cId="1318265621" sldId="257"/>
        </pc:sldMkLst>
        <pc:spChg chg="mod">
          <ac:chgData name="Sarah Burney" userId="3ff1fe9c-ec4d-4417-af83-dbc6e1aa8c41" providerId="ADAL" clId="{8A204EA8-68CE-4F9A-B502-266BDE064829}" dt="2022-04-17T05:16:35.743" v="46" actId="20577"/>
          <ac:spMkLst>
            <pc:docMk/>
            <pc:sldMk cId="1318265621" sldId="257"/>
            <ac:spMk id="3" creationId="{446BE807-C783-4130-A7F6-629245870FF5}"/>
          </ac:spMkLst>
        </pc:spChg>
      </pc:sldChg>
      <pc:sldChg chg="modSp mod">
        <pc:chgData name="Sarah Burney" userId="3ff1fe9c-ec4d-4417-af83-dbc6e1aa8c41" providerId="ADAL" clId="{8A204EA8-68CE-4F9A-B502-266BDE064829}" dt="2022-04-17T05:09:48.891" v="23" actId="20577"/>
        <pc:sldMkLst>
          <pc:docMk/>
          <pc:sldMk cId="2749317790" sldId="261"/>
        </pc:sldMkLst>
        <pc:spChg chg="mod">
          <ac:chgData name="Sarah Burney" userId="3ff1fe9c-ec4d-4417-af83-dbc6e1aa8c41" providerId="ADAL" clId="{8A204EA8-68CE-4F9A-B502-266BDE064829}" dt="2022-04-17T05:09:48.891" v="23" actId="20577"/>
          <ac:spMkLst>
            <pc:docMk/>
            <pc:sldMk cId="2749317790" sldId="261"/>
            <ac:spMk id="3" creationId="{F84438C7-1D34-4352-BBD0-09B5FE607E03}"/>
          </ac:spMkLst>
        </pc:spChg>
      </pc:sldChg>
      <pc:sldChg chg="modSp mod">
        <pc:chgData name="Sarah Burney" userId="3ff1fe9c-ec4d-4417-af83-dbc6e1aa8c41" providerId="ADAL" clId="{8A204EA8-68CE-4F9A-B502-266BDE064829}" dt="2022-04-17T05:21:21.722" v="68" actId="20577"/>
        <pc:sldMkLst>
          <pc:docMk/>
          <pc:sldMk cId="803364918" sldId="262"/>
        </pc:sldMkLst>
        <pc:spChg chg="mod">
          <ac:chgData name="Sarah Burney" userId="3ff1fe9c-ec4d-4417-af83-dbc6e1aa8c41" providerId="ADAL" clId="{8A204EA8-68CE-4F9A-B502-266BDE064829}" dt="2022-04-17T05:21:21.722" v="68" actId="20577"/>
          <ac:spMkLst>
            <pc:docMk/>
            <pc:sldMk cId="803364918" sldId="262"/>
            <ac:spMk id="3" creationId="{70D5A801-D4F2-4795-95EC-257991DD1634}"/>
          </ac:spMkLst>
        </pc:spChg>
      </pc:sldChg>
      <pc:sldChg chg="ord">
        <pc:chgData name="Sarah Burney" userId="3ff1fe9c-ec4d-4417-af83-dbc6e1aa8c41" providerId="ADAL" clId="{8A204EA8-68CE-4F9A-B502-266BDE064829}" dt="2022-04-17T05:21:51.088" v="70"/>
        <pc:sldMkLst>
          <pc:docMk/>
          <pc:sldMk cId="656725257" sldId="263"/>
        </pc:sldMkLst>
      </pc:sldChg>
      <pc:sldChg chg="addSp delSp modSp mod">
        <pc:chgData name="Sarah Burney" userId="3ff1fe9c-ec4d-4417-af83-dbc6e1aa8c41" providerId="ADAL" clId="{8A204EA8-68CE-4F9A-B502-266BDE064829}" dt="2022-04-17T05:11:24.114" v="25" actId="403"/>
        <pc:sldMkLst>
          <pc:docMk/>
          <pc:sldMk cId="1551410750" sldId="265"/>
        </pc:sldMkLst>
        <pc:spChg chg="mod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2" creationId="{553FB8B6-68DF-40D9-87D8-5F92A6E1DA6B}"/>
          </ac:spMkLst>
        </pc:spChg>
        <pc:spChg chg="mod">
          <ac:chgData name="Sarah Burney" userId="3ff1fe9c-ec4d-4417-af83-dbc6e1aa8c41" providerId="ADAL" clId="{8A204EA8-68CE-4F9A-B502-266BDE064829}" dt="2022-04-17T05:11:24.114" v="25" actId="403"/>
          <ac:spMkLst>
            <pc:docMk/>
            <pc:sldMk cId="1551410750" sldId="265"/>
            <ac:spMk id="3" creationId="{0E558F94-BD95-4F05-AF3A-1E3ACF90471F}"/>
          </ac:spMkLst>
        </pc:spChg>
        <pc:spChg chg="del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9" creationId="{B6EE7E08-B389-43E5-B019-1B0A8ACBBD93}"/>
          </ac:spMkLst>
        </pc:spChg>
        <pc:spChg chg="del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11" creationId="{E60D94A5-8A09-4BAB-8F7C-69BC34C54DDE}"/>
          </ac:spMkLst>
        </pc:spChg>
        <pc:spChg chg="del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16" creationId="{7A1AE32B-3A6E-4C5E-8FEB-73861B9A26B5}"/>
          </ac:spMkLst>
        </pc:spChg>
        <pc:spChg chg="add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21" creationId="{78632963-757B-40C2-BB84-FC6107A54DAD}"/>
          </ac:spMkLst>
        </pc:spChg>
        <pc:spChg chg="add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23" creationId="{2853AE55-7E35-44B0-89F1-3F52B262AF33}"/>
          </ac:spMkLst>
        </pc:spChg>
        <pc:spChg chg="add">
          <ac:chgData name="Sarah Burney" userId="3ff1fe9c-ec4d-4417-af83-dbc6e1aa8c41" providerId="ADAL" clId="{8A204EA8-68CE-4F9A-B502-266BDE064829}" dt="2022-04-17T05:11:15.203" v="24" actId="26606"/>
          <ac:spMkLst>
            <pc:docMk/>
            <pc:sldMk cId="1551410750" sldId="265"/>
            <ac:spMk id="25" creationId="{DBC4BE4D-4B50-4F51-9F85-4B5D60B02D81}"/>
          </ac:spMkLst>
        </pc:spChg>
        <pc:picChg chg="mod">
          <ac:chgData name="Sarah Burney" userId="3ff1fe9c-ec4d-4417-af83-dbc6e1aa8c41" providerId="ADAL" clId="{8A204EA8-68CE-4F9A-B502-266BDE064829}" dt="2022-04-17T05:11:15.203" v="24" actId="26606"/>
          <ac:picMkLst>
            <pc:docMk/>
            <pc:sldMk cId="1551410750" sldId="265"/>
            <ac:picMk id="4" creationId="{167E0639-F324-4153-B645-FB751C54E87F}"/>
          </ac:picMkLst>
        </pc:picChg>
      </pc:sldChg>
      <pc:sldChg chg="modSp mod">
        <pc:chgData name="Sarah Burney" userId="3ff1fe9c-ec4d-4417-af83-dbc6e1aa8c41" providerId="ADAL" clId="{8A204EA8-68CE-4F9A-B502-266BDE064829}" dt="2022-04-17T05:09:06.364" v="21" actId="20577"/>
        <pc:sldMkLst>
          <pc:docMk/>
          <pc:sldMk cId="4262836285" sldId="266"/>
        </pc:sldMkLst>
        <pc:spChg chg="mod">
          <ac:chgData name="Sarah Burney" userId="3ff1fe9c-ec4d-4417-af83-dbc6e1aa8c41" providerId="ADAL" clId="{8A204EA8-68CE-4F9A-B502-266BDE064829}" dt="2022-04-17T05:09:06.364" v="21" actId="20577"/>
          <ac:spMkLst>
            <pc:docMk/>
            <pc:sldMk cId="4262836285" sldId="266"/>
            <ac:spMk id="3" creationId="{29809179-61E4-4F4F-A47F-D3B9DCA4A8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/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5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3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4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8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 spc="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1000" spc="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 spc="1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 spc="1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 spc="1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 spc="1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32849-0FEB-45D1-909A-5444C055F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5" b="9830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5535D-30EC-4CC4-B183-659D876DB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en-AU" sz="4400">
                <a:solidFill>
                  <a:schemeClr val="tx1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2BEA7-1908-44F5-9C41-1E02562EA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783001"/>
            <a:ext cx="10656310" cy="4259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1500">
                <a:solidFill>
                  <a:schemeClr val="tx1"/>
                </a:solidFill>
              </a:rPr>
              <a:t>Term 2, Week 8</a:t>
            </a:r>
          </a:p>
        </p:txBody>
      </p:sp>
    </p:spTree>
    <p:extLst>
      <p:ext uri="{BB962C8B-B14F-4D97-AF65-F5344CB8AC3E}">
        <p14:creationId xmlns:p14="http://schemas.microsoft.com/office/powerpoint/2010/main" val="6711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85D82-E24F-4FDB-9BB4-2396C470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" r="27991" b="-26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441C6-CA30-4E74-9F2A-9DA94778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AU" sz="4000"/>
              <a:t>Apparel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5572-0E52-46F9-AA75-82338169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Part of speech: </a:t>
            </a:r>
            <a:r>
              <a:rPr lang="en-AU" sz="2000" dirty="0"/>
              <a:t>noun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clothing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i="1" dirty="0"/>
              <a:t>And while they looked steadfastly toward heaven as he went up, behold, two men stood by them in white </a:t>
            </a:r>
            <a:r>
              <a:rPr lang="en-GB" sz="2000" i="1" u="sng" dirty="0"/>
              <a:t>apparel</a:t>
            </a:r>
            <a:r>
              <a:rPr lang="en-GB" sz="2000" i="1" dirty="0"/>
              <a:t> (Acts 1:10)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65672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E0639-F324-4153-B645-FB751C54E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7" r="9091" b="246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FB8B6-68DF-40D9-87D8-5F92A6E1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/>
              <a:t>Profane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58F94-BD95-4F05-AF3A-1E3ACF90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non-religious; showing disrespect for God or for things that are sacred</a:t>
            </a:r>
          </a:p>
          <a:p>
            <a:pPr marL="0" indent="0">
              <a:buNone/>
            </a:pPr>
            <a:endParaRPr lang="en-GB" sz="1800" i="1" dirty="0"/>
          </a:p>
          <a:p>
            <a:r>
              <a:rPr lang="en-GB" sz="1800" i="1" dirty="0"/>
              <a:t>But shun </a:t>
            </a:r>
            <a:r>
              <a:rPr lang="en-GB" sz="1800" i="1" u="sng" dirty="0"/>
              <a:t>profane</a:t>
            </a:r>
            <a:r>
              <a:rPr lang="en-GB" sz="1800" i="1" dirty="0"/>
              <a:t> and vain babblings: for they will increase unto more ungodliness. (2 Timothy 2: 16)</a:t>
            </a:r>
            <a:endParaRPr lang="en-AU" sz="1800" i="1" dirty="0"/>
          </a:p>
        </p:txBody>
      </p:sp>
    </p:spTree>
    <p:extLst>
      <p:ext uri="{BB962C8B-B14F-4D97-AF65-F5344CB8AC3E}">
        <p14:creationId xmlns:p14="http://schemas.microsoft.com/office/powerpoint/2010/main" val="155141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8363E-3A5B-4662-8BBF-7A561ACD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 dirty="0"/>
              <a:t>Providence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9179-61E4-4F4F-A47F-D3B9DCA4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the protective care of God – can also mean forethought, preparing in advance for future events</a:t>
            </a:r>
          </a:p>
          <a:p>
            <a:pPr marL="0" indent="0">
              <a:buNone/>
            </a:pPr>
            <a:endParaRPr lang="en-AU" dirty="0"/>
          </a:p>
          <a:p>
            <a:r>
              <a:rPr lang="en-GB" i="1" dirty="0"/>
              <a:t>It was through divine </a:t>
            </a:r>
            <a:r>
              <a:rPr lang="en-GB" i="1" u="sng" dirty="0"/>
              <a:t>providence</a:t>
            </a:r>
            <a:r>
              <a:rPr lang="en-GB" i="1" dirty="0"/>
              <a:t> that Joseph was sent to Egypt.</a:t>
            </a:r>
          </a:p>
          <a:p>
            <a:r>
              <a:rPr lang="en-GB" i="1" dirty="0"/>
              <a:t>Seeing that very worthy deeds are done unto this nation by thy </a:t>
            </a:r>
            <a:r>
              <a:rPr lang="en-GB" i="1" u="sng" dirty="0"/>
              <a:t>providence</a:t>
            </a:r>
            <a:r>
              <a:rPr lang="en-GB" i="1" dirty="0"/>
              <a:t>, we accept it always, and in all places, most noble Felix, with all thankfulness (</a:t>
            </a:r>
            <a:r>
              <a:rPr lang="en-AU" i="1" dirty="0"/>
              <a:t>Acts 24:2)</a:t>
            </a:r>
          </a:p>
        </p:txBody>
      </p:sp>
      <p:pic>
        <p:nvPicPr>
          <p:cNvPr id="2050" name="Picture 2" descr="Music &amp; the Spoken Word: Lessons about mercy from Joseph in Egypt">
            <a:extLst>
              <a:ext uri="{FF2B5EF4-FFF2-40B4-BE49-F238E27FC236}">
                <a16:creationId xmlns:a16="http://schemas.microsoft.com/office/drawing/2014/main" id="{55F2FB39-556F-4F4F-B344-A4AEE1E44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r="941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3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1941A-516E-4A43-A90A-AD639F450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" t="9091" r="13831" b="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E8BBC-F6CF-449A-80C8-37EB3E5C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 dirty="0"/>
              <a:t>Intercession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88747-E1C9-4F34-A5F8-0FB9CEB0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b="1" dirty="0"/>
              <a:t>Meaning: </a:t>
            </a:r>
            <a:r>
              <a:rPr lang="en-GB" sz="2000" dirty="0"/>
              <a:t>a prayer or request on behalf of someone else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i="1" dirty="0"/>
              <a:t>“He (Christ) ever </a:t>
            </a:r>
            <a:r>
              <a:rPr lang="en-GB" sz="2000" i="1" dirty="0" err="1"/>
              <a:t>liveth</a:t>
            </a:r>
            <a:r>
              <a:rPr lang="en-GB" sz="2000" i="1" dirty="0"/>
              <a:t> to make </a:t>
            </a:r>
            <a:r>
              <a:rPr lang="en-GB" sz="2000" i="1" u="sng" dirty="0"/>
              <a:t>intercession</a:t>
            </a:r>
            <a:r>
              <a:rPr lang="en-GB" sz="2000" i="1" dirty="0"/>
              <a:t> for us.” (Hebrews 7:25) </a:t>
            </a:r>
          </a:p>
          <a:p>
            <a:pPr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13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Timeline of Jesus on the Cross in His Final Day">
            <a:extLst>
              <a:ext uri="{FF2B5EF4-FFF2-40B4-BE49-F238E27FC236}">
                <a16:creationId xmlns:a16="http://schemas.microsoft.com/office/drawing/2014/main" id="{9EE3BAE0-3FE5-4FED-B8DC-5104CE8A7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6DFFCA-D7D7-4AB6-BFAF-9AD7B501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AU" dirty="0"/>
              <a:t>Visage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5614-CA18-49F6-A259-BB7E8936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the face or appearance of a person</a:t>
            </a:r>
          </a:p>
          <a:p>
            <a:endParaRPr lang="en-GB" sz="2400" dirty="0"/>
          </a:p>
          <a:p>
            <a:r>
              <a:rPr lang="en-GB" sz="2400" i="1" dirty="0"/>
              <a:t>“His </a:t>
            </a:r>
            <a:r>
              <a:rPr lang="en-GB" sz="2400" i="1" u="sng" dirty="0"/>
              <a:t>visage</a:t>
            </a:r>
            <a:r>
              <a:rPr lang="en-GB" sz="2400" i="1" dirty="0"/>
              <a:t> was so marred, more than any man.” (Isaiah 52:14)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403728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7DA6A-D2E5-4EA8-A458-AF7E97A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 dirty="0"/>
              <a:t>Bereft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E807-C783-4130-A7F6-62924587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deprived of, lacking something</a:t>
            </a:r>
          </a:p>
          <a:p>
            <a:endParaRPr lang="en-GB" sz="2400" dirty="0"/>
          </a:p>
          <a:p>
            <a:r>
              <a:rPr lang="en-GB" sz="2400" i="1" dirty="0"/>
              <a:t>“Then both </a:t>
            </a:r>
            <a:r>
              <a:rPr lang="en-GB" sz="2400" i="1" dirty="0" err="1"/>
              <a:t>Mahlon</a:t>
            </a:r>
            <a:r>
              <a:rPr lang="en-GB" sz="2400" i="1" dirty="0"/>
              <a:t> and </a:t>
            </a:r>
            <a:r>
              <a:rPr lang="en-GB" sz="2400" i="1" dirty="0" err="1"/>
              <a:t>Chilion</a:t>
            </a:r>
            <a:r>
              <a:rPr lang="en-GB" sz="2400" i="1" dirty="0"/>
              <a:t> also died, and the woman was </a:t>
            </a:r>
            <a:r>
              <a:rPr lang="en-GB" sz="2400" i="1" u="sng" dirty="0"/>
              <a:t>bereft</a:t>
            </a:r>
            <a:r>
              <a:rPr lang="en-GB" sz="2400" i="1" dirty="0"/>
              <a:t> of her two children and her husband.” (Ruth 1:5)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AA316-055A-43CA-84DC-02F6FD524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7" t="-3" r="21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3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ttributes of Christ | ComeUntoChrist">
            <a:extLst>
              <a:ext uri="{FF2B5EF4-FFF2-40B4-BE49-F238E27FC236}">
                <a16:creationId xmlns:a16="http://schemas.microsoft.com/office/drawing/2014/main" id="{646EFF90-9421-40F6-A431-969A0D76D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r="16767" b="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14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579B1-DC1F-4022-9D7C-AABAFAED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AU" sz="4000"/>
              <a:t>Upbraid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38C7-1D34-4352-BBD0-09B5FE60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find fault with; to scold</a:t>
            </a:r>
          </a:p>
          <a:p>
            <a:pPr marL="0" indent="0">
              <a:buNone/>
            </a:pPr>
            <a:endParaRPr lang="en-AU" dirty="0"/>
          </a:p>
          <a:p>
            <a:r>
              <a:rPr lang="en-GB" i="1" dirty="0"/>
              <a:t>Then he began to </a:t>
            </a:r>
            <a:r>
              <a:rPr lang="en-GB" i="1" u="sng" dirty="0"/>
              <a:t>upbraid</a:t>
            </a:r>
            <a:r>
              <a:rPr lang="en-GB" i="1" dirty="0"/>
              <a:t> the cities wherein most of his mighty works were done, because they repented not (Matthew 11:20)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4931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FF93-7DB2-4B88-8319-385D684F0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506" b="29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605ED-BC41-4445-B69A-8AE3145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AU"/>
              <a:t>Diadem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6F32-E714-412D-A5A8-E9390B00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crown; a headpiece worn to show royalty or authority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Thus saith the Lord God; Remove the </a:t>
            </a:r>
            <a:r>
              <a:rPr lang="en-GB" sz="2400" i="1" u="sng" dirty="0"/>
              <a:t>diadem</a:t>
            </a:r>
            <a:r>
              <a:rPr lang="en-GB" sz="2400" i="1" dirty="0"/>
              <a:t>, and take off the crown. (Ezekiel 21:26)</a:t>
            </a:r>
            <a:endParaRPr lang="en-AU" sz="24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716744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F218-DFF4-4523-A40A-B3D87BC4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AU" dirty="0"/>
              <a:t>Prodigal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4E61-09B0-4DEE-9907-DC426A30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wasteful and extravagant; spending money or using resources freely and recklessly.</a:t>
            </a:r>
          </a:p>
          <a:p>
            <a:endParaRPr lang="en-GB" sz="2400" dirty="0"/>
          </a:p>
          <a:p>
            <a:r>
              <a:rPr lang="en-GB" sz="2400" i="1" dirty="0"/>
              <a:t>The </a:t>
            </a:r>
            <a:r>
              <a:rPr lang="en-GB" sz="2400" i="1" u="sng" dirty="0"/>
              <a:t>prodigal</a:t>
            </a:r>
            <a:r>
              <a:rPr lang="en-GB" sz="2400" i="1" dirty="0"/>
              <a:t> son realised he should return to his father.</a:t>
            </a:r>
          </a:p>
        </p:txBody>
      </p:sp>
      <p:pic>
        <p:nvPicPr>
          <p:cNvPr id="1026" name="Picture 2" descr="12 things you need to know about the Prodigal Son| National Catholic  Register">
            <a:extLst>
              <a:ext uri="{FF2B5EF4-FFF2-40B4-BE49-F238E27FC236}">
                <a16:creationId xmlns:a16="http://schemas.microsoft.com/office/drawing/2014/main" id="{F146A48D-D2EF-41B5-98D1-7AC9A194F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r="404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6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ezekiah's Tunnel (BiblePlaces.com) – BiblePlaces.com">
            <a:extLst>
              <a:ext uri="{FF2B5EF4-FFF2-40B4-BE49-F238E27FC236}">
                <a16:creationId xmlns:a16="http://schemas.microsoft.com/office/drawing/2014/main" id="{D168E0A3-4589-4DD9-A203-F8154D43A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r="9091" b="10315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66587-4BCB-42D3-B4A2-F8641959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AU"/>
              <a:t>Conduit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A801-D4F2-4795-95EC-257991DD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a channel or tunnel for directing the flow of water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And the rest of the acts of Hezekiah, and all his might, and how he made a pool, and a </a:t>
            </a:r>
            <a:r>
              <a:rPr lang="en-GB" i="1" u="sng" dirty="0"/>
              <a:t>conduit</a:t>
            </a:r>
            <a:r>
              <a:rPr lang="en-GB" i="1" dirty="0"/>
              <a:t>, and brought water into the city, are they not written in the book of the chronicles of the kings of Judah? (2 Kings 20:20)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803364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8E6E2"/>
      </a:lt2>
      <a:accent1>
        <a:srgbClr val="92A4C4"/>
      </a:accent1>
      <a:accent2>
        <a:srgbClr val="827FBA"/>
      </a:accent2>
      <a:accent3>
        <a:srgbClr val="AD96C6"/>
      </a:accent3>
      <a:accent4>
        <a:srgbClr val="B37FBA"/>
      </a:accent4>
      <a:accent5>
        <a:srgbClr val="C593B5"/>
      </a:accent5>
      <a:accent6>
        <a:srgbClr val="BA7F8F"/>
      </a:accent6>
      <a:hlink>
        <a:srgbClr val="95805A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442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Garamond</vt:lpstr>
      <vt:lpstr>Gill Sans MT</vt:lpstr>
      <vt:lpstr>SavonVTI</vt:lpstr>
      <vt:lpstr>Year 9 Vocab</vt:lpstr>
      <vt:lpstr>Providence</vt:lpstr>
      <vt:lpstr>Intercession</vt:lpstr>
      <vt:lpstr>Visage</vt:lpstr>
      <vt:lpstr>Bereft</vt:lpstr>
      <vt:lpstr>Upbraid</vt:lpstr>
      <vt:lpstr>Diadem</vt:lpstr>
      <vt:lpstr>Prodigal</vt:lpstr>
      <vt:lpstr>Conduit</vt:lpstr>
      <vt:lpstr>Apparel</vt:lpstr>
      <vt:lpstr>Profane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2022-04-16T07:13:30Z</dcterms:created>
  <dcterms:modified xsi:type="dcterms:W3CDTF">2022-04-17T05:21:59Z</dcterms:modified>
</cp:coreProperties>
</file>