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64" r:id="rId4"/>
    <p:sldId id="260" r:id="rId5"/>
    <p:sldId id="262" r:id="rId6"/>
    <p:sldId id="263" r:id="rId7"/>
    <p:sldId id="259" r:id="rId8"/>
    <p:sldId id="258" r:id="rId9"/>
    <p:sldId id="261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24A1A8-31EC-49F9-B5C9-F033B775B9CA}" v="19" dt="2022-04-19T11:56:05.7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Burney" userId="3ff1fe9c-ec4d-4417-af83-dbc6e1aa8c41" providerId="ADAL" clId="{3224A1A8-31EC-49F9-B5C9-F033B775B9CA}"/>
    <pc:docChg chg="undo custSel addSld modSld sldOrd">
      <pc:chgData name="Sarah Burney" userId="3ff1fe9c-ec4d-4417-af83-dbc6e1aa8c41" providerId="ADAL" clId="{3224A1A8-31EC-49F9-B5C9-F033B775B9CA}" dt="2022-04-19T12:00:39.758" v="2945"/>
      <pc:docMkLst>
        <pc:docMk/>
      </pc:docMkLst>
      <pc:sldChg chg="modSp mod">
        <pc:chgData name="Sarah Burney" userId="3ff1fe9c-ec4d-4417-af83-dbc6e1aa8c41" providerId="ADAL" clId="{3224A1A8-31EC-49F9-B5C9-F033B775B9CA}" dt="2022-04-19T11:59:42.825" v="2941" actId="20577"/>
        <pc:sldMkLst>
          <pc:docMk/>
          <pc:sldMk cId="3755224536" sldId="257"/>
        </pc:sldMkLst>
        <pc:spChg chg="mod">
          <ac:chgData name="Sarah Burney" userId="3ff1fe9c-ec4d-4417-af83-dbc6e1aa8c41" providerId="ADAL" clId="{3224A1A8-31EC-49F9-B5C9-F033B775B9CA}" dt="2022-04-19T11:59:42.825" v="2941" actId="20577"/>
          <ac:spMkLst>
            <pc:docMk/>
            <pc:sldMk cId="3755224536" sldId="257"/>
            <ac:spMk id="3" creationId="{64F32192-BF95-4273-891B-8BDC60431E2D}"/>
          </ac:spMkLst>
        </pc:spChg>
      </pc:sldChg>
      <pc:sldChg chg="modSp mod">
        <pc:chgData name="Sarah Burney" userId="3ff1fe9c-ec4d-4417-af83-dbc6e1aa8c41" providerId="ADAL" clId="{3224A1A8-31EC-49F9-B5C9-F033B775B9CA}" dt="2022-04-17T10:09:22.351" v="227" actId="20577"/>
        <pc:sldMkLst>
          <pc:docMk/>
          <pc:sldMk cId="3797358163" sldId="261"/>
        </pc:sldMkLst>
        <pc:spChg chg="mod">
          <ac:chgData name="Sarah Burney" userId="3ff1fe9c-ec4d-4417-af83-dbc6e1aa8c41" providerId="ADAL" clId="{3224A1A8-31EC-49F9-B5C9-F033B775B9CA}" dt="2022-04-17T10:07:39.647" v="35" actId="20577"/>
          <ac:spMkLst>
            <pc:docMk/>
            <pc:sldMk cId="3797358163" sldId="261"/>
            <ac:spMk id="2" creationId="{B07C19DC-5BFC-4F4A-BF92-20420AF8B099}"/>
          </ac:spMkLst>
        </pc:spChg>
        <pc:spChg chg="mod">
          <ac:chgData name="Sarah Burney" userId="3ff1fe9c-ec4d-4417-af83-dbc6e1aa8c41" providerId="ADAL" clId="{3224A1A8-31EC-49F9-B5C9-F033B775B9CA}" dt="2022-04-17T10:09:22.351" v="227" actId="20577"/>
          <ac:spMkLst>
            <pc:docMk/>
            <pc:sldMk cId="3797358163" sldId="261"/>
            <ac:spMk id="3" creationId="{FBD59A00-D323-49B5-975B-CB7EEC5BE121}"/>
          </ac:spMkLst>
        </pc:spChg>
      </pc:sldChg>
      <pc:sldChg chg="ord">
        <pc:chgData name="Sarah Burney" userId="3ff1fe9c-ec4d-4417-af83-dbc6e1aa8c41" providerId="ADAL" clId="{3224A1A8-31EC-49F9-B5C9-F033B775B9CA}" dt="2022-04-19T12:00:31.838" v="2943"/>
        <pc:sldMkLst>
          <pc:docMk/>
          <pc:sldMk cId="865821033" sldId="263"/>
        </pc:sldMkLst>
      </pc:sldChg>
      <pc:sldChg chg="addSp delSp modSp mod ord setBg">
        <pc:chgData name="Sarah Burney" userId="3ff1fe9c-ec4d-4417-af83-dbc6e1aa8c41" providerId="ADAL" clId="{3224A1A8-31EC-49F9-B5C9-F033B775B9CA}" dt="2022-04-19T12:00:39.758" v="2945"/>
        <pc:sldMkLst>
          <pc:docMk/>
          <pc:sldMk cId="3353275341" sldId="264"/>
        </pc:sldMkLst>
        <pc:spChg chg="mod">
          <ac:chgData name="Sarah Burney" userId="3ff1fe9c-ec4d-4417-af83-dbc6e1aa8c41" providerId="ADAL" clId="{3224A1A8-31EC-49F9-B5C9-F033B775B9CA}" dt="2022-04-17T10:41:59.106" v="579" actId="26606"/>
          <ac:spMkLst>
            <pc:docMk/>
            <pc:sldMk cId="3353275341" sldId="264"/>
            <ac:spMk id="2" creationId="{AFF0A414-724B-4F75-AB39-4C8E5D576F25}"/>
          </ac:spMkLst>
        </pc:spChg>
        <pc:spChg chg="mod ord">
          <ac:chgData name="Sarah Burney" userId="3ff1fe9c-ec4d-4417-af83-dbc6e1aa8c41" providerId="ADAL" clId="{3224A1A8-31EC-49F9-B5C9-F033B775B9CA}" dt="2022-04-17T10:43:10.100" v="632" actId="27636"/>
          <ac:spMkLst>
            <pc:docMk/>
            <pc:sldMk cId="3353275341" sldId="264"/>
            <ac:spMk id="3" creationId="{6FC2FC18-E0D8-4367-9106-F39D6F3904C1}"/>
          </ac:spMkLst>
        </pc:spChg>
        <pc:spChg chg="add del">
          <ac:chgData name="Sarah Burney" userId="3ff1fe9c-ec4d-4417-af83-dbc6e1aa8c41" providerId="ADAL" clId="{3224A1A8-31EC-49F9-B5C9-F033B775B9CA}" dt="2022-04-17T10:41:59.100" v="578" actId="26606"/>
          <ac:spMkLst>
            <pc:docMk/>
            <pc:sldMk cId="3353275341" sldId="264"/>
            <ac:spMk id="73" creationId="{168BBE1A-B148-4F48-8E8C-EEB4A444E9BD}"/>
          </ac:spMkLst>
        </pc:spChg>
        <pc:spChg chg="add del">
          <ac:chgData name="Sarah Burney" userId="3ff1fe9c-ec4d-4417-af83-dbc6e1aa8c41" providerId="ADAL" clId="{3224A1A8-31EC-49F9-B5C9-F033B775B9CA}" dt="2022-04-17T10:41:59.100" v="578" actId="26606"/>
          <ac:spMkLst>
            <pc:docMk/>
            <pc:sldMk cId="3353275341" sldId="264"/>
            <ac:spMk id="75" creationId="{955DEFE8-24AF-47F7-B020-D4D76ABA1830}"/>
          </ac:spMkLst>
        </pc:spChg>
        <pc:spChg chg="add del">
          <ac:chgData name="Sarah Burney" userId="3ff1fe9c-ec4d-4417-af83-dbc6e1aa8c41" providerId="ADAL" clId="{3224A1A8-31EC-49F9-B5C9-F033B775B9CA}" dt="2022-04-17T10:41:59.100" v="578" actId="26606"/>
          <ac:spMkLst>
            <pc:docMk/>
            <pc:sldMk cId="3353275341" sldId="264"/>
            <ac:spMk id="77" creationId="{6EAE3873-25FC-4346-B1D5-82E5F9D953ED}"/>
          </ac:spMkLst>
        </pc:spChg>
        <pc:spChg chg="add">
          <ac:chgData name="Sarah Burney" userId="3ff1fe9c-ec4d-4417-af83-dbc6e1aa8c41" providerId="ADAL" clId="{3224A1A8-31EC-49F9-B5C9-F033B775B9CA}" dt="2022-04-17T10:41:59.106" v="579" actId="26606"/>
          <ac:spMkLst>
            <pc:docMk/>
            <pc:sldMk cId="3353275341" sldId="264"/>
            <ac:spMk id="2054" creationId="{11D6A2A3-F101-46F7-8B6F-1C699CAFE9AD}"/>
          </ac:spMkLst>
        </pc:spChg>
        <pc:spChg chg="add">
          <ac:chgData name="Sarah Burney" userId="3ff1fe9c-ec4d-4417-af83-dbc6e1aa8c41" providerId="ADAL" clId="{3224A1A8-31EC-49F9-B5C9-F033B775B9CA}" dt="2022-04-17T10:41:59.106" v="579" actId="26606"/>
          <ac:spMkLst>
            <pc:docMk/>
            <pc:sldMk cId="3353275341" sldId="264"/>
            <ac:spMk id="2055" creationId="{529E760E-527D-4053-A309-F2BDE12501CD}"/>
          </ac:spMkLst>
        </pc:spChg>
        <pc:spChg chg="add">
          <ac:chgData name="Sarah Burney" userId="3ff1fe9c-ec4d-4417-af83-dbc6e1aa8c41" providerId="ADAL" clId="{3224A1A8-31EC-49F9-B5C9-F033B775B9CA}" dt="2022-04-17T10:41:59.106" v="579" actId="26606"/>
          <ac:spMkLst>
            <pc:docMk/>
            <pc:sldMk cId="3353275341" sldId="264"/>
            <ac:spMk id="2056" creationId="{4153D448-4ED1-429A-A28C-8316DE7CAF7E}"/>
          </ac:spMkLst>
        </pc:spChg>
        <pc:picChg chg="add del">
          <ac:chgData name="Sarah Burney" userId="3ff1fe9c-ec4d-4417-af83-dbc6e1aa8c41" providerId="ADAL" clId="{3224A1A8-31EC-49F9-B5C9-F033B775B9CA}" dt="2022-04-17T10:41:26.409" v="575"/>
          <ac:picMkLst>
            <pc:docMk/>
            <pc:sldMk cId="3353275341" sldId="264"/>
            <ac:picMk id="2050" creationId="{4094D8DE-6B0B-45A1-A136-EA779A64FC62}"/>
          </ac:picMkLst>
        </pc:picChg>
        <pc:picChg chg="add mod">
          <ac:chgData name="Sarah Burney" userId="3ff1fe9c-ec4d-4417-af83-dbc6e1aa8c41" providerId="ADAL" clId="{3224A1A8-31EC-49F9-B5C9-F033B775B9CA}" dt="2022-04-17T10:41:59.106" v="579" actId="26606"/>
          <ac:picMkLst>
            <pc:docMk/>
            <pc:sldMk cId="3353275341" sldId="264"/>
            <ac:picMk id="2052" creationId="{A3009207-11CC-47A8-BF55-715E9647C911}"/>
          </ac:picMkLst>
        </pc:picChg>
      </pc:sldChg>
      <pc:sldChg chg="addSp modSp new mod setBg">
        <pc:chgData name="Sarah Burney" userId="3ff1fe9c-ec4d-4417-af83-dbc6e1aa8c41" providerId="ADAL" clId="{3224A1A8-31EC-49F9-B5C9-F033B775B9CA}" dt="2022-04-19T11:56:14.821" v="2937" actId="20577"/>
        <pc:sldMkLst>
          <pc:docMk/>
          <pc:sldMk cId="4011646485" sldId="265"/>
        </pc:sldMkLst>
        <pc:spChg chg="mod">
          <ac:chgData name="Sarah Burney" userId="3ff1fe9c-ec4d-4417-af83-dbc6e1aa8c41" providerId="ADAL" clId="{3224A1A8-31EC-49F9-B5C9-F033B775B9CA}" dt="2022-04-17T12:11:00.015" v="907" actId="14100"/>
          <ac:spMkLst>
            <pc:docMk/>
            <pc:sldMk cId="4011646485" sldId="265"/>
            <ac:spMk id="2" creationId="{2B072510-6788-40E2-B7BD-62C8D0CBD2EA}"/>
          </ac:spMkLst>
        </pc:spChg>
        <pc:spChg chg="mod">
          <ac:chgData name="Sarah Burney" userId="3ff1fe9c-ec4d-4417-af83-dbc6e1aa8c41" providerId="ADAL" clId="{3224A1A8-31EC-49F9-B5C9-F033B775B9CA}" dt="2022-04-19T11:56:14.821" v="2937" actId="20577"/>
          <ac:spMkLst>
            <pc:docMk/>
            <pc:sldMk cId="4011646485" sldId="265"/>
            <ac:spMk id="3" creationId="{BAF13E5A-5D36-467B-BDD0-EF0D99B85C6A}"/>
          </ac:spMkLst>
        </pc:spChg>
        <pc:spChg chg="add">
          <ac:chgData name="Sarah Burney" userId="3ff1fe9c-ec4d-4417-af83-dbc6e1aa8c41" providerId="ADAL" clId="{3224A1A8-31EC-49F9-B5C9-F033B775B9CA}" dt="2022-04-17T12:10:10.176" v="903" actId="26606"/>
          <ac:spMkLst>
            <pc:docMk/>
            <pc:sldMk cId="4011646485" sldId="265"/>
            <ac:spMk id="71" creationId="{979E27D9-03C7-44E2-9FF8-15D0C8506AF7}"/>
          </ac:spMkLst>
        </pc:spChg>
        <pc:spChg chg="add">
          <ac:chgData name="Sarah Burney" userId="3ff1fe9c-ec4d-4417-af83-dbc6e1aa8c41" providerId="ADAL" clId="{3224A1A8-31EC-49F9-B5C9-F033B775B9CA}" dt="2022-04-17T12:10:10.176" v="903" actId="26606"/>
          <ac:spMkLst>
            <pc:docMk/>
            <pc:sldMk cId="4011646485" sldId="265"/>
            <ac:spMk id="73" creationId="{EEBF1590-3B36-48EE-A89D-3B6F3CB256AB}"/>
          </ac:spMkLst>
        </pc:spChg>
        <pc:spChg chg="add">
          <ac:chgData name="Sarah Burney" userId="3ff1fe9c-ec4d-4417-af83-dbc6e1aa8c41" providerId="ADAL" clId="{3224A1A8-31EC-49F9-B5C9-F033B775B9CA}" dt="2022-04-17T12:10:10.176" v="903" actId="26606"/>
          <ac:spMkLst>
            <pc:docMk/>
            <pc:sldMk cId="4011646485" sldId="265"/>
            <ac:spMk id="75" creationId="{AC8F6C8C-AB5A-4548-942D-E3FD40ACBC49}"/>
          </ac:spMkLst>
        </pc:spChg>
        <pc:picChg chg="add mod">
          <ac:chgData name="Sarah Burney" userId="3ff1fe9c-ec4d-4417-af83-dbc6e1aa8c41" providerId="ADAL" clId="{3224A1A8-31EC-49F9-B5C9-F033B775B9CA}" dt="2022-04-17T12:10:48.086" v="906" actId="18131"/>
          <ac:picMkLst>
            <pc:docMk/>
            <pc:sldMk cId="4011646485" sldId="265"/>
            <ac:picMk id="3074" creationId="{386C5392-915F-46FF-8DBB-5DF4E645C529}"/>
          </ac:picMkLst>
        </pc:picChg>
      </pc:sldChg>
      <pc:sldChg chg="addSp delSp modSp new mod setBg">
        <pc:chgData name="Sarah Burney" userId="3ff1fe9c-ec4d-4417-af83-dbc6e1aa8c41" providerId="ADAL" clId="{3224A1A8-31EC-49F9-B5C9-F033B775B9CA}" dt="2022-04-18T17:56:16.960" v="2923" actId="20577"/>
        <pc:sldMkLst>
          <pc:docMk/>
          <pc:sldMk cId="858766420" sldId="266"/>
        </pc:sldMkLst>
        <pc:spChg chg="mod">
          <ac:chgData name="Sarah Burney" userId="3ff1fe9c-ec4d-4417-af83-dbc6e1aa8c41" providerId="ADAL" clId="{3224A1A8-31EC-49F9-B5C9-F033B775B9CA}" dt="2022-04-18T17:48:01.773" v="1978" actId="26606"/>
          <ac:spMkLst>
            <pc:docMk/>
            <pc:sldMk cId="858766420" sldId="266"/>
            <ac:spMk id="2" creationId="{73904B0A-21CB-4474-9FD2-AF278D7D671F}"/>
          </ac:spMkLst>
        </pc:spChg>
        <pc:spChg chg="mod ord">
          <ac:chgData name="Sarah Burney" userId="3ff1fe9c-ec4d-4417-af83-dbc6e1aa8c41" providerId="ADAL" clId="{3224A1A8-31EC-49F9-B5C9-F033B775B9CA}" dt="2022-04-18T17:56:16.960" v="2923" actId="20577"/>
          <ac:spMkLst>
            <pc:docMk/>
            <pc:sldMk cId="858766420" sldId="266"/>
            <ac:spMk id="3" creationId="{84BA0FA5-EB81-4A7C-ABCB-F846D522DA83}"/>
          </ac:spMkLst>
        </pc:spChg>
        <pc:spChg chg="add del">
          <ac:chgData name="Sarah Burney" userId="3ff1fe9c-ec4d-4417-af83-dbc6e1aa8c41" providerId="ADAL" clId="{3224A1A8-31EC-49F9-B5C9-F033B775B9CA}" dt="2022-04-18T17:47:44.691" v="1973" actId="26606"/>
          <ac:spMkLst>
            <pc:docMk/>
            <pc:sldMk cId="858766420" sldId="266"/>
            <ac:spMk id="71" creationId="{979E27D9-03C7-44E2-9FF8-15D0C8506AF7}"/>
          </ac:spMkLst>
        </pc:spChg>
        <pc:spChg chg="add del">
          <ac:chgData name="Sarah Burney" userId="3ff1fe9c-ec4d-4417-af83-dbc6e1aa8c41" providerId="ADAL" clId="{3224A1A8-31EC-49F9-B5C9-F033B775B9CA}" dt="2022-04-18T17:47:44.691" v="1973" actId="26606"/>
          <ac:spMkLst>
            <pc:docMk/>
            <pc:sldMk cId="858766420" sldId="266"/>
            <ac:spMk id="73" creationId="{EEBF1590-3B36-48EE-A89D-3B6F3CB256AB}"/>
          </ac:spMkLst>
        </pc:spChg>
        <pc:spChg chg="add del">
          <ac:chgData name="Sarah Burney" userId="3ff1fe9c-ec4d-4417-af83-dbc6e1aa8c41" providerId="ADAL" clId="{3224A1A8-31EC-49F9-B5C9-F033B775B9CA}" dt="2022-04-18T17:47:44.691" v="1973" actId="26606"/>
          <ac:spMkLst>
            <pc:docMk/>
            <pc:sldMk cId="858766420" sldId="266"/>
            <ac:spMk id="75" creationId="{AC8F6C8C-AB5A-4548-942D-E3FD40ACBC49}"/>
          </ac:spMkLst>
        </pc:spChg>
        <pc:spChg chg="add del">
          <ac:chgData name="Sarah Burney" userId="3ff1fe9c-ec4d-4417-af83-dbc6e1aa8c41" providerId="ADAL" clId="{3224A1A8-31EC-49F9-B5C9-F033B775B9CA}" dt="2022-04-18T17:48:01.767" v="1977" actId="26606"/>
          <ac:spMkLst>
            <pc:docMk/>
            <pc:sldMk cId="858766420" sldId="266"/>
            <ac:spMk id="77" creationId="{6EAE3873-25FC-4346-B1D5-82E5F9D953ED}"/>
          </ac:spMkLst>
        </pc:spChg>
        <pc:spChg chg="add del">
          <ac:chgData name="Sarah Burney" userId="3ff1fe9c-ec4d-4417-af83-dbc6e1aa8c41" providerId="ADAL" clId="{3224A1A8-31EC-49F9-B5C9-F033B775B9CA}" dt="2022-04-18T17:48:01.767" v="1977" actId="26606"/>
          <ac:spMkLst>
            <pc:docMk/>
            <pc:sldMk cId="858766420" sldId="266"/>
            <ac:spMk id="4102" creationId="{ED9D89B5-CCAB-4617-B70E-501DBE3C8437}"/>
          </ac:spMkLst>
        </pc:spChg>
        <pc:spChg chg="add del">
          <ac:chgData name="Sarah Burney" userId="3ff1fe9c-ec4d-4417-af83-dbc6e1aa8c41" providerId="ADAL" clId="{3224A1A8-31EC-49F9-B5C9-F033B775B9CA}" dt="2022-04-18T17:48:01.767" v="1977" actId="26606"/>
          <ac:spMkLst>
            <pc:docMk/>
            <pc:sldMk cId="858766420" sldId="266"/>
            <ac:spMk id="4103" creationId="{955DEFE8-24AF-47F7-B020-D4D76ABA1830}"/>
          </ac:spMkLst>
        </pc:spChg>
        <pc:spChg chg="add">
          <ac:chgData name="Sarah Burney" userId="3ff1fe9c-ec4d-4417-af83-dbc6e1aa8c41" providerId="ADAL" clId="{3224A1A8-31EC-49F9-B5C9-F033B775B9CA}" dt="2022-04-18T17:48:01.773" v="1978" actId="26606"/>
          <ac:spMkLst>
            <pc:docMk/>
            <pc:sldMk cId="858766420" sldId="266"/>
            <ac:spMk id="4105" creationId="{12609869-9E80-471B-A487-A53288E0E791}"/>
          </ac:spMkLst>
        </pc:spChg>
        <pc:spChg chg="add">
          <ac:chgData name="Sarah Burney" userId="3ff1fe9c-ec4d-4417-af83-dbc6e1aa8c41" providerId="ADAL" clId="{3224A1A8-31EC-49F9-B5C9-F033B775B9CA}" dt="2022-04-18T17:48:01.773" v="1978" actId="26606"/>
          <ac:spMkLst>
            <pc:docMk/>
            <pc:sldMk cId="858766420" sldId="266"/>
            <ac:spMk id="4106" creationId="{30563404-8DA1-408B-B56C-EF5733DAA74A}"/>
          </ac:spMkLst>
        </pc:spChg>
        <pc:spChg chg="add">
          <ac:chgData name="Sarah Burney" userId="3ff1fe9c-ec4d-4417-af83-dbc6e1aa8c41" providerId="ADAL" clId="{3224A1A8-31EC-49F9-B5C9-F033B775B9CA}" dt="2022-04-18T17:48:01.773" v="1978" actId="26606"/>
          <ac:spMkLst>
            <pc:docMk/>
            <pc:sldMk cId="858766420" sldId="266"/>
            <ac:spMk id="4107" creationId="{931CC731-E2EC-4834-B848-101CC27566E7}"/>
          </ac:spMkLst>
        </pc:spChg>
        <pc:picChg chg="add del mod">
          <ac:chgData name="Sarah Burney" userId="3ff1fe9c-ec4d-4417-af83-dbc6e1aa8c41" providerId="ADAL" clId="{3224A1A8-31EC-49F9-B5C9-F033B775B9CA}" dt="2022-04-18T17:47:45.644" v="1974"/>
          <ac:picMkLst>
            <pc:docMk/>
            <pc:sldMk cId="858766420" sldId="266"/>
            <ac:picMk id="4098" creationId="{821E8CD1-2BFC-413E-9A0B-7B9BD588BE5A}"/>
          </ac:picMkLst>
        </pc:picChg>
        <pc:picChg chg="add mod">
          <ac:chgData name="Sarah Burney" userId="3ff1fe9c-ec4d-4417-af83-dbc6e1aa8c41" providerId="ADAL" clId="{3224A1A8-31EC-49F9-B5C9-F033B775B9CA}" dt="2022-04-18T17:48:38.728" v="1982" actId="1076"/>
          <ac:picMkLst>
            <pc:docMk/>
            <pc:sldMk cId="858766420" sldId="266"/>
            <ac:picMk id="4100" creationId="{E3F234B7-EED9-4597-8014-A5970D63183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Tuesday, April 19,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70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Tuesday, April 19,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50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Tuesday, April 19,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6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Tuesday, April 19,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14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Tuesday, April 19,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29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Tuesday, April 19,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62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Tuesday, April 19,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916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Tuesday, April 19,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50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Tuesday, April 19,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38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Tuesday, April 19,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43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Tuesday, April 19,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00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Tuesday, April 19, 2022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766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75" r:id="rId4"/>
    <p:sldLayoutId id="2147483676" r:id="rId5"/>
    <p:sldLayoutId id="2147483681" r:id="rId6"/>
    <p:sldLayoutId id="2147483677" r:id="rId7"/>
    <p:sldLayoutId id="2147483678" r:id="rId8"/>
    <p:sldLayoutId id="2147483679" r:id="rId9"/>
    <p:sldLayoutId id="2147483680" r:id="rId10"/>
    <p:sldLayoutId id="2147483682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3F794D0-2982-490E-88DA-93D489750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op view of multicolored paper cubes">
            <a:extLst>
              <a:ext uri="{FF2B5EF4-FFF2-40B4-BE49-F238E27FC236}">
                <a16:creationId xmlns:a16="http://schemas.microsoft.com/office/drawing/2014/main" id="{5D09A88C-A238-1E81-707B-7D79BC127B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41" b="24242"/>
          <a:stretch/>
        </p:blipFill>
        <p:spPr>
          <a:xfrm>
            <a:off x="-2" y="10"/>
            <a:ext cx="12192002" cy="446103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D24A3D-F07A-44A9-BE55-5576292E1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460827"/>
            <a:ext cx="12192003" cy="2397392"/>
          </a:xfrm>
          <a:prstGeom prst="rect">
            <a:avLst/>
          </a:prstGeom>
          <a:gradFill>
            <a:gsLst>
              <a:gs pos="8000">
                <a:schemeClr val="accent6"/>
              </a:gs>
              <a:gs pos="86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441C9-FD2D-4031-B5C5-67478196C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038600" y="4463553"/>
            <a:ext cx="8153401" cy="2394447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81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BF09AEC-6E6E-418F-9974-8730F1B2B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34054">
            <a:off x="2944145" y="2710934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12000"/>
                </a:schemeClr>
              </a:gs>
              <a:gs pos="100000">
                <a:schemeClr val="accent6">
                  <a:lumMod val="60000"/>
                  <a:lumOff val="40000"/>
                  <a:alpha val="20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9D3989-3E00-4727-914E-959DFE8FA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76701" y="4460827"/>
            <a:ext cx="8115300" cy="1945408"/>
          </a:xfrm>
          <a:prstGeom prst="rect">
            <a:avLst/>
          </a:prstGeom>
          <a:gradFill>
            <a:gsLst>
              <a:gs pos="0">
                <a:schemeClr val="accent6">
                  <a:alpha val="16000"/>
                </a:schemeClr>
              </a:gs>
              <a:gs pos="62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CF2CA-9956-4BC8-89E7-C92850E56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3807" y="4611271"/>
            <a:ext cx="9436593" cy="1171556"/>
          </a:xfrm>
        </p:spPr>
        <p:txBody>
          <a:bodyPr>
            <a:normAutofit/>
          </a:bodyPr>
          <a:lstStyle/>
          <a:p>
            <a:pPr algn="l"/>
            <a:r>
              <a:rPr lang="en-AU" sz="3600" dirty="0">
                <a:solidFill>
                  <a:schemeClr val="bg1"/>
                </a:solidFill>
              </a:rPr>
              <a:t>Year 9 Vocab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911279-82F1-4B47-9241-5A4F55412B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1" y="5970897"/>
            <a:ext cx="9448800" cy="429904"/>
          </a:xfrm>
        </p:spPr>
        <p:txBody>
          <a:bodyPr>
            <a:normAutofit/>
          </a:bodyPr>
          <a:lstStyle/>
          <a:p>
            <a:pPr algn="l"/>
            <a:r>
              <a:rPr lang="en-AU" sz="1200" dirty="0">
                <a:solidFill>
                  <a:schemeClr val="bg1"/>
                </a:solidFill>
              </a:rPr>
              <a:t>Term 2, Week 9</a:t>
            </a:r>
          </a:p>
        </p:txBody>
      </p:sp>
    </p:spTree>
    <p:extLst>
      <p:ext uri="{BB962C8B-B14F-4D97-AF65-F5344CB8AC3E}">
        <p14:creationId xmlns:p14="http://schemas.microsoft.com/office/powerpoint/2010/main" val="3486981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072510-6788-40E2-B7BD-62C8D0CBD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7200"/>
            <a:ext cx="5268036" cy="1166327"/>
          </a:xfrm>
        </p:spPr>
        <p:txBody>
          <a:bodyPr anchor="b">
            <a:normAutofit/>
          </a:bodyPr>
          <a:lstStyle/>
          <a:p>
            <a:r>
              <a:rPr lang="en-AU" dirty="0"/>
              <a:t>divulge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13E5A-5D36-467B-BDD0-EF0D99B85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183363"/>
            <a:ext cx="5268037" cy="3438690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AU" sz="1800" b="1" dirty="0"/>
              <a:t>Part of speech: </a:t>
            </a:r>
            <a:r>
              <a:rPr lang="en-AU" sz="1800" dirty="0"/>
              <a:t>verb</a:t>
            </a:r>
          </a:p>
          <a:p>
            <a:pPr marL="0" indent="0">
              <a:lnSpc>
                <a:spcPct val="110000"/>
              </a:lnSpc>
              <a:buNone/>
            </a:pPr>
            <a:endParaRPr lang="en-AU" sz="1800" dirty="0"/>
          </a:p>
          <a:p>
            <a:pPr marL="0" indent="0">
              <a:lnSpc>
                <a:spcPct val="110000"/>
              </a:lnSpc>
              <a:buNone/>
            </a:pPr>
            <a:r>
              <a:rPr lang="en-AU" sz="1800" b="1" dirty="0"/>
              <a:t>Meaning: </a:t>
            </a:r>
            <a:r>
              <a:rPr lang="en-AU" sz="1800" dirty="0"/>
              <a:t>to reveal or make known information that is private or secret</a:t>
            </a:r>
          </a:p>
          <a:p>
            <a:pPr marL="0" indent="0">
              <a:lnSpc>
                <a:spcPct val="110000"/>
              </a:lnSpc>
              <a:buNone/>
            </a:pPr>
            <a:endParaRPr lang="en-AU" sz="1800" dirty="0"/>
          </a:p>
          <a:p>
            <a:pPr>
              <a:lnSpc>
                <a:spcPct val="110000"/>
              </a:lnSpc>
            </a:pPr>
            <a:r>
              <a:rPr lang="en-GB" sz="1800" i="1" dirty="0"/>
              <a:t>Doctors must be careful to not </a:t>
            </a:r>
            <a:r>
              <a:rPr lang="en-GB" sz="1800" i="1" u="sng" dirty="0"/>
              <a:t>divulge</a:t>
            </a:r>
            <a:r>
              <a:rPr lang="en-GB" sz="1800" i="1" dirty="0"/>
              <a:t> confidential information about their patients. </a:t>
            </a:r>
          </a:p>
          <a:p>
            <a:pPr>
              <a:lnSpc>
                <a:spcPct val="110000"/>
              </a:lnSpc>
            </a:pPr>
            <a:r>
              <a:rPr lang="en-GB" sz="1800" i="1" dirty="0"/>
              <a:t>The chef refused to </a:t>
            </a:r>
            <a:r>
              <a:rPr lang="en-GB" sz="1800" i="1" u="sng" dirty="0"/>
              <a:t>divulge</a:t>
            </a:r>
            <a:r>
              <a:rPr lang="en-GB" sz="1800" i="1" dirty="0"/>
              <a:t> his secret ingredient.</a:t>
            </a:r>
            <a:endParaRPr lang="en-AU" sz="1800" i="1" dirty="0"/>
          </a:p>
        </p:txBody>
      </p:sp>
      <p:pic>
        <p:nvPicPr>
          <p:cNvPr id="3074" name="Picture 2" descr="When can a doctor break confidentiality Canada? - CubeToronto.com">
            <a:extLst>
              <a:ext uri="{FF2B5EF4-FFF2-40B4-BE49-F238E27FC236}">
                <a16:creationId xmlns:a16="http://schemas.microsoft.com/office/drawing/2014/main" id="{386C5392-915F-46FF-8DBB-5DF4E645C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2" t="13" r="-2421" b="149"/>
          <a:stretch/>
        </p:blipFill>
        <p:spPr bwMode="auto">
          <a:xfrm>
            <a:off x="7047513" y="975645"/>
            <a:ext cx="4443447" cy="4443447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70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46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72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904B0A-21CB-4474-9FD2-AF278D7D6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1" y="457201"/>
            <a:ext cx="10068975" cy="1066800"/>
          </a:xfrm>
        </p:spPr>
        <p:txBody>
          <a:bodyPr anchor="b">
            <a:normAutofit/>
          </a:bodyPr>
          <a:lstStyle/>
          <a:p>
            <a:r>
              <a:rPr lang="en-AU" sz="4000"/>
              <a:t>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A0FA5-EB81-4A7C-ABCB-F846D522D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1980775"/>
            <a:ext cx="5865905" cy="363282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AU" b="1" dirty="0"/>
              <a:t>Part of speech: </a:t>
            </a:r>
            <a:r>
              <a:rPr lang="en-AU" dirty="0"/>
              <a:t>noun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b="1" dirty="0"/>
              <a:t>Meaning: </a:t>
            </a:r>
            <a:r>
              <a:rPr lang="en-AU" dirty="0"/>
              <a:t>a conclusion that is based on evidence or reasoning; an educated guess</a:t>
            </a:r>
          </a:p>
          <a:p>
            <a:pPr marL="0" indent="0">
              <a:buNone/>
            </a:pPr>
            <a:endParaRPr lang="en-AU" dirty="0"/>
          </a:p>
          <a:p>
            <a:r>
              <a:rPr lang="en-AU" i="1" dirty="0"/>
              <a:t>Looking </a:t>
            </a:r>
            <a:r>
              <a:rPr lang="en-AU" i="1"/>
              <a:t>at his </a:t>
            </a:r>
            <a:r>
              <a:rPr lang="en-AU" i="1" dirty="0"/>
              <a:t>present, it was pretty easy to make an </a:t>
            </a:r>
            <a:r>
              <a:rPr lang="en-AU" i="1" u="sng" dirty="0"/>
              <a:t>inference</a:t>
            </a:r>
            <a:r>
              <a:rPr lang="en-AU" i="1" dirty="0"/>
              <a:t> about what he was getting for Christmas.</a:t>
            </a:r>
          </a:p>
        </p:txBody>
      </p:sp>
      <p:pic>
        <p:nvPicPr>
          <p:cNvPr id="4100" name="Picture 4" descr="10 Christmas Cycling Gifts for Him – Road Cycling | Cyclestore Blog">
            <a:extLst>
              <a:ext uri="{FF2B5EF4-FFF2-40B4-BE49-F238E27FC236}">
                <a16:creationId xmlns:a16="http://schemas.microsoft.com/office/drawing/2014/main" id="{E3F234B7-EED9-4597-8014-A5970D631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4" r="825"/>
          <a:stretch/>
        </p:blipFill>
        <p:spPr bwMode="auto">
          <a:xfrm>
            <a:off x="7751429" y="580811"/>
            <a:ext cx="3926647" cy="321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6" name="Rectangle 74">
            <a:extLst>
              <a:ext uri="{FF2B5EF4-FFF2-40B4-BE49-F238E27FC236}">
                <a16:creationId xmlns:a16="http://schemas.microsoft.com/office/drawing/2014/main" id="{30563404-8DA1-408B-B56C-EF5733DAA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76">
            <a:extLst>
              <a:ext uri="{FF2B5EF4-FFF2-40B4-BE49-F238E27FC236}">
                <a16:creationId xmlns:a16="http://schemas.microsoft.com/office/drawing/2014/main" id="{931CC731-E2EC-4834-B848-101CC2756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tx2">
                  <a:lumMod val="50000"/>
                  <a:lumOff val="50000"/>
                  <a:alpha val="3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66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76D80F-2C2E-4ECA-9367-067447670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236" y="286601"/>
            <a:ext cx="5929422" cy="1414012"/>
          </a:xfrm>
        </p:spPr>
        <p:txBody>
          <a:bodyPr>
            <a:normAutofit/>
          </a:bodyPr>
          <a:lstStyle/>
          <a:p>
            <a:r>
              <a:rPr lang="en-AU" sz="4000" dirty="0"/>
              <a:t>tenacity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32192-BF95-4273-891B-8BDC60431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237" y="2213361"/>
            <a:ext cx="5929422" cy="37302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b="1" dirty="0"/>
              <a:t>Part of speech: </a:t>
            </a:r>
            <a:r>
              <a:rPr lang="en-AU" dirty="0"/>
              <a:t>noun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b="1" dirty="0"/>
              <a:t>Meaning: </a:t>
            </a:r>
            <a:r>
              <a:rPr lang="en-AU" dirty="0"/>
              <a:t>determination or persistence; sticking with something no matter what</a:t>
            </a:r>
          </a:p>
          <a:p>
            <a:pPr marL="0" indent="0">
              <a:buNone/>
            </a:pPr>
            <a:endParaRPr lang="en-AU" dirty="0"/>
          </a:p>
          <a:p>
            <a:r>
              <a:rPr lang="en-AU" i="1" dirty="0"/>
              <a:t>Because of their </a:t>
            </a:r>
            <a:r>
              <a:rPr lang="en-AU" i="1" u="sng" dirty="0"/>
              <a:t>tenacity</a:t>
            </a:r>
            <a:r>
              <a:rPr lang="en-AU" i="1" dirty="0"/>
              <a:t>, the pandas were able to escape from the zoo.</a:t>
            </a:r>
          </a:p>
          <a:p>
            <a:pPr marL="0" indent="0">
              <a:buNone/>
            </a:pPr>
            <a:endParaRPr lang="en-AU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2">
                  <a:lumMod val="60000"/>
                  <a:lumOff val="40000"/>
                  <a:alpha val="59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chemeClr val="accent6">
                  <a:lumMod val="75000"/>
                  <a:alpha val="61000"/>
                </a:schemeClr>
              </a:gs>
              <a:gs pos="99000">
                <a:schemeClr val="accent6">
                  <a:alpha val="8700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73F287-3BA0-438A-B813-05FE69A2D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9" b="3"/>
          <a:stretch/>
        </p:blipFill>
        <p:spPr bwMode="auto">
          <a:xfrm>
            <a:off x="8115300" y="-12515"/>
            <a:ext cx="4076700" cy="641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224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4" name="Rectangle 72">
            <a:extLst>
              <a:ext uri="{FF2B5EF4-FFF2-40B4-BE49-F238E27FC236}">
                <a16:creationId xmlns:a16="http://schemas.microsoft.com/office/drawing/2014/main" id="{11D6A2A3-F101-46F7-8B6F-1C699CAFE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F0A414-724B-4F75-AB39-4C8E5D576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7200"/>
            <a:ext cx="4911393" cy="1556724"/>
          </a:xfrm>
        </p:spPr>
        <p:txBody>
          <a:bodyPr anchor="b">
            <a:normAutofit/>
          </a:bodyPr>
          <a:lstStyle/>
          <a:p>
            <a:r>
              <a:rPr lang="en-AU"/>
              <a:t>Commemorate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2FC18-E0D8-4367-9106-F39D6F390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2345635"/>
            <a:ext cx="4911392" cy="3583940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AU" sz="1800" b="1" dirty="0"/>
              <a:t>Part of speech: </a:t>
            </a:r>
            <a:r>
              <a:rPr lang="en-AU" sz="1800" dirty="0"/>
              <a:t>verb</a:t>
            </a:r>
          </a:p>
          <a:p>
            <a:pPr marL="0" indent="0">
              <a:buNone/>
            </a:pPr>
            <a:endParaRPr lang="en-AU" sz="1800" dirty="0"/>
          </a:p>
          <a:p>
            <a:pPr marL="0" indent="0">
              <a:buNone/>
            </a:pPr>
            <a:r>
              <a:rPr lang="en-AU" sz="1800" b="1" dirty="0"/>
              <a:t>Meaning: </a:t>
            </a:r>
            <a:r>
              <a:rPr lang="en-AU" sz="1800" dirty="0"/>
              <a:t>to remember and show respect for an event or person, usually with a formal ceremony</a:t>
            </a:r>
          </a:p>
          <a:p>
            <a:pPr marL="0" indent="0">
              <a:buNone/>
            </a:pPr>
            <a:endParaRPr lang="en-AU" sz="1800" dirty="0"/>
          </a:p>
          <a:p>
            <a:r>
              <a:rPr lang="en-AU" sz="1800" i="1" dirty="0"/>
              <a:t>Many Australians </a:t>
            </a:r>
            <a:r>
              <a:rPr lang="en-AU" sz="1800" i="1" u="sng" dirty="0"/>
              <a:t>commemorate</a:t>
            </a:r>
            <a:r>
              <a:rPr lang="en-AU" sz="1800" i="1" dirty="0"/>
              <a:t> the soldiers who lost their lives at Gallipoli on Anzac Day.</a:t>
            </a:r>
          </a:p>
          <a:p>
            <a:pPr marL="0" indent="0">
              <a:buNone/>
            </a:pPr>
            <a:endParaRPr lang="en-AU" sz="1600" dirty="0"/>
          </a:p>
          <a:p>
            <a:pPr marL="0" indent="0">
              <a:buNone/>
            </a:pPr>
            <a:r>
              <a:rPr lang="en-AU" sz="1600" dirty="0"/>
              <a:t> </a:t>
            </a:r>
          </a:p>
          <a:p>
            <a:pPr marL="0" indent="0">
              <a:buNone/>
            </a:pPr>
            <a:endParaRPr lang="en-AU" sz="1600" dirty="0"/>
          </a:p>
          <a:p>
            <a:pPr marL="0" indent="0">
              <a:buNone/>
            </a:pPr>
            <a:endParaRPr lang="en-AU" sz="1600" dirty="0"/>
          </a:p>
        </p:txBody>
      </p:sp>
      <p:pic>
        <p:nvPicPr>
          <p:cNvPr id="2052" name="Picture 4" descr="ANZAC Day at RMYC - Port Hacking - RMYC Port Hacking">
            <a:extLst>
              <a:ext uri="{FF2B5EF4-FFF2-40B4-BE49-F238E27FC236}">
                <a16:creationId xmlns:a16="http://schemas.microsoft.com/office/drawing/2014/main" id="{A3009207-11CC-47A8-BF55-715E9647C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4639" y="1761780"/>
            <a:ext cx="5090161" cy="286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74">
            <a:extLst>
              <a:ext uri="{FF2B5EF4-FFF2-40B4-BE49-F238E27FC236}">
                <a16:creationId xmlns:a16="http://schemas.microsoft.com/office/drawing/2014/main" id="{529E760E-527D-4053-A309-F2BDE1250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0800"/>
            <a:ext cx="12191999" cy="457198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6">
                  <a:lumMod val="75000"/>
                  <a:alpha val="8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6" name="Rectangle 76">
            <a:extLst>
              <a:ext uri="{FF2B5EF4-FFF2-40B4-BE49-F238E27FC236}">
                <a16:creationId xmlns:a16="http://schemas.microsoft.com/office/drawing/2014/main" id="{4153D448-4ED1-429A-A28C-8316DE7CA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8"/>
            <a:ext cx="8153396" cy="448831"/>
          </a:xfrm>
          <a:prstGeom prst="rect">
            <a:avLst/>
          </a:prstGeom>
          <a:gradFill>
            <a:gsLst>
              <a:gs pos="0">
                <a:schemeClr val="accent5">
                  <a:alpha val="5000"/>
                </a:schemeClr>
              </a:gs>
              <a:gs pos="99000">
                <a:schemeClr val="accent5">
                  <a:alpha val="72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75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E53528-1065-441E-863C-0410B9676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899" y="918640"/>
            <a:ext cx="5398915" cy="1741434"/>
          </a:xfrm>
        </p:spPr>
        <p:txBody>
          <a:bodyPr anchor="t">
            <a:normAutofit/>
          </a:bodyPr>
          <a:lstStyle/>
          <a:p>
            <a:r>
              <a:rPr lang="en-AU" dirty="0"/>
              <a:t>Exposition</a:t>
            </a:r>
          </a:p>
        </p:txBody>
      </p:sp>
      <p:pic>
        <p:nvPicPr>
          <p:cNvPr id="4" name="Picture 3" descr="A group of wild animals running&#10;&#10;Description automatically generated with medium confidence">
            <a:extLst>
              <a:ext uri="{FF2B5EF4-FFF2-40B4-BE49-F238E27FC236}">
                <a16:creationId xmlns:a16="http://schemas.microsoft.com/office/drawing/2014/main" id="{4473B068-62B4-4F28-846A-C10F6A7AE1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46" t="-60" r="19779" b="60"/>
          <a:stretch/>
        </p:blipFill>
        <p:spPr>
          <a:xfrm>
            <a:off x="1371600" y="1028701"/>
            <a:ext cx="3876165" cy="4338170"/>
          </a:xfrm>
          <a:prstGeom prst="round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E0EC0-3CD5-424C-A9C2-8B4C65C51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4900" y="2264636"/>
            <a:ext cx="5566497" cy="3166345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b="1" dirty="0"/>
              <a:t>Part of speech: </a:t>
            </a:r>
            <a:r>
              <a:rPr lang="en-GB" dirty="0"/>
              <a:t>noun</a:t>
            </a:r>
          </a:p>
          <a:p>
            <a:pPr marL="0" indent="0">
              <a:lnSpc>
                <a:spcPct val="110000"/>
              </a:lnSpc>
              <a:buNone/>
            </a:pPr>
            <a:endParaRPr lang="en-GB" dirty="0"/>
          </a:p>
          <a:p>
            <a:pPr marL="0" indent="0">
              <a:lnSpc>
                <a:spcPct val="110000"/>
              </a:lnSpc>
              <a:buNone/>
            </a:pPr>
            <a:r>
              <a:rPr lang="en-GB" b="1" dirty="0"/>
              <a:t>Meaning: </a:t>
            </a:r>
            <a:r>
              <a:rPr lang="en-GB" dirty="0"/>
              <a:t>a detailed description and explanation of an idea or theory</a:t>
            </a:r>
          </a:p>
          <a:p>
            <a:pPr>
              <a:lnSpc>
                <a:spcPct val="110000"/>
              </a:lnSpc>
            </a:pPr>
            <a:endParaRPr lang="en-GB" dirty="0"/>
          </a:p>
          <a:p>
            <a:pPr>
              <a:lnSpc>
                <a:spcPct val="110000"/>
              </a:lnSpc>
            </a:pPr>
            <a:r>
              <a:rPr lang="en-GB" i="1" dirty="0"/>
              <a:t>Uncle John’s </a:t>
            </a:r>
            <a:r>
              <a:rPr lang="en-GB" i="1" u="sng" dirty="0"/>
              <a:t>exposition</a:t>
            </a:r>
            <a:r>
              <a:rPr lang="en-GB" i="1" dirty="0"/>
              <a:t> of Revelation really helped me to understand it.</a:t>
            </a:r>
          </a:p>
          <a:p>
            <a:pPr>
              <a:lnSpc>
                <a:spcPct val="110000"/>
              </a:lnSpc>
            </a:pPr>
            <a:endParaRPr lang="en-AU" sz="16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279BCC-714F-432D-B1E1-DD2CF7507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678D00-BED9-4B8A-8AE6-A1050EE5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4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01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78DAC5EB-CB66-4144-944F-FCA082908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ECF99-EEF6-4F8B-BBD5-403724D36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3" y="4996329"/>
            <a:ext cx="10943420" cy="1035982"/>
          </a:xfrm>
        </p:spPr>
        <p:txBody>
          <a:bodyPr anchor="t">
            <a:normAutofit/>
          </a:bodyPr>
          <a:lstStyle/>
          <a:p>
            <a:pPr algn="r"/>
            <a:r>
              <a:rPr lang="en-AU" dirty="0"/>
              <a:t>Temperance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A4FF3-7A37-4F9E-9DC5-AF80FCE0E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7199"/>
            <a:ext cx="3051642" cy="4739951"/>
          </a:xfrm>
        </p:spPr>
        <p:txBody>
          <a:bodyPr anchor="b">
            <a:normAutofit/>
          </a:bodyPr>
          <a:lstStyle/>
          <a:p>
            <a:pPr marL="0" indent="0" algn="r">
              <a:buNone/>
            </a:pPr>
            <a:r>
              <a:rPr lang="en-GB" b="1" dirty="0"/>
              <a:t>Part of speech: </a:t>
            </a:r>
            <a:r>
              <a:rPr lang="en-GB" dirty="0"/>
              <a:t>noun</a:t>
            </a:r>
          </a:p>
          <a:p>
            <a:pPr marL="0" indent="0" algn="r">
              <a:buNone/>
            </a:pPr>
            <a:endParaRPr lang="en-GB" dirty="0"/>
          </a:p>
          <a:p>
            <a:pPr marL="0" indent="0" algn="r">
              <a:buNone/>
            </a:pPr>
            <a:r>
              <a:rPr lang="en-GB" b="1" dirty="0"/>
              <a:t>Meaning: </a:t>
            </a:r>
            <a:r>
              <a:rPr lang="en-GB" dirty="0"/>
              <a:t>self-control; restraint or moderation in words or actions</a:t>
            </a:r>
          </a:p>
          <a:p>
            <a:pPr algn="r"/>
            <a:endParaRPr lang="en-GB" dirty="0"/>
          </a:p>
          <a:p>
            <a:pPr algn="r"/>
            <a:r>
              <a:rPr lang="en-GB" i="1" dirty="0"/>
              <a:t>Gabby shows </a:t>
            </a:r>
            <a:r>
              <a:rPr lang="en-GB" i="1" u="sng" dirty="0"/>
              <a:t>temperance </a:t>
            </a:r>
            <a:r>
              <a:rPr lang="en-GB" i="1" dirty="0"/>
              <a:t>by reacting calmly when other people annoy her</a:t>
            </a:r>
            <a:r>
              <a:rPr lang="en-GB" sz="1800" i="1" dirty="0"/>
              <a:t>.</a:t>
            </a:r>
          </a:p>
          <a:p>
            <a:pPr algn="r"/>
            <a:endParaRPr lang="en-AU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52A2B3-E6DC-4192-BF7D-BD6F337191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45" r="3" b="3"/>
          <a:stretch/>
        </p:blipFill>
        <p:spPr>
          <a:xfrm>
            <a:off x="4038600" y="-431"/>
            <a:ext cx="7696201" cy="4590360"/>
          </a:xfrm>
          <a:prstGeom prst="rect">
            <a:avLst/>
          </a:prstGeom>
        </p:spPr>
      </p:pic>
      <p:sp>
        <p:nvSpPr>
          <p:cNvPr id="18" name="Rectangle 12">
            <a:extLst>
              <a:ext uri="{FF2B5EF4-FFF2-40B4-BE49-F238E27FC236}">
                <a16:creationId xmlns:a16="http://schemas.microsoft.com/office/drawing/2014/main" id="{86B7A620-47FC-4678-9F07-D291E9CD5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1999" cy="457198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61000"/>
                </a:schemeClr>
              </a:gs>
              <a:gs pos="30000">
                <a:schemeClr val="accent5">
                  <a:alpha val="85000"/>
                </a:scheme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CE6113-16AE-4250-8027-F864DE5BC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8742"/>
            <a:ext cx="8153398" cy="44883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73000">
                <a:schemeClr val="accent2">
                  <a:alpha val="7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32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8DAC5EB-CB66-4144-944F-FCA082908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D092AC-CF95-40D5-B9CF-0EF3D58BD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3" y="4996329"/>
            <a:ext cx="10943420" cy="1035982"/>
          </a:xfrm>
        </p:spPr>
        <p:txBody>
          <a:bodyPr anchor="t">
            <a:normAutofit/>
          </a:bodyPr>
          <a:lstStyle/>
          <a:p>
            <a:pPr algn="r"/>
            <a:r>
              <a:rPr lang="en-AU" dirty="0"/>
              <a:t>impute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61140-251D-4850-8F27-F6981DFCC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177" y="457200"/>
            <a:ext cx="3174665" cy="5327780"/>
          </a:xfrm>
        </p:spPr>
        <p:txBody>
          <a:bodyPr anchor="b">
            <a:normAutofit/>
          </a:bodyPr>
          <a:lstStyle/>
          <a:p>
            <a:pPr marL="0" indent="0" algn="r">
              <a:buNone/>
            </a:pPr>
            <a:r>
              <a:rPr lang="en-GB" b="1" dirty="0"/>
              <a:t>Part of speech: </a:t>
            </a:r>
            <a:r>
              <a:rPr lang="en-GB" dirty="0"/>
              <a:t>verb</a:t>
            </a:r>
          </a:p>
          <a:p>
            <a:pPr marL="0" indent="0" algn="r">
              <a:buNone/>
            </a:pPr>
            <a:endParaRPr lang="en-GB" dirty="0"/>
          </a:p>
          <a:p>
            <a:pPr marL="0" indent="0" algn="r">
              <a:buNone/>
            </a:pPr>
            <a:r>
              <a:rPr lang="en-GB" b="1" dirty="0"/>
              <a:t>Meaning: </a:t>
            </a:r>
            <a:r>
              <a:rPr lang="en-GB" dirty="0"/>
              <a:t>to lay the responsibility or blame on someone else</a:t>
            </a:r>
          </a:p>
          <a:p>
            <a:pPr marL="0" indent="0" algn="r">
              <a:buNone/>
            </a:pPr>
            <a:endParaRPr lang="en-GB" dirty="0"/>
          </a:p>
          <a:p>
            <a:pPr algn="r"/>
            <a:r>
              <a:rPr lang="en-GB" i="1" dirty="0"/>
              <a:t>You can’t </a:t>
            </a:r>
            <a:r>
              <a:rPr lang="en-GB" i="1" u="sng" dirty="0"/>
              <a:t>impute</a:t>
            </a:r>
            <a:r>
              <a:rPr lang="en-GB" i="1" dirty="0"/>
              <a:t> your brother for that broken window, I saw you kick the ball.</a:t>
            </a:r>
          </a:p>
          <a:p>
            <a:pPr algn="r"/>
            <a:r>
              <a:rPr lang="en-GB" i="1" dirty="0"/>
              <a:t>When he failed the exam, he </a:t>
            </a:r>
            <a:r>
              <a:rPr lang="en-GB" i="1" u="sng" dirty="0"/>
              <a:t>imputed</a:t>
            </a:r>
            <a:r>
              <a:rPr lang="en-GB" i="1" dirty="0"/>
              <a:t> it to nerves rather than lack of study.</a:t>
            </a: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25EF36-1A10-45E2-B4DB-0B96C73DFA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48" r="-2" b="27549"/>
          <a:stretch/>
        </p:blipFill>
        <p:spPr>
          <a:xfrm>
            <a:off x="4038600" y="-431"/>
            <a:ext cx="7696201" cy="45903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6B7A620-47FC-4678-9F07-D291E9CD5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1999" cy="457198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61000"/>
                </a:schemeClr>
              </a:gs>
              <a:gs pos="30000">
                <a:schemeClr val="accent5">
                  <a:alpha val="85000"/>
                </a:scheme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CE6113-16AE-4250-8027-F864DE5BC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8742"/>
            <a:ext cx="8153398" cy="44883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73000">
                <a:schemeClr val="accent2">
                  <a:alpha val="7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21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C53F8DC-E65E-42A4-ABA3-AB41274F3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B008F3-6CAB-458B-AF69-34C8E8857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7149" y="457199"/>
            <a:ext cx="5524143" cy="1115227"/>
          </a:xfrm>
        </p:spPr>
        <p:txBody>
          <a:bodyPr anchor="b">
            <a:normAutofit/>
          </a:bodyPr>
          <a:lstStyle/>
          <a:p>
            <a:r>
              <a:rPr lang="en-AU" dirty="0"/>
              <a:t>Parapet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294BC-D912-4486-9110-A6B6C20D4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7150" y="2029625"/>
            <a:ext cx="5476045" cy="39543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Part of Speech: </a:t>
            </a:r>
            <a:r>
              <a:rPr lang="en-GB" dirty="0"/>
              <a:t>noun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Meaning: </a:t>
            </a:r>
            <a:r>
              <a:rPr lang="en-GB" dirty="0"/>
              <a:t>a low protective wall along a bridge or rooftop, or above a trench to protect soldiers</a:t>
            </a:r>
          </a:p>
          <a:p>
            <a:endParaRPr lang="en-GB" i="1" dirty="0"/>
          </a:p>
          <a:p>
            <a:r>
              <a:rPr lang="en-GB" i="1" dirty="0"/>
              <a:t>We had a good view of the enemy over the </a:t>
            </a:r>
            <a:r>
              <a:rPr lang="en-GB" i="1" u="sng" dirty="0"/>
              <a:t>parapet</a:t>
            </a:r>
            <a:r>
              <a:rPr lang="en-GB" i="1" dirty="0"/>
              <a:t> of the castle.</a:t>
            </a:r>
          </a:p>
          <a:p>
            <a:r>
              <a:rPr lang="en-GB" i="1" dirty="0"/>
              <a:t>The soldier positioned his rifle above the </a:t>
            </a:r>
            <a:r>
              <a:rPr lang="en-GB" i="1" u="sng" dirty="0"/>
              <a:t>parapet</a:t>
            </a:r>
            <a:r>
              <a:rPr lang="en-GB" i="1" dirty="0"/>
              <a:t>.</a:t>
            </a:r>
          </a:p>
          <a:p>
            <a:endParaRPr lang="en-AU" sz="1600" dirty="0"/>
          </a:p>
        </p:txBody>
      </p:sp>
      <p:pic>
        <p:nvPicPr>
          <p:cNvPr id="4" name="Picture 3" descr="Trench Systems (Cross Section) - YouTube">
            <a:extLst>
              <a:ext uri="{FF2B5EF4-FFF2-40B4-BE49-F238E27FC236}">
                <a16:creationId xmlns:a16="http://schemas.microsoft.com/office/drawing/2014/main" id="{80093A8F-D6C5-4D65-BB84-AF9E89481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6" b="3"/>
          <a:stretch/>
        </p:blipFill>
        <p:spPr bwMode="auto">
          <a:xfrm>
            <a:off x="7569776" y="631920"/>
            <a:ext cx="4165023" cy="240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D47976-722A-4F94-8F8A-230137C1A4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0" r="7173"/>
          <a:stretch/>
        </p:blipFill>
        <p:spPr>
          <a:xfrm>
            <a:off x="7569776" y="3360776"/>
            <a:ext cx="4165023" cy="240122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808F57C-E98A-4053-BD3D-4D04986CB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8741"/>
            <a:ext cx="12192000" cy="449256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D8121B-71ED-41BD-AA7C-9E5609999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8316"/>
            <a:ext cx="8153398" cy="449684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68000"/>
                </a:schemeClr>
              </a:gs>
              <a:gs pos="99000">
                <a:schemeClr val="accent2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57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9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CEE65-24FB-445F-A8EA-DF500A57A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408" y="918640"/>
            <a:ext cx="5093406" cy="1741434"/>
          </a:xfrm>
        </p:spPr>
        <p:txBody>
          <a:bodyPr anchor="t">
            <a:normAutofit/>
          </a:bodyPr>
          <a:lstStyle/>
          <a:p>
            <a:r>
              <a:rPr lang="en-AU" dirty="0"/>
              <a:t>brevity</a:t>
            </a:r>
          </a:p>
        </p:txBody>
      </p:sp>
      <p:pic>
        <p:nvPicPr>
          <p:cNvPr id="4" name="Picture 3" descr="A person and person dancing&#10;&#10;Description automatically generated with low confidence">
            <a:extLst>
              <a:ext uri="{FF2B5EF4-FFF2-40B4-BE49-F238E27FC236}">
                <a16:creationId xmlns:a16="http://schemas.microsoft.com/office/drawing/2014/main" id="{8D5C29AC-309C-4B81-A5C2-E92548EC59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06" t="-60" r="5605" b="60"/>
          <a:stretch/>
        </p:blipFill>
        <p:spPr>
          <a:xfrm>
            <a:off x="536896" y="1028701"/>
            <a:ext cx="5016616" cy="4338170"/>
          </a:xfrm>
          <a:prstGeom prst="flowChartAlternateProcess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2FEFA-4DE6-4F0B-A6DA-3FB993CFB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408" y="2050991"/>
            <a:ext cx="5260989" cy="3379991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b="1" dirty="0"/>
              <a:t>Part of speech: </a:t>
            </a:r>
            <a:r>
              <a:rPr lang="en-GB" dirty="0"/>
              <a:t>noun</a:t>
            </a:r>
          </a:p>
          <a:p>
            <a:pPr marL="0" indent="0">
              <a:lnSpc>
                <a:spcPct val="110000"/>
              </a:lnSpc>
              <a:buNone/>
            </a:pPr>
            <a:endParaRPr lang="en-GB" dirty="0"/>
          </a:p>
          <a:p>
            <a:pPr marL="0" indent="0">
              <a:lnSpc>
                <a:spcPct val="110000"/>
              </a:lnSpc>
              <a:buNone/>
            </a:pPr>
            <a:r>
              <a:rPr lang="en-GB" b="1" dirty="0"/>
              <a:t>Meaning: </a:t>
            </a:r>
            <a:r>
              <a:rPr lang="en-GB" dirty="0"/>
              <a:t>the quality of being brief or getting to the point in a few words; conciseness</a:t>
            </a:r>
          </a:p>
          <a:p>
            <a:pPr>
              <a:lnSpc>
                <a:spcPct val="110000"/>
              </a:lnSpc>
            </a:pPr>
            <a:endParaRPr lang="en-GB" dirty="0"/>
          </a:p>
          <a:p>
            <a:pPr>
              <a:lnSpc>
                <a:spcPct val="110000"/>
              </a:lnSpc>
            </a:pPr>
            <a:r>
              <a:rPr lang="en-GB" i="1" dirty="0"/>
              <a:t>Shakespeare’s famous line: “</a:t>
            </a:r>
            <a:r>
              <a:rPr lang="en-GB" i="1" u="sng" dirty="0"/>
              <a:t>brevity</a:t>
            </a:r>
            <a:r>
              <a:rPr lang="en-GB" i="1" dirty="0"/>
              <a:t> is the soul of wit” is said by the most long-winded character in Hamlet.</a:t>
            </a:r>
          </a:p>
          <a:p>
            <a:pPr>
              <a:lnSpc>
                <a:spcPct val="110000"/>
              </a:lnSpc>
            </a:pPr>
            <a:endParaRPr lang="en-AU" sz="1600" dirty="0"/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57279BCC-714F-432D-B1E1-DD2CF7507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id="{0D678D00-BED9-4B8A-8AE6-A1050EE5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4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46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7C19DC-5BFC-4F4A-BF92-20420AF8B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7201"/>
            <a:ext cx="5268036" cy="1363054"/>
          </a:xfrm>
        </p:spPr>
        <p:txBody>
          <a:bodyPr anchor="b">
            <a:normAutofit/>
          </a:bodyPr>
          <a:lstStyle/>
          <a:p>
            <a:r>
              <a:rPr lang="en-AU" dirty="0"/>
              <a:t>Decorum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59A00-D323-49B5-975B-CB7EEC5BE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277456"/>
            <a:ext cx="5268037" cy="334459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b="1" dirty="0"/>
              <a:t>Part of speech: </a:t>
            </a:r>
            <a:r>
              <a:rPr lang="en-GB" dirty="0"/>
              <a:t>noun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Meaning: </a:t>
            </a:r>
            <a:r>
              <a:rPr lang="en-GB" dirty="0"/>
              <a:t>behaviour that is calm and polite; good manners</a:t>
            </a:r>
          </a:p>
          <a:p>
            <a:endParaRPr lang="en-GB" dirty="0"/>
          </a:p>
          <a:p>
            <a:r>
              <a:rPr lang="en-GB" i="1" dirty="0"/>
              <a:t>The children did not behave with </a:t>
            </a:r>
            <a:r>
              <a:rPr lang="en-GB" i="1" u="sng" dirty="0"/>
              <a:t>decorum</a:t>
            </a:r>
            <a:r>
              <a:rPr lang="en-GB" i="1" dirty="0"/>
              <a:t> when they had a relief teacher. </a:t>
            </a:r>
          </a:p>
          <a:p>
            <a:endParaRPr lang="en-AU" sz="1600" dirty="0"/>
          </a:p>
        </p:txBody>
      </p:sp>
      <p:pic>
        <p:nvPicPr>
          <p:cNvPr id="1026" name="Picture 2" descr="Bad Behavior In Class">
            <a:extLst>
              <a:ext uri="{FF2B5EF4-FFF2-40B4-BE49-F238E27FC236}">
                <a16:creationId xmlns:a16="http://schemas.microsoft.com/office/drawing/2014/main" id="{4037A586-2CCA-44FF-B596-07AD91151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3" t="3449" r="19907" b="4217"/>
          <a:stretch/>
        </p:blipFill>
        <p:spPr bwMode="auto">
          <a:xfrm>
            <a:off x="7047513" y="975645"/>
            <a:ext cx="4443447" cy="4443447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70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58163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AnalogousFromRegularSeedRightStep">
      <a:dk1>
        <a:srgbClr val="000000"/>
      </a:dk1>
      <a:lt1>
        <a:srgbClr val="FFFFFF"/>
      </a:lt1>
      <a:dk2>
        <a:srgbClr val="412425"/>
      </a:dk2>
      <a:lt2>
        <a:srgbClr val="E2E8E8"/>
      </a:lt2>
      <a:accent1>
        <a:srgbClr val="E73029"/>
      </a:accent1>
      <a:accent2>
        <a:srgbClr val="D56D17"/>
      </a:accent2>
      <a:accent3>
        <a:srgbClr val="B6A320"/>
      </a:accent3>
      <a:accent4>
        <a:srgbClr val="85B313"/>
      </a:accent4>
      <a:accent5>
        <a:srgbClr val="4FBA21"/>
      </a:accent5>
      <a:accent6>
        <a:srgbClr val="15BD29"/>
      </a:accent6>
      <a:hlink>
        <a:srgbClr val="319094"/>
      </a:hlink>
      <a:folHlink>
        <a:srgbClr val="7F7F7F"/>
      </a:folHlink>
    </a:clrScheme>
    <a:fontScheme name="Avenir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2198</TotalTime>
  <Words>400</Words>
  <Application>Microsoft Office PowerPoint</Application>
  <PresentationFormat>Widescreen</PresentationFormat>
  <Paragraphs>67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Gill Sans Nova</vt:lpstr>
      <vt:lpstr>GradientRiseVTI</vt:lpstr>
      <vt:lpstr>Year 9 Vocab</vt:lpstr>
      <vt:lpstr>tenacity</vt:lpstr>
      <vt:lpstr>Commemorate</vt:lpstr>
      <vt:lpstr>Exposition</vt:lpstr>
      <vt:lpstr>Temperance</vt:lpstr>
      <vt:lpstr>impute</vt:lpstr>
      <vt:lpstr>Parapet</vt:lpstr>
      <vt:lpstr>brevity</vt:lpstr>
      <vt:lpstr>Decorum</vt:lpstr>
      <vt:lpstr>divulge</vt:lpstr>
      <vt:lpstr>Inference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9 Vocab</dc:title>
  <dc:creator>Sarah Burney</dc:creator>
  <cp:lastModifiedBy>Sarah Burney</cp:lastModifiedBy>
  <cp:revision>1</cp:revision>
  <dcterms:created xsi:type="dcterms:W3CDTF">2022-04-17T05:24:26Z</dcterms:created>
  <dcterms:modified xsi:type="dcterms:W3CDTF">2022-04-19T12:00:40Z</dcterms:modified>
</cp:coreProperties>
</file>