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5D28B-37E9-4EC6-A24E-35299C1C6E4A}" v="12" dt="2022-04-17T09:58:4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265D28B-37E9-4EC6-A24E-35299C1C6E4A}"/>
    <pc:docChg chg="undo custSel addSld modSld sldOrd">
      <pc:chgData name="Sarah Burney" userId="3ff1fe9c-ec4d-4417-af83-dbc6e1aa8c41" providerId="ADAL" clId="{C265D28B-37E9-4EC6-A24E-35299C1C6E4A}" dt="2022-04-19T12:05:51.679" v="1377"/>
      <pc:docMkLst>
        <pc:docMk/>
      </pc:docMkLst>
      <pc:sldChg chg="addSp modSp new mod setBg">
        <pc:chgData name="Sarah Burney" userId="3ff1fe9c-ec4d-4417-af83-dbc6e1aa8c41" providerId="ADAL" clId="{C265D28B-37E9-4EC6-A24E-35299C1C6E4A}" dt="2022-04-17T09:36:37.614" v="59" actId="113"/>
        <pc:sldMkLst>
          <pc:docMk/>
          <pc:sldMk cId="2342795111" sldId="258"/>
        </pc:sldMkLst>
        <pc:spChg chg="mod">
          <ac:chgData name="Sarah Burney" userId="3ff1fe9c-ec4d-4417-af83-dbc6e1aa8c41" providerId="ADAL" clId="{C265D28B-37E9-4EC6-A24E-35299C1C6E4A}" dt="2022-04-17T09:36:26.873" v="57" actId="26606"/>
          <ac:spMkLst>
            <pc:docMk/>
            <pc:sldMk cId="2342795111" sldId="258"/>
            <ac:spMk id="2" creationId="{1B10F11E-D8C9-4EB7-AB1A-27F0CEB66FAC}"/>
          </ac:spMkLst>
        </pc:spChg>
        <pc:spChg chg="mod">
          <ac:chgData name="Sarah Burney" userId="3ff1fe9c-ec4d-4417-af83-dbc6e1aa8c41" providerId="ADAL" clId="{C265D28B-37E9-4EC6-A24E-35299C1C6E4A}" dt="2022-04-17T09:36:37.614" v="59" actId="113"/>
          <ac:spMkLst>
            <pc:docMk/>
            <pc:sldMk cId="2342795111" sldId="258"/>
            <ac:spMk id="3" creationId="{2745455E-063E-4B05-A62B-7B739D188C9F}"/>
          </ac:spMkLst>
        </pc:spChg>
        <pc:spChg chg="add">
          <ac:chgData name="Sarah Burney" userId="3ff1fe9c-ec4d-4417-af83-dbc6e1aa8c41" providerId="ADAL" clId="{C265D28B-37E9-4EC6-A24E-35299C1C6E4A}" dt="2022-04-17T09:36:26.873" v="57" actId="26606"/>
          <ac:spMkLst>
            <pc:docMk/>
            <pc:sldMk cId="2342795111" sldId="258"/>
            <ac:spMk id="9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36:26.873" v="57" actId="26606"/>
          <ac:spMkLst>
            <pc:docMk/>
            <pc:sldMk cId="2342795111" sldId="258"/>
            <ac:spMk id="11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36:26.873" v="57" actId="26606"/>
          <ac:picMkLst>
            <pc:docMk/>
            <pc:sldMk cId="2342795111" sldId="258"/>
            <ac:picMk id="4" creationId="{6A165F12-1556-4741-9BF9-4AE5AD303DB4}"/>
          </ac:picMkLst>
        </pc:picChg>
      </pc:sldChg>
      <pc:sldChg chg="addSp delSp modSp new mod ord setBg">
        <pc:chgData name="Sarah Burney" userId="3ff1fe9c-ec4d-4417-af83-dbc6e1aa8c41" providerId="ADAL" clId="{C265D28B-37E9-4EC6-A24E-35299C1C6E4A}" dt="2022-04-17T09:41:16.528" v="230"/>
        <pc:sldMkLst>
          <pc:docMk/>
          <pc:sldMk cId="1136989709" sldId="259"/>
        </pc:sldMkLst>
        <pc:spChg chg="mod">
          <ac:chgData name="Sarah Burney" userId="3ff1fe9c-ec4d-4417-af83-dbc6e1aa8c41" providerId="ADAL" clId="{C265D28B-37E9-4EC6-A24E-35299C1C6E4A}" dt="2022-04-17T09:39:51.138" v="133" actId="26606"/>
          <ac:spMkLst>
            <pc:docMk/>
            <pc:sldMk cId="1136989709" sldId="259"/>
            <ac:spMk id="2" creationId="{AD977779-CBDB-42BD-9F5C-A14FE8CEF794}"/>
          </ac:spMkLst>
        </pc:spChg>
        <pc:spChg chg="mod ord">
          <ac:chgData name="Sarah Burney" userId="3ff1fe9c-ec4d-4417-af83-dbc6e1aa8c41" providerId="ADAL" clId="{C265D28B-37E9-4EC6-A24E-35299C1C6E4A}" dt="2022-04-17T09:40:08.556" v="151" actId="20577"/>
          <ac:spMkLst>
            <pc:docMk/>
            <pc:sldMk cId="1136989709" sldId="259"/>
            <ac:spMk id="3" creationId="{D961CCBE-F70B-4A88-9A69-355EC8613882}"/>
          </ac:spMkLst>
        </pc:spChg>
        <pc:spChg chg="add del">
          <ac:chgData name="Sarah Burney" userId="3ff1fe9c-ec4d-4417-af83-dbc6e1aa8c41" providerId="ADAL" clId="{C265D28B-37E9-4EC6-A24E-35299C1C6E4A}" dt="2022-04-17T09:39:51.132" v="132" actId="26606"/>
          <ac:spMkLst>
            <pc:docMk/>
            <pc:sldMk cId="1136989709" sldId="259"/>
            <ac:spMk id="71" creationId="{EB6D1D7F-141C-4D8E-BFBA-D95B68E16385}"/>
          </ac:spMkLst>
        </pc:spChg>
        <pc:spChg chg="add del">
          <ac:chgData name="Sarah Burney" userId="3ff1fe9c-ec4d-4417-af83-dbc6e1aa8c41" providerId="ADAL" clId="{C265D28B-37E9-4EC6-A24E-35299C1C6E4A}" dt="2022-04-17T09:39:51.132" v="132" actId="26606"/>
          <ac:spMkLst>
            <pc:docMk/>
            <pc:sldMk cId="1136989709" sldId="259"/>
            <ac:spMk id="73" creationId="{B7B54865-0417-4422-B63B-3E74C04CD741}"/>
          </ac:spMkLst>
        </pc:spChg>
        <pc:spChg chg="add del">
          <ac:chgData name="Sarah Burney" userId="3ff1fe9c-ec4d-4417-af83-dbc6e1aa8c41" providerId="ADAL" clId="{C265D28B-37E9-4EC6-A24E-35299C1C6E4A}" dt="2022-04-17T09:39:51.132" v="132" actId="26606"/>
          <ac:spMkLst>
            <pc:docMk/>
            <pc:sldMk cId="1136989709" sldId="259"/>
            <ac:spMk id="75" creationId="{4815D795-EBA0-4245-89F8-B459481683FB}"/>
          </ac:spMkLst>
        </pc:spChg>
        <pc:spChg chg="add">
          <ac:chgData name="Sarah Burney" userId="3ff1fe9c-ec4d-4417-af83-dbc6e1aa8c41" providerId="ADAL" clId="{C265D28B-37E9-4EC6-A24E-35299C1C6E4A}" dt="2022-04-17T09:39:51.138" v="133" actId="26606"/>
          <ac:spMkLst>
            <pc:docMk/>
            <pc:sldMk cId="1136989709" sldId="259"/>
            <ac:spMk id="1028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39:51.138" v="133" actId="26606"/>
          <ac:spMkLst>
            <pc:docMk/>
            <pc:sldMk cId="1136989709" sldId="259"/>
            <ac:spMk id="1029" creationId="{725EFA61-F0F8-4F4A-B750-81EE924F1D78}"/>
          </ac:spMkLst>
        </pc:spChg>
        <pc:picChg chg="add mod ord">
          <ac:chgData name="Sarah Burney" userId="3ff1fe9c-ec4d-4417-af83-dbc6e1aa8c41" providerId="ADAL" clId="{C265D28B-37E9-4EC6-A24E-35299C1C6E4A}" dt="2022-04-17T09:39:51.138" v="133" actId="26606"/>
          <ac:picMkLst>
            <pc:docMk/>
            <pc:sldMk cId="1136989709" sldId="259"/>
            <ac:picMk id="1026" creationId="{5F8E5CA1-524E-4E1A-A396-EEF1A570A745}"/>
          </ac:picMkLst>
        </pc:picChg>
      </pc:sldChg>
      <pc:sldChg chg="addSp modSp new mod ord setBg">
        <pc:chgData name="Sarah Burney" userId="3ff1fe9c-ec4d-4417-af83-dbc6e1aa8c41" providerId="ADAL" clId="{C265D28B-37E9-4EC6-A24E-35299C1C6E4A}" dt="2022-04-17T09:45:28.080" v="426"/>
        <pc:sldMkLst>
          <pc:docMk/>
          <pc:sldMk cId="2576709307" sldId="260"/>
        </pc:sldMkLst>
        <pc:spChg chg="mod">
          <ac:chgData name="Sarah Burney" userId="3ff1fe9c-ec4d-4417-af83-dbc6e1aa8c41" providerId="ADAL" clId="{C265D28B-37E9-4EC6-A24E-35299C1C6E4A}" dt="2022-04-17T09:41:13.056" v="228" actId="26606"/>
          <ac:spMkLst>
            <pc:docMk/>
            <pc:sldMk cId="2576709307" sldId="260"/>
            <ac:spMk id="2" creationId="{381AD164-B324-4E45-9C82-53A136ECB0F2}"/>
          </ac:spMkLst>
        </pc:spChg>
        <pc:spChg chg="mod">
          <ac:chgData name="Sarah Burney" userId="3ff1fe9c-ec4d-4417-af83-dbc6e1aa8c41" providerId="ADAL" clId="{C265D28B-37E9-4EC6-A24E-35299C1C6E4A}" dt="2022-04-17T09:41:13.056" v="228" actId="26606"/>
          <ac:spMkLst>
            <pc:docMk/>
            <pc:sldMk cId="2576709307" sldId="260"/>
            <ac:spMk id="3" creationId="{AAAB9CD8-5344-4CD0-971E-72B49AE47FF3}"/>
          </ac:spMkLst>
        </pc:spChg>
        <pc:spChg chg="add">
          <ac:chgData name="Sarah Burney" userId="3ff1fe9c-ec4d-4417-af83-dbc6e1aa8c41" providerId="ADAL" clId="{C265D28B-37E9-4EC6-A24E-35299C1C6E4A}" dt="2022-04-17T09:41:13.056" v="228" actId="26606"/>
          <ac:spMkLst>
            <pc:docMk/>
            <pc:sldMk cId="2576709307" sldId="260"/>
            <ac:spMk id="9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41:13.056" v="228" actId="26606"/>
          <ac:spMkLst>
            <pc:docMk/>
            <pc:sldMk cId="2576709307" sldId="260"/>
            <ac:spMk id="11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41:17.240" v="231" actId="27614"/>
          <ac:picMkLst>
            <pc:docMk/>
            <pc:sldMk cId="2576709307" sldId="260"/>
            <ac:picMk id="4" creationId="{CD963AA5-7669-40F0-9785-EFC4AFAABD20}"/>
          </ac:picMkLst>
        </pc:picChg>
      </pc:sldChg>
      <pc:sldChg chg="addSp delSp modSp new mod setBg">
        <pc:chgData name="Sarah Burney" userId="3ff1fe9c-ec4d-4417-af83-dbc6e1aa8c41" providerId="ADAL" clId="{C265D28B-37E9-4EC6-A24E-35299C1C6E4A}" dt="2022-04-17T09:45:15.649" v="423" actId="115"/>
        <pc:sldMkLst>
          <pc:docMk/>
          <pc:sldMk cId="2404695910" sldId="261"/>
        </pc:sldMkLst>
        <pc:spChg chg="mod">
          <ac:chgData name="Sarah Burney" userId="3ff1fe9c-ec4d-4417-af83-dbc6e1aa8c41" providerId="ADAL" clId="{C265D28B-37E9-4EC6-A24E-35299C1C6E4A}" dt="2022-04-17T09:45:12.079" v="422" actId="26606"/>
          <ac:spMkLst>
            <pc:docMk/>
            <pc:sldMk cId="2404695910" sldId="261"/>
            <ac:spMk id="2" creationId="{4E62A749-B8EB-40CA-AF2A-E754A24A7DE0}"/>
          </ac:spMkLst>
        </pc:spChg>
        <pc:spChg chg="mod ord">
          <ac:chgData name="Sarah Burney" userId="3ff1fe9c-ec4d-4417-af83-dbc6e1aa8c41" providerId="ADAL" clId="{C265D28B-37E9-4EC6-A24E-35299C1C6E4A}" dt="2022-04-17T09:45:15.649" v="423" actId="115"/>
          <ac:spMkLst>
            <pc:docMk/>
            <pc:sldMk cId="2404695910" sldId="261"/>
            <ac:spMk id="3" creationId="{DA3C14C3-AA53-4CE3-BE7E-EA3B1B043B12}"/>
          </ac:spMkLst>
        </pc:spChg>
        <pc:spChg chg="add del">
          <ac:chgData name="Sarah Burney" userId="3ff1fe9c-ec4d-4417-af83-dbc6e1aa8c41" providerId="ADAL" clId="{C265D28B-37E9-4EC6-A24E-35299C1C6E4A}" dt="2022-04-17T09:45:12.074" v="421" actId="26606"/>
          <ac:spMkLst>
            <pc:docMk/>
            <pc:sldMk cId="2404695910" sldId="261"/>
            <ac:spMk id="9" creationId="{EB6D1D7F-141C-4D8E-BFBA-D95B68E16385}"/>
          </ac:spMkLst>
        </pc:spChg>
        <pc:spChg chg="add del">
          <ac:chgData name="Sarah Burney" userId="3ff1fe9c-ec4d-4417-af83-dbc6e1aa8c41" providerId="ADAL" clId="{C265D28B-37E9-4EC6-A24E-35299C1C6E4A}" dt="2022-04-17T09:45:12.074" v="421" actId="26606"/>
          <ac:spMkLst>
            <pc:docMk/>
            <pc:sldMk cId="2404695910" sldId="261"/>
            <ac:spMk id="11" creationId="{725EFA61-F0F8-4F4A-B750-81EE924F1D78}"/>
          </ac:spMkLst>
        </pc:spChg>
        <pc:spChg chg="add">
          <ac:chgData name="Sarah Burney" userId="3ff1fe9c-ec4d-4417-af83-dbc6e1aa8c41" providerId="ADAL" clId="{C265D28B-37E9-4EC6-A24E-35299C1C6E4A}" dt="2022-04-17T09:45:12.079" v="422" actId="26606"/>
          <ac:spMkLst>
            <pc:docMk/>
            <pc:sldMk cId="2404695910" sldId="261"/>
            <ac:spMk id="13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45:12.079" v="422" actId="26606"/>
          <ac:spMkLst>
            <pc:docMk/>
            <pc:sldMk cId="2404695910" sldId="261"/>
            <ac:spMk id="14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45:12.079" v="422" actId="26606"/>
          <ac:picMkLst>
            <pc:docMk/>
            <pc:sldMk cId="2404695910" sldId="261"/>
            <ac:picMk id="4" creationId="{DC3188F3-4A94-4221-A5DE-5C7E46042C53}"/>
          </ac:picMkLst>
        </pc:picChg>
      </pc:sldChg>
      <pc:sldChg chg="addSp delSp modSp new mod ord setBg">
        <pc:chgData name="Sarah Burney" userId="3ff1fe9c-ec4d-4417-af83-dbc6e1aa8c41" providerId="ADAL" clId="{C265D28B-37E9-4EC6-A24E-35299C1C6E4A}" dt="2022-04-19T12:05:51.679" v="1377"/>
        <pc:sldMkLst>
          <pc:docMk/>
          <pc:sldMk cId="3233335589" sldId="262"/>
        </pc:sldMkLst>
        <pc:spChg chg="mod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2" creationId="{353156B7-33B0-4235-B09F-CE0EBB2D2B1A}"/>
          </ac:spMkLst>
        </pc:spChg>
        <pc:spChg chg="mod">
          <ac:chgData name="Sarah Burney" userId="3ff1fe9c-ec4d-4417-af83-dbc6e1aa8c41" providerId="ADAL" clId="{C265D28B-37E9-4EC6-A24E-35299C1C6E4A}" dt="2022-04-17T09:47:34.824" v="588" actId="113"/>
          <ac:spMkLst>
            <pc:docMk/>
            <pc:sldMk cId="3233335589" sldId="262"/>
            <ac:spMk id="3" creationId="{B61CF467-FB5E-4D19-83DE-B810A238E719}"/>
          </ac:spMkLst>
        </pc:spChg>
        <pc:spChg chg="add del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9" creationId="{EB6D1D7F-141C-4D8E-BFBA-D95B68E16385}"/>
          </ac:spMkLst>
        </pc:spChg>
        <pc:spChg chg="add del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11" creationId="{558DA214-7FDA-4C9D-A7CF-9AD725E290E1}"/>
          </ac:spMkLst>
        </pc:spChg>
        <pc:spChg chg="add del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13" creationId="{A77F89CE-BF52-4AF5-8B0B-7E9693734EDE}"/>
          </ac:spMkLst>
        </pc:spChg>
        <pc:spChg chg="add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18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20" creationId="{558DA214-7FDA-4C9D-A7CF-9AD725E290E1}"/>
          </ac:spMkLst>
        </pc:spChg>
        <pc:spChg chg="add">
          <ac:chgData name="Sarah Burney" userId="3ff1fe9c-ec4d-4417-af83-dbc6e1aa8c41" providerId="ADAL" clId="{C265D28B-37E9-4EC6-A24E-35299C1C6E4A}" dt="2022-04-17T09:47:28.960" v="586" actId="26606"/>
          <ac:spMkLst>
            <pc:docMk/>
            <pc:sldMk cId="3233335589" sldId="262"/>
            <ac:spMk id="22" creationId="{A77F89CE-BF52-4AF5-8B0B-7E9693734EDE}"/>
          </ac:spMkLst>
        </pc:spChg>
        <pc:picChg chg="add mod">
          <ac:chgData name="Sarah Burney" userId="3ff1fe9c-ec4d-4417-af83-dbc6e1aa8c41" providerId="ADAL" clId="{C265D28B-37E9-4EC6-A24E-35299C1C6E4A}" dt="2022-04-17T09:47:05.127" v="574" actId="26606"/>
          <ac:picMkLst>
            <pc:docMk/>
            <pc:sldMk cId="3233335589" sldId="262"/>
            <ac:picMk id="4" creationId="{D6FCE193-FD91-4A39-934E-F452265388D3}"/>
          </ac:picMkLst>
        </pc:picChg>
      </pc:sldChg>
      <pc:sldChg chg="addSp modSp new mod setBg">
        <pc:chgData name="Sarah Burney" userId="3ff1fe9c-ec4d-4417-af83-dbc6e1aa8c41" providerId="ADAL" clId="{C265D28B-37E9-4EC6-A24E-35299C1C6E4A}" dt="2022-04-19T12:05:22.143" v="1375" actId="113"/>
        <pc:sldMkLst>
          <pc:docMk/>
          <pc:sldMk cId="1883216737" sldId="263"/>
        </pc:sldMkLst>
        <pc:spChg chg="mod">
          <ac:chgData name="Sarah Burney" userId="3ff1fe9c-ec4d-4417-af83-dbc6e1aa8c41" providerId="ADAL" clId="{C265D28B-37E9-4EC6-A24E-35299C1C6E4A}" dt="2022-04-17T09:46:23.629" v="512" actId="26606"/>
          <ac:spMkLst>
            <pc:docMk/>
            <pc:sldMk cId="1883216737" sldId="263"/>
            <ac:spMk id="2" creationId="{C97D974E-1613-4B89-B4F3-D8833C10E98E}"/>
          </ac:spMkLst>
        </pc:spChg>
        <pc:spChg chg="mod ord">
          <ac:chgData name="Sarah Burney" userId="3ff1fe9c-ec4d-4417-af83-dbc6e1aa8c41" providerId="ADAL" clId="{C265D28B-37E9-4EC6-A24E-35299C1C6E4A}" dt="2022-04-19T12:05:22.143" v="1375" actId="113"/>
          <ac:spMkLst>
            <pc:docMk/>
            <pc:sldMk cId="1883216737" sldId="263"/>
            <ac:spMk id="3" creationId="{1EA8F47F-8710-4697-8B06-836298CEE01B}"/>
          </ac:spMkLst>
        </pc:spChg>
        <pc:spChg chg="add">
          <ac:chgData name="Sarah Burney" userId="3ff1fe9c-ec4d-4417-af83-dbc6e1aa8c41" providerId="ADAL" clId="{C265D28B-37E9-4EC6-A24E-35299C1C6E4A}" dt="2022-04-17T09:46:23.629" v="512" actId="26606"/>
          <ac:spMkLst>
            <pc:docMk/>
            <pc:sldMk cId="1883216737" sldId="263"/>
            <ac:spMk id="9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46:23.629" v="512" actId="26606"/>
          <ac:spMkLst>
            <pc:docMk/>
            <pc:sldMk cId="1883216737" sldId="263"/>
            <ac:spMk id="11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46:23.629" v="512" actId="26606"/>
          <ac:picMkLst>
            <pc:docMk/>
            <pc:sldMk cId="1883216737" sldId="263"/>
            <ac:picMk id="4" creationId="{D78CC219-4652-4601-9D96-B6F80182BB4A}"/>
          </ac:picMkLst>
        </pc:picChg>
      </pc:sldChg>
      <pc:sldChg chg="addSp modSp new mod setBg">
        <pc:chgData name="Sarah Burney" userId="3ff1fe9c-ec4d-4417-af83-dbc6e1aa8c41" providerId="ADAL" clId="{C265D28B-37E9-4EC6-A24E-35299C1C6E4A}" dt="2022-04-17T09:51:21.961" v="842" actId="26606"/>
        <pc:sldMkLst>
          <pc:docMk/>
          <pc:sldMk cId="972500646" sldId="264"/>
        </pc:sldMkLst>
        <pc:spChg chg="mod">
          <ac:chgData name="Sarah Burney" userId="3ff1fe9c-ec4d-4417-af83-dbc6e1aa8c41" providerId="ADAL" clId="{C265D28B-37E9-4EC6-A24E-35299C1C6E4A}" dt="2022-04-17T09:51:21.961" v="842" actId="26606"/>
          <ac:spMkLst>
            <pc:docMk/>
            <pc:sldMk cId="972500646" sldId="264"/>
            <ac:spMk id="2" creationId="{6C5A32BB-CCCD-4895-A402-AD5E8B3D55D0}"/>
          </ac:spMkLst>
        </pc:spChg>
        <pc:spChg chg="mod ord">
          <ac:chgData name="Sarah Burney" userId="3ff1fe9c-ec4d-4417-af83-dbc6e1aa8c41" providerId="ADAL" clId="{C265D28B-37E9-4EC6-A24E-35299C1C6E4A}" dt="2022-04-17T09:51:21.961" v="842" actId="26606"/>
          <ac:spMkLst>
            <pc:docMk/>
            <pc:sldMk cId="972500646" sldId="264"/>
            <ac:spMk id="3" creationId="{B20813A5-D9CC-41F9-B827-12D66E008F0E}"/>
          </ac:spMkLst>
        </pc:spChg>
        <pc:spChg chg="add">
          <ac:chgData name="Sarah Burney" userId="3ff1fe9c-ec4d-4417-af83-dbc6e1aa8c41" providerId="ADAL" clId="{C265D28B-37E9-4EC6-A24E-35299C1C6E4A}" dt="2022-04-17T09:51:21.961" v="842" actId="26606"/>
          <ac:spMkLst>
            <pc:docMk/>
            <pc:sldMk cId="972500646" sldId="264"/>
            <ac:spMk id="9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51:21.961" v="842" actId="26606"/>
          <ac:spMkLst>
            <pc:docMk/>
            <pc:sldMk cId="972500646" sldId="264"/>
            <ac:spMk id="11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51:21.961" v="842" actId="26606"/>
          <ac:picMkLst>
            <pc:docMk/>
            <pc:sldMk cId="972500646" sldId="264"/>
            <ac:picMk id="4" creationId="{F8AFD0FB-E97C-4A64-AD22-27278EFB4426}"/>
          </ac:picMkLst>
        </pc:picChg>
      </pc:sldChg>
      <pc:sldChg chg="addSp modSp new mod setBg">
        <pc:chgData name="Sarah Burney" userId="3ff1fe9c-ec4d-4417-af83-dbc6e1aa8c41" providerId="ADAL" clId="{C265D28B-37E9-4EC6-A24E-35299C1C6E4A}" dt="2022-04-17T09:52:27.104" v="948" actId="26606"/>
        <pc:sldMkLst>
          <pc:docMk/>
          <pc:sldMk cId="2801043959" sldId="265"/>
        </pc:sldMkLst>
        <pc:spChg chg="mod">
          <ac:chgData name="Sarah Burney" userId="3ff1fe9c-ec4d-4417-af83-dbc6e1aa8c41" providerId="ADAL" clId="{C265D28B-37E9-4EC6-A24E-35299C1C6E4A}" dt="2022-04-17T09:52:27.104" v="948" actId="26606"/>
          <ac:spMkLst>
            <pc:docMk/>
            <pc:sldMk cId="2801043959" sldId="265"/>
            <ac:spMk id="2" creationId="{FB86F688-6A96-47C9-8DA0-9F94D48EF4B2}"/>
          </ac:spMkLst>
        </pc:spChg>
        <pc:spChg chg="mod ord">
          <ac:chgData name="Sarah Burney" userId="3ff1fe9c-ec4d-4417-af83-dbc6e1aa8c41" providerId="ADAL" clId="{C265D28B-37E9-4EC6-A24E-35299C1C6E4A}" dt="2022-04-17T09:52:27.104" v="948" actId="26606"/>
          <ac:spMkLst>
            <pc:docMk/>
            <pc:sldMk cId="2801043959" sldId="265"/>
            <ac:spMk id="3" creationId="{D10E205D-401A-4CB4-8A21-80D51F4C6DEE}"/>
          </ac:spMkLst>
        </pc:spChg>
        <pc:spChg chg="add">
          <ac:chgData name="Sarah Burney" userId="3ff1fe9c-ec4d-4417-af83-dbc6e1aa8c41" providerId="ADAL" clId="{C265D28B-37E9-4EC6-A24E-35299C1C6E4A}" dt="2022-04-17T09:52:27.104" v="948" actId="26606"/>
          <ac:spMkLst>
            <pc:docMk/>
            <pc:sldMk cId="2801043959" sldId="265"/>
            <ac:spMk id="9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52:27.104" v="948" actId="26606"/>
          <ac:spMkLst>
            <pc:docMk/>
            <pc:sldMk cId="2801043959" sldId="265"/>
            <ac:spMk id="11" creationId="{245B42B6-26F8-4E25-839B-FB38F13BEFFC}"/>
          </ac:spMkLst>
        </pc:spChg>
        <pc:picChg chg="add mod">
          <ac:chgData name="Sarah Burney" userId="3ff1fe9c-ec4d-4417-af83-dbc6e1aa8c41" providerId="ADAL" clId="{C265D28B-37E9-4EC6-A24E-35299C1C6E4A}" dt="2022-04-17T09:52:27.104" v="948" actId="26606"/>
          <ac:picMkLst>
            <pc:docMk/>
            <pc:sldMk cId="2801043959" sldId="265"/>
            <ac:picMk id="4" creationId="{07812E16-5EAD-4150-B3C1-49BB0E9B9B0B}"/>
          </ac:picMkLst>
        </pc:picChg>
      </pc:sldChg>
      <pc:sldChg chg="addSp delSp modSp new mod setBg">
        <pc:chgData name="Sarah Burney" userId="3ff1fe9c-ec4d-4417-af83-dbc6e1aa8c41" providerId="ADAL" clId="{C265D28B-37E9-4EC6-A24E-35299C1C6E4A}" dt="2022-04-17T09:59:06.295" v="1373" actId="18131"/>
        <pc:sldMkLst>
          <pc:docMk/>
          <pc:sldMk cId="3316618521" sldId="266"/>
        </pc:sldMkLst>
        <pc:spChg chg="mod">
          <ac:chgData name="Sarah Burney" userId="3ff1fe9c-ec4d-4417-af83-dbc6e1aa8c41" providerId="ADAL" clId="{C265D28B-37E9-4EC6-A24E-35299C1C6E4A}" dt="2022-04-17T09:58:48.775" v="1372" actId="26606"/>
          <ac:spMkLst>
            <pc:docMk/>
            <pc:sldMk cId="3316618521" sldId="266"/>
            <ac:spMk id="2" creationId="{EEE38746-E9B4-4B9C-98B9-BE62A75D3874}"/>
          </ac:spMkLst>
        </pc:spChg>
        <pc:spChg chg="mod">
          <ac:chgData name="Sarah Burney" userId="3ff1fe9c-ec4d-4417-af83-dbc6e1aa8c41" providerId="ADAL" clId="{C265D28B-37E9-4EC6-A24E-35299C1C6E4A}" dt="2022-04-17T09:58:48.775" v="1372" actId="26606"/>
          <ac:spMkLst>
            <pc:docMk/>
            <pc:sldMk cId="3316618521" sldId="266"/>
            <ac:spMk id="3" creationId="{A7A253BB-2680-412B-A429-3F65D73E1CFB}"/>
          </ac:spMkLst>
        </pc:spChg>
        <pc:spChg chg="add">
          <ac:chgData name="Sarah Burney" userId="3ff1fe9c-ec4d-4417-af83-dbc6e1aa8c41" providerId="ADAL" clId="{C265D28B-37E9-4EC6-A24E-35299C1C6E4A}" dt="2022-04-17T09:58:48.775" v="1372" actId="26606"/>
          <ac:spMkLst>
            <pc:docMk/>
            <pc:sldMk cId="3316618521" sldId="266"/>
            <ac:spMk id="10" creationId="{EB6D1D7F-141C-4D8E-BFBA-D95B68E16385}"/>
          </ac:spMkLst>
        </pc:spChg>
        <pc:spChg chg="add">
          <ac:chgData name="Sarah Burney" userId="3ff1fe9c-ec4d-4417-af83-dbc6e1aa8c41" providerId="ADAL" clId="{C265D28B-37E9-4EC6-A24E-35299C1C6E4A}" dt="2022-04-17T09:58:48.775" v="1372" actId="26606"/>
          <ac:spMkLst>
            <pc:docMk/>
            <pc:sldMk cId="3316618521" sldId="266"/>
            <ac:spMk id="12" creationId="{245B42B6-26F8-4E25-839B-FB38F13BEFFC}"/>
          </ac:spMkLst>
        </pc:spChg>
        <pc:picChg chg="add del">
          <ac:chgData name="Sarah Burney" userId="3ff1fe9c-ec4d-4417-af83-dbc6e1aa8c41" providerId="ADAL" clId="{C265D28B-37E9-4EC6-A24E-35299C1C6E4A}" dt="2022-04-17T09:57:36.848" v="1345"/>
          <ac:picMkLst>
            <pc:docMk/>
            <pc:sldMk cId="3316618521" sldId="266"/>
            <ac:picMk id="4" creationId="{3218DEB2-792D-4E25-AFDE-798E4725DF0C}"/>
          </ac:picMkLst>
        </pc:picChg>
        <pc:picChg chg="add mod modCrop">
          <ac:chgData name="Sarah Burney" userId="3ff1fe9c-ec4d-4417-af83-dbc6e1aa8c41" providerId="ADAL" clId="{C265D28B-37E9-4EC6-A24E-35299C1C6E4A}" dt="2022-04-17T09:59:06.295" v="1373" actId="18131"/>
          <ac:picMkLst>
            <pc:docMk/>
            <pc:sldMk cId="3316618521" sldId="266"/>
            <ac:picMk id="5" creationId="{8AE9D2A6-2839-4EF8-8FA7-C25BB1934A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4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1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79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80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8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4/19/2022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een crown tail fish in a black background">
            <a:extLst>
              <a:ext uri="{FF2B5EF4-FFF2-40B4-BE49-F238E27FC236}">
                <a16:creationId xmlns:a16="http://schemas.microsoft.com/office/drawing/2014/main" id="{28D1994B-C194-1472-51C4-C548A819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8089" b="269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317CA-A044-4E2A-9889-DF3D20C67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/>
          <a:p>
            <a:r>
              <a:rPr lang="en-AU" dirty="0"/>
              <a:t>Year 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5F267-CC80-4146-8CC3-0002F80BC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 anchor="t">
            <a:norm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Term 2, Week 10</a:t>
            </a:r>
          </a:p>
        </p:txBody>
      </p:sp>
    </p:spTree>
    <p:extLst>
      <p:ext uri="{BB962C8B-B14F-4D97-AF65-F5344CB8AC3E}">
        <p14:creationId xmlns:p14="http://schemas.microsoft.com/office/powerpoint/2010/main" val="1593216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38746-E9B4-4B9C-98B9-BE62A75D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transcend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53BB-2680-412B-A429-3F65D73E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en-AU" sz="2000" b="1" dirty="0"/>
              <a:t>Part of speech: </a:t>
            </a:r>
            <a:r>
              <a:rPr lang="en-AU" sz="2000" dirty="0"/>
              <a:t>verb</a:t>
            </a:r>
          </a:p>
          <a:p>
            <a:pPr>
              <a:lnSpc>
                <a:spcPct val="91000"/>
              </a:lnSpc>
            </a:pPr>
            <a:endParaRPr lang="en-AU" sz="2000" dirty="0"/>
          </a:p>
          <a:p>
            <a:pPr>
              <a:lnSpc>
                <a:spcPct val="91000"/>
              </a:lnSpc>
            </a:pPr>
            <a:r>
              <a:rPr lang="en-AU" sz="2000" b="1" dirty="0"/>
              <a:t>Meaning: </a:t>
            </a:r>
            <a:r>
              <a:rPr lang="en-AU" sz="2000" dirty="0"/>
              <a:t>to go beyond, to surpass or be greater than</a:t>
            </a:r>
          </a:p>
          <a:p>
            <a:pPr>
              <a:lnSpc>
                <a:spcPct val="91000"/>
              </a:lnSpc>
            </a:pPr>
            <a:endParaRPr lang="en-AU" sz="20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AU" sz="2000" i="1" dirty="0"/>
              <a:t>Some films can </a:t>
            </a:r>
            <a:r>
              <a:rPr lang="en-AU" sz="2000" i="1" u="sng" dirty="0"/>
              <a:t>transcend</a:t>
            </a:r>
            <a:r>
              <a:rPr lang="en-AU" sz="2000" i="1" dirty="0"/>
              <a:t> age, culture, and language.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AU" sz="2000" i="1" dirty="0"/>
              <a:t>Infinity is a topic that </a:t>
            </a:r>
            <a:r>
              <a:rPr lang="en-AU" sz="2000" i="1" u="sng" dirty="0"/>
              <a:t>transcends</a:t>
            </a:r>
            <a:r>
              <a:rPr lang="en-AU" sz="2000" i="1" dirty="0"/>
              <a:t> human understanding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9D2A6-2839-4EF8-8FA7-C25BB1934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7" t="4" r="23666" b="-3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F688-6A96-47C9-8DA0-9F94D48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timorous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12E16-5EAD-4150-B3C1-49BB0E9B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0" r="24600"/>
          <a:stretch>
            <a:fillRect/>
          </a:stretch>
        </p:blipFill>
        <p:spPr bwMode="auto">
          <a:xfrm>
            <a:off x="1427613" y="2835777"/>
            <a:ext cx="2756143" cy="33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E205D-401A-4CB4-8A21-80D51F4C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40" y="2835776"/>
            <a:ext cx="5932591" cy="3274183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en-GB" sz="2400" b="1"/>
              <a:t>Part of speech: </a:t>
            </a:r>
            <a:r>
              <a:rPr lang="en-GB" sz="2400"/>
              <a:t>adjective</a:t>
            </a:r>
          </a:p>
          <a:p>
            <a:pPr>
              <a:lnSpc>
                <a:spcPct val="91000"/>
              </a:lnSpc>
            </a:pPr>
            <a:endParaRPr lang="en-GB" sz="2400"/>
          </a:p>
          <a:p>
            <a:pPr>
              <a:lnSpc>
                <a:spcPct val="91000"/>
              </a:lnSpc>
            </a:pPr>
            <a:r>
              <a:rPr lang="en-GB" sz="2400" b="1"/>
              <a:t>Meaning: </a:t>
            </a:r>
            <a:r>
              <a:rPr lang="en-GB" sz="2400"/>
              <a:t>timid and fearful; nervous; not confident.</a:t>
            </a:r>
          </a:p>
          <a:p>
            <a:pPr>
              <a:lnSpc>
                <a:spcPct val="91000"/>
              </a:lnSpc>
            </a:pPr>
            <a:endParaRPr lang="en-GB" sz="24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400" i="1"/>
              <a:t>Paul was too </a:t>
            </a:r>
            <a:r>
              <a:rPr lang="en-GB" sz="2400" i="1" u="sng"/>
              <a:t>timorous</a:t>
            </a:r>
            <a:r>
              <a:rPr lang="en-GB" sz="2400" i="1"/>
              <a:t> to put his hand up in class. </a:t>
            </a:r>
            <a:endParaRPr lang="en-AU" sz="2400" i="1"/>
          </a:p>
        </p:txBody>
      </p:sp>
    </p:spTree>
    <p:extLst>
      <p:ext uri="{BB962C8B-B14F-4D97-AF65-F5344CB8AC3E}">
        <p14:creationId xmlns:p14="http://schemas.microsoft.com/office/powerpoint/2010/main" val="280104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4E60B-8AF5-47EC-8152-0E16D72B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enamoured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4C3F-4EE2-4346-88C3-871B1EF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/>
          </a:bodyPr>
          <a:lstStyle/>
          <a:p>
            <a:r>
              <a:rPr lang="en-GB" b="1"/>
              <a:t>Part of speech: </a:t>
            </a:r>
            <a:r>
              <a:rPr lang="en-GB"/>
              <a:t>adjective</a:t>
            </a:r>
          </a:p>
          <a:p>
            <a:endParaRPr lang="en-GB"/>
          </a:p>
          <a:p>
            <a:r>
              <a:rPr lang="en-GB" b="1"/>
              <a:t>Meaning: </a:t>
            </a:r>
            <a:r>
              <a:rPr lang="en-GB"/>
              <a:t>filled with love, admiration, or fascination.</a:t>
            </a:r>
          </a:p>
          <a:p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/>
              <a:t>Romeo was </a:t>
            </a:r>
            <a:r>
              <a:rPr lang="en-GB" i="1" u="sng"/>
              <a:t>enamoured</a:t>
            </a:r>
            <a:r>
              <a:rPr lang="en-GB" i="1"/>
              <a:t> with Juliet. 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D8467-BF32-471F-A671-1493F6A40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19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77779-CBDB-42BD-9F5C-A14FE8CE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en-AU" dirty="0"/>
              <a:t>copious</a:t>
            </a:r>
          </a:p>
        </p:txBody>
      </p:sp>
      <p:pic>
        <p:nvPicPr>
          <p:cNvPr id="1026" name="Picture 2" descr="13 Pretty Pictures Of Class Notes That Will Inspire You To Actually Study  For Your Finals">
            <a:extLst>
              <a:ext uri="{FF2B5EF4-FFF2-40B4-BE49-F238E27FC236}">
                <a16:creationId xmlns:a16="http://schemas.microsoft.com/office/drawing/2014/main" id="{5F8E5CA1-524E-4E1A-A396-EEF1A570A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20574"/>
          <a:stretch/>
        </p:blipFill>
        <p:spPr bwMode="auto">
          <a:xfrm>
            <a:off x="20" y="10"/>
            <a:ext cx="465732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CCBE-F70B-4A88-9A69-355EC861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0" y="2587625"/>
            <a:ext cx="5927577" cy="3594100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>
              <a:lnSpc>
                <a:spcPct val="91000"/>
              </a:lnSpc>
            </a:pPr>
            <a:r>
              <a:rPr lang="en-GB" b="1" dirty="0"/>
              <a:t>Meaning: </a:t>
            </a:r>
            <a:r>
              <a:rPr lang="en-GB" dirty="0"/>
              <a:t>a large amount; abundant in supply or quantity; more than enough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Sam took </a:t>
            </a:r>
            <a:r>
              <a:rPr lang="en-GB" i="1" u="sng" dirty="0"/>
              <a:t>copious</a:t>
            </a:r>
            <a:r>
              <a:rPr lang="en-GB" i="1" dirty="0"/>
              <a:t> notes during his engineering lecture. 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698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0F11E-D8C9-4EB7-AB1A-27F0CEB6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Sundry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455E-063E-4B05-A62B-7B739D18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>
              <a:lnSpc>
                <a:spcPct val="91000"/>
              </a:lnSpc>
            </a:pPr>
            <a:r>
              <a:rPr lang="en-GB" b="1" dirty="0"/>
              <a:t>Meaning: </a:t>
            </a:r>
            <a:r>
              <a:rPr lang="en-GB" dirty="0"/>
              <a:t>of various kinds; several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Anna’s handbag contained her phone, wallet, keys, sunglasses, and other </a:t>
            </a:r>
            <a:r>
              <a:rPr lang="en-GB" i="1" u="sng" dirty="0"/>
              <a:t>sundry</a:t>
            </a:r>
            <a:r>
              <a:rPr lang="en-GB" i="1" dirty="0"/>
              <a:t> items. 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65F12-1556-4741-9BF9-4AE5AD303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8" b="2"/>
          <a:stretch/>
        </p:blipFill>
        <p:spPr>
          <a:xfrm>
            <a:off x="7537704" y="2264989"/>
            <a:ext cx="4654296" cy="4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2A749-B8EB-40CA-AF2A-E754A24A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irksome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188F3-4A94-4221-A5DE-5C7E4604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99" y="2835777"/>
            <a:ext cx="3307372" cy="3307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14C3-AA53-4CE3-BE7E-EA3B1B04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40" y="2835776"/>
            <a:ext cx="5932591" cy="3274183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>
              <a:lnSpc>
                <a:spcPct val="91000"/>
              </a:lnSpc>
            </a:pPr>
            <a:r>
              <a:rPr lang="en-GB" b="1" dirty="0"/>
              <a:t>Meaning: </a:t>
            </a:r>
            <a:r>
              <a:rPr lang="en-GB" dirty="0"/>
              <a:t>boring and annoying</a:t>
            </a:r>
          </a:p>
          <a:p>
            <a:pPr>
              <a:lnSpc>
                <a:spcPct val="91000"/>
              </a:lnSpc>
            </a:pPr>
            <a:endParaRPr lang="en-GB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Kevin found posing for photographs particularly </a:t>
            </a:r>
            <a:r>
              <a:rPr lang="en-GB" i="1" u="sng" dirty="0"/>
              <a:t>irksome</a:t>
            </a:r>
            <a:r>
              <a:rPr lang="en-GB" i="1" dirty="0"/>
              <a:t>. </a:t>
            </a:r>
          </a:p>
          <a:p>
            <a:pPr>
              <a:lnSpc>
                <a:spcPct val="91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69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AD164-B324-4E45-9C82-53A136EC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gout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9CD8-5344-4CD0-971E-72B49AE4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5869303" cy="359359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en-GB" sz="2400" b="1"/>
              <a:t>Part of speech: </a:t>
            </a:r>
            <a:r>
              <a:rPr lang="en-GB" sz="2400"/>
              <a:t>noun</a:t>
            </a:r>
          </a:p>
          <a:p>
            <a:pPr>
              <a:lnSpc>
                <a:spcPct val="91000"/>
              </a:lnSpc>
            </a:pPr>
            <a:endParaRPr lang="en-GB" sz="2400"/>
          </a:p>
          <a:p>
            <a:pPr>
              <a:lnSpc>
                <a:spcPct val="91000"/>
              </a:lnSpc>
            </a:pPr>
            <a:r>
              <a:rPr lang="en-GB" sz="2400" b="1"/>
              <a:t>Meaning: </a:t>
            </a:r>
            <a:r>
              <a:rPr lang="en-GB" sz="2400"/>
              <a:t>a disease causing painful inflammation of the joints.</a:t>
            </a:r>
          </a:p>
          <a:p>
            <a:pPr>
              <a:lnSpc>
                <a:spcPct val="91000"/>
              </a:lnSpc>
            </a:pPr>
            <a:endParaRPr lang="en-GB" sz="24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400" i="1"/>
              <a:t>Henry VIII suffered from </a:t>
            </a:r>
            <a:r>
              <a:rPr lang="en-GB" sz="2400" i="1" u="sng"/>
              <a:t>gout</a:t>
            </a:r>
            <a:r>
              <a:rPr lang="en-GB" sz="2400" i="1"/>
              <a:t>, which probably contributed to his bad temper.</a:t>
            </a:r>
          </a:p>
          <a:p>
            <a:pPr>
              <a:lnSpc>
                <a:spcPct val="91000"/>
              </a:lnSpc>
            </a:pPr>
            <a:endParaRPr lang="en-AU" sz="2400"/>
          </a:p>
        </p:txBody>
      </p:sp>
      <p:pic>
        <p:nvPicPr>
          <p:cNvPr id="4" name="Content Placeholder 2" descr="A person in military uniform&#10;&#10;Description automatically generated with low confidence">
            <a:extLst>
              <a:ext uri="{FF2B5EF4-FFF2-40B4-BE49-F238E27FC236}">
                <a16:creationId xmlns:a16="http://schemas.microsoft.com/office/drawing/2014/main" id="{CD963AA5-7669-40F0-9785-EFC4AFAABD20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19"/>
          <a:stretch/>
        </p:blipFill>
        <p:spPr bwMode="auto">
          <a:xfrm>
            <a:off x="7537704" y="2264989"/>
            <a:ext cx="4654296" cy="45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0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D974E-1613-4B89-B4F3-D8833C10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ponderous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78CC219-4652-4601-9D96-B6F80182BB4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27571"/>
          <a:stretch>
            <a:fillRect/>
          </a:stretch>
        </p:blipFill>
        <p:spPr bwMode="auto">
          <a:xfrm>
            <a:off x="1171621" y="2835777"/>
            <a:ext cx="3268128" cy="33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F47F-8710-4697-8B06-836298CE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40" y="2835776"/>
            <a:ext cx="5932591" cy="3274183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>
              <a:lnSpc>
                <a:spcPct val="91000"/>
              </a:lnSpc>
            </a:pPr>
            <a:endParaRPr lang="en-GB" sz="2000" dirty="0"/>
          </a:p>
          <a:p>
            <a:pPr>
              <a:lnSpc>
                <a:spcPct val="91000"/>
              </a:lnSpc>
            </a:pPr>
            <a:r>
              <a:rPr lang="en-GB" sz="2000" b="1" dirty="0"/>
              <a:t>Meaning: </a:t>
            </a:r>
            <a:r>
              <a:rPr lang="en-GB" sz="2000" dirty="0"/>
              <a:t>slow and clumsy because of great weight.</a:t>
            </a:r>
          </a:p>
          <a:p>
            <a:pPr>
              <a:lnSpc>
                <a:spcPct val="91000"/>
              </a:lnSpc>
            </a:pPr>
            <a:endParaRPr lang="en-GB" sz="2000" dirty="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Hippos appear </a:t>
            </a:r>
            <a:r>
              <a:rPr lang="en-GB" sz="2000" i="1" u="sng" dirty="0"/>
              <a:t>ponderous</a:t>
            </a:r>
            <a:r>
              <a:rPr lang="en-GB" sz="2000" i="1" dirty="0"/>
              <a:t>, but they can reach speeds of up to 50km/h when charging. </a:t>
            </a:r>
          </a:p>
          <a:p>
            <a:pPr>
              <a:lnSpc>
                <a:spcPct val="91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8321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A32BB-CCCD-4895-A402-AD5E8B3D5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AU" dirty="0"/>
              <a:t>impugn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FD0FB-E97C-4A64-AD22-27278EFB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001" y="2835777"/>
            <a:ext cx="2875367" cy="33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13A5-D9CC-41F9-B827-12D66E00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40" y="2835776"/>
            <a:ext cx="5932591" cy="3274183"/>
          </a:xfrm>
        </p:spPr>
        <p:txBody>
          <a:bodyPr anchor="ctr">
            <a:normAutofit/>
          </a:bodyPr>
          <a:lstStyle/>
          <a:p>
            <a:pPr>
              <a:lnSpc>
                <a:spcPct val="91000"/>
              </a:lnSpc>
            </a:pPr>
            <a:r>
              <a:rPr lang="en-GB" sz="1800" b="1"/>
              <a:t>Part of speech: </a:t>
            </a:r>
            <a:r>
              <a:rPr lang="en-GB" sz="1800"/>
              <a:t>verb</a:t>
            </a:r>
          </a:p>
          <a:p>
            <a:pPr>
              <a:lnSpc>
                <a:spcPct val="91000"/>
              </a:lnSpc>
            </a:pPr>
            <a:endParaRPr lang="en-GB" sz="1800"/>
          </a:p>
          <a:p>
            <a:pPr>
              <a:lnSpc>
                <a:spcPct val="91000"/>
              </a:lnSpc>
            </a:pPr>
            <a:r>
              <a:rPr lang="en-GB" sz="1800" b="1"/>
              <a:t>Meaning: </a:t>
            </a:r>
            <a:r>
              <a:rPr lang="en-GB" sz="1800"/>
              <a:t>to call into question or challenge; to dispute the truth or validity of something.</a:t>
            </a:r>
          </a:p>
          <a:p>
            <a:pPr>
              <a:lnSpc>
                <a:spcPct val="91000"/>
              </a:lnSpc>
            </a:pPr>
            <a:endParaRPr lang="en-GB" sz="1800"/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1800" i="1"/>
              <a:t>How dare you </a:t>
            </a:r>
            <a:r>
              <a:rPr lang="en-GB" sz="1800" i="1" u="sng"/>
              <a:t>impugn</a:t>
            </a:r>
            <a:r>
              <a:rPr lang="en-GB" sz="1800" i="1"/>
              <a:t> my motives!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1800" i="1"/>
              <a:t>The politician tried to </a:t>
            </a:r>
            <a:r>
              <a:rPr lang="en-GB" sz="1800" i="1" u="sng"/>
              <a:t>impugn</a:t>
            </a:r>
            <a:r>
              <a:rPr lang="en-GB" sz="1800" i="1"/>
              <a:t> his opponent’s character.</a:t>
            </a:r>
          </a:p>
          <a:p>
            <a:pPr>
              <a:lnSpc>
                <a:spcPct val="91000"/>
              </a:lnSpc>
            </a:pPr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97250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156B7-33B0-4235-B09F-CE0EBB2D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AU" sz="6100"/>
              <a:t>scrupulous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F467-FB5E-4D19-83DE-B810A238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n-GB" sz="2000" b="1" dirty="0">
                <a:solidFill>
                  <a:schemeClr val="bg1"/>
                </a:solidFill>
              </a:rPr>
              <a:t>Part of speech: </a:t>
            </a:r>
            <a:r>
              <a:rPr lang="en-GB" sz="2000" dirty="0">
                <a:solidFill>
                  <a:schemeClr val="bg1"/>
                </a:solidFill>
              </a:rPr>
              <a:t>adjective</a:t>
            </a:r>
          </a:p>
          <a:p>
            <a:pPr>
              <a:lnSpc>
                <a:spcPct val="91000"/>
              </a:lnSpc>
            </a:pPr>
            <a:endParaRPr lang="en-GB" sz="2000" dirty="0">
              <a:solidFill>
                <a:schemeClr val="bg1"/>
              </a:solidFill>
            </a:endParaRPr>
          </a:p>
          <a:p>
            <a:pPr>
              <a:lnSpc>
                <a:spcPct val="91000"/>
              </a:lnSpc>
            </a:pPr>
            <a:r>
              <a:rPr lang="en-GB" sz="2000" b="1" dirty="0">
                <a:solidFill>
                  <a:schemeClr val="bg1"/>
                </a:solidFill>
              </a:rPr>
              <a:t>Meaning: </a:t>
            </a:r>
            <a:r>
              <a:rPr lang="en-GB" sz="2000" dirty="0">
                <a:solidFill>
                  <a:schemeClr val="bg1"/>
                </a:solidFill>
              </a:rPr>
              <a:t>careful and thorough; doing everything correctly.</a:t>
            </a:r>
          </a:p>
          <a:p>
            <a:pPr>
              <a:lnSpc>
                <a:spcPct val="91000"/>
              </a:lnSpc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/>
                </a:solidFill>
              </a:rPr>
              <a:t>The Japanese workers were </a:t>
            </a:r>
            <a:r>
              <a:rPr lang="en-GB" sz="2000" i="1" u="sng" dirty="0">
                <a:solidFill>
                  <a:schemeClr val="bg1"/>
                </a:solidFill>
              </a:rPr>
              <a:t>scrupulous</a:t>
            </a:r>
            <a:r>
              <a:rPr lang="en-GB" sz="2000" i="1" dirty="0">
                <a:solidFill>
                  <a:schemeClr val="bg1"/>
                </a:solidFill>
              </a:rPr>
              <a:t> about packaging the square watermelons. </a:t>
            </a:r>
          </a:p>
          <a:p>
            <a:pPr>
              <a:lnSpc>
                <a:spcPct val="91000"/>
              </a:lnSpc>
            </a:pP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CE193-FD91-4A39-934E-F452265388D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108" y="639232"/>
            <a:ext cx="4240447" cy="55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35589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3F3F0"/>
      </a:lt2>
      <a:accent1>
        <a:srgbClr val="694DC3"/>
      </a:accent1>
      <a:accent2>
        <a:srgbClr val="3C51B2"/>
      </a:accent2>
      <a:accent3>
        <a:srgbClr val="4D93C3"/>
      </a:accent3>
      <a:accent4>
        <a:srgbClr val="3BB1B0"/>
      </a:accent4>
      <a:accent5>
        <a:srgbClr val="4BBF8E"/>
      </a:accent5>
      <a:accent6>
        <a:srgbClr val="3BB14E"/>
      </a:accent6>
      <a:hlink>
        <a:srgbClr val="349C81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Demi Cond</vt:lpstr>
      <vt:lpstr>Franklin Gothic Medium</vt:lpstr>
      <vt:lpstr>Wingdings</vt:lpstr>
      <vt:lpstr>JuxtaposeVTI</vt:lpstr>
      <vt:lpstr>Year 9 Vocab</vt:lpstr>
      <vt:lpstr>enamoured</vt:lpstr>
      <vt:lpstr>copious</vt:lpstr>
      <vt:lpstr>Sundry</vt:lpstr>
      <vt:lpstr>irksome</vt:lpstr>
      <vt:lpstr>gout</vt:lpstr>
      <vt:lpstr>ponderous</vt:lpstr>
      <vt:lpstr>impugn</vt:lpstr>
      <vt:lpstr>scrupulous</vt:lpstr>
      <vt:lpstr>transcend</vt:lpstr>
      <vt:lpstr>timorous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2022-04-17T09:32:51Z</dcterms:created>
  <dcterms:modified xsi:type="dcterms:W3CDTF">2022-04-19T12:06:00Z</dcterms:modified>
</cp:coreProperties>
</file>