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7" r:id="rId5"/>
    <p:sldId id="263" r:id="rId6"/>
    <p:sldId id="271" r:id="rId7"/>
    <p:sldId id="273" r:id="rId8"/>
    <p:sldId id="270" r:id="rId9"/>
    <p:sldId id="277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01697-06BF-4F30-84B3-743ADFF8FBE0}" v="1735" dt="2022-06-23T17:19:31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F9728673-6C3F-4BEA-A5F6-445F18558102}"/>
    <pc:docChg chg="modSld">
      <pc:chgData name="Sarah Burney" userId="3ff1fe9c-ec4d-4417-af83-dbc6e1aa8c41" providerId="ADAL" clId="{F9728673-6C3F-4BEA-A5F6-445F18558102}" dt="2022-06-24T00:38:12.885" v="54" actId="20577"/>
      <pc:docMkLst>
        <pc:docMk/>
      </pc:docMkLst>
      <pc:sldChg chg="modSp mod">
        <pc:chgData name="Sarah Burney" userId="3ff1fe9c-ec4d-4417-af83-dbc6e1aa8c41" providerId="ADAL" clId="{F9728673-6C3F-4BEA-A5F6-445F18558102}" dt="2022-06-24T00:37:38.974" v="20" actId="20577"/>
        <pc:sldMkLst>
          <pc:docMk/>
          <pc:sldMk cId="3462917027" sldId="274"/>
        </pc:sldMkLst>
        <pc:spChg chg="mod">
          <ac:chgData name="Sarah Burney" userId="3ff1fe9c-ec4d-4417-af83-dbc6e1aa8c41" providerId="ADAL" clId="{F9728673-6C3F-4BEA-A5F6-445F18558102}" dt="2022-06-24T00:37:38.974" v="20" actId="20577"/>
          <ac:spMkLst>
            <pc:docMk/>
            <pc:sldMk cId="3462917027" sldId="274"/>
            <ac:spMk id="3" creationId="{6526C011-8A65-65A7-EA0F-BAB2FD9501E1}"/>
          </ac:spMkLst>
        </pc:spChg>
      </pc:sldChg>
      <pc:sldChg chg="modSp mod">
        <pc:chgData name="Sarah Burney" userId="3ff1fe9c-ec4d-4417-af83-dbc6e1aa8c41" providerId="ADAL" clId="{F9728673-6C3F-4BEA-A5F6-445F18558102}" dt="2022-06-24T00:38:12.885" v="54" actId="20577"/>
        <pc:sldMkLst>
          <pc:docMk/>
          <pc:sldMk cId="4201775613" sldId="277"/>
        </pc:sldMkLst>
        <pc:spChg chg="mod">
          <ac:chgData name="Sarah Burney" userId="3ff1fe9c-ec4d-4417-af83-dbc6e1aa8c41" providerId="ADAL" clId="{F9728673-6C3F-4BEA-A5F6-445F18558102}" dt="2022-06-24T00:38:12.885" v="54" actId="20577"/>
          <ac:spMkLst>
            <pc:docMk/>
            <pc:sldMk cId="4201775613" sldId="277"/>
            <ac:spMk id="3" creationId="{C9E0B849-BDDA-D535-375C-335737E09E69}"/>
          </ac:spMkLst>
        </pc:spChg>
      </pc:sldChg>
    </pc:docChg>
  </pc:docChgLst>
  <pc:docChgLst>
    <pc:chgData name="Sarah Burney" userId="3ff1fe9c-ec4d-4417-af83-dbc6e1aa8c41" providerId="ADAL" clId="{82F01697-06BF-4F30-84B3-743ADFF8FBE0}"/>
    <pc:docChg chg="undo custSel addSld delSld modSld sldOrd">
      <pc:chgData name="Sarah Burney" userId="3ff1fe9c-ec4d-4417-af83-dbc6e1aa8c41" providerId="ADAL" clId="{82F01697-06BF-4F30-84B3-743ADFF8FBE0}" dt="2022-06-23T17:21:33.984" v="4198" actId="6549"/>
      <pc:docMkLst>
        <pc:docMk/>
      </pc:docMkLst>
      <pc:sldChg chg="modSp mod">
        <pc:chgData name="Sarah Burney" userId="3ff1fe9c-ec4d-4417-af83-dbc6e1aa8c41" providerId="ADAL" clId="{82F01697-06BF-4F30-84B3-743ADFF8FBE0}" dt="2022-06-23T15:45:50.720" v="91" actId="20577"/>
        <pc:sldMkLst>
          <pc:docMk/>
          <pc:sldMk cId="1733298879" sldId="256"/>
        </pc:sldMkLst>
        <pc:spChg chg="mod">
          <ac:chgData name="Sarah Burney" userId="3ff1fe9c-ec4d-4417-af83-dbc6e1aa8c41" providerId="ADAL" clId="{82F01697-06BF-4F30-84B3-743ADFF8FBE0}" dt="2022-06-23T15:45:50.720" v="91" actId="20577"/>
          <ac:spMkLst>
            <pc:docMk/>
            <pc:sldMk cId="1733298879" sldId="256"/>
            <ac:spMk id="2" creationId="{20624D9A-4225-5647-A7BC-BF1ADE9AF331}"/>
          </ac:spMkLst>
        </pc:spChg>
      </pc:sldChg>
      <pc:sldChg chg="addSp delSp modSp mod setBg setClrOvrMap">
        <pc:chgData name="Sarah Burney" userId="3ff1fe9c-ec4d-4417-af83-dbc6e1aa8c41" providerId="ADAL" clId="{82F01697-06BF-4F30-84B3-743ADFF8FBE0}" dt="2022-06-23T16:33:18.850" v="2664" actId="26606"/>
        <pc:sldMkLst>
          <pc:docMk/>
          <pc:sldMk cId="185305952" sldId="263"/>
        </pc:sldMkLst>
        <pc:spChg chg="mod">
          <ac:chgData name="Sarah Burney" userId="3ff1fe9c-ec4d-4417-af83-dbc6e1aa8c41" providerId="ADAL" clId="{82F01697-06BF-4F30-84B3-743ADFF8FBE0}" dt="2022-06-23T16:33:18.850" v="2664" actId="26606"/>
          <ac:spMkLst>
            <pc:docMk/>
            <pc:sldMk cId="185305952" sldId="263"/>
            <ac:spMk id="2" creationId="{8ABA429C-2445-45C7-B228-A18C89135D02}"/>
          </ac:spMkLst>
        </pc:spChg>
        <pc:spChg chg="mod ord">
          <ac:chgData name="Sarah Burney" userId="3ff1fe9c-ec4d-4417-af83-dbc6e1aa8c41" providerId="ADAL" clId="{82F01697-06BF-4F30-84B3-743ADFF8FBE0}" dt="2022-06-23T16:33:18.850" v="2664" actId="26606"/>
          <ac:spMkLst>
            <pc:docMk/>
            <pc:sldMk cId="185305952" sldId="263"/>
            <ac:spMk id="3" creationId="{15071F9A-CC24-4A21-AAC1-B361919C529C}"/>
          </ac:spMkLst>
        </pc:spChg>
        <pc:spChg chg="add del">
          <ac:chgData name="Sarah Burney" userId="3ff1fe9c-ec4d-4417-af83-dbc6e1aa8c41" providerId="ADAL" clId="{82F01697-06BF-4F30-84B3-743ADFF8FBE0}" dt="2022-06-23T16:33:18.850" v="2664" actId="26606"/>
          <ac:spMkLst>
            <pc:docMk/>
            <pc:sldMk cId="185305952" sldId="263"/>
            <ac:spMk id="1031" creationId="{DC14B3F1-8CC5-4623-94B0-4445E3775D41}"/>
          </ac:spMkLst>
        </pc:spChg>
        <pc:spChg chg="add del">
          <ac:chgData name="Sarah Burney" userId="3ff1fe9c-ec4d-4417-af83-dbc6e1aa8c41" providerId="ADAL" clId="{82F01697-06BF-4F30-84B3-743ADFF8FBE0}" dt="2022-06-23T16:33:18.850" v="2664" actId="26606"/>
          <ac:spMkLst>
            <pc:docMk/>
            <pc:sldMk cId="185305952" sldId="263"/>
            <ac:spMk id="1038" creationId="{A31961FD-F598-4F01-82F0-0D2A75ACA33F}"/>
          </ac:spMkLst>
        </pc:spChg>
        <pc:grpChg chg="add del">
          <ac:chgData name="Sarah Burney" userId="3ff1fe9c-ec4d-4417-af83-dbc6e1aa8c41" providerId="ADAL" clId="{82F01697-06BF-4F30-84B3-743ADFF8FBE0}" dt="2022-06-23T16:33:18.850" v="2664" actId="26606"/>
          <ac:grpSpMkLst>
            <pc:docMk/>
            <pc:sldMk cId="185305952" sldId="263"/>
            <ac:grpSpMk id="1040" creationId="{DE257FEF-F248-4B84-AAD2-DAACF15B2746}"/>
          </ac:grpSpMkLst>
        </pc:grpChg>
        <pc:grpChg chg="add del">
          <ac:chgData name="Sarah Burney" userId="3ff1fe9c-ec4d-4417-af83-dbc6e1aa8c41" providerId="ADAL" clId="{82F01697-06BF-4F30-84B3-743ADFF8FBE0}" dt="2022-06-23T16:33:18.850" v="2664" actId="26606"/>
          <ac:grpSpMkLst>
            <pc:docMk/>
            <pc:sldMk cId="185305952" sldId="263"/>
            <ac:grpSpMk id="1047" creationId="{48DF8A26-D2C3-4C54-AA6F-B9A6829E6A5B}"/>
          </ac:grpSpMkLst>
        </pc:grpChg>
        <pc:picChg chg="mod">
          <ac:chgData name="Sarah Burney" userId="3ff1fe9c-ec4d-4417-af83-dbc6e1aa8c41" providerId="ADAL" clId="{82F01697-06BF-4F30-84B3-743ADFF8FBE0}" dt="2022-06-23T16:33:18.850" v="2664" actId="26606"/>
          <ac:picMkLst>
            <pc:docMk/>
            <pc:sldMk cId="185305952" sldId="263"/>
            <ac:picMk id="7" creationId="{A5D161D3-0CD3-DD86-9009-1F61964BA0AF}"/>
          </ac:picMkLst>
        </pc:picChg>
        <pc:picChg chg="mod">
          <ac:chgData name="Sarah Burney" userId="3ff1fe9c-ec4d-4417-af83-dbc6e1aa8c41" providerId="ADAL" clId="{82F01697-06BF-4F30-84B3-743ADFF8FBE0}" dt="2022-06-23T16:33:18.850" v="2664" actId="26606"/>
          <ac:picMkLst>
            <pc:docMk/>
            <pc:sldMk cId="185305952" sldId="263"/>
            <ac:picMk id="1026" creationId="{637DD33E-FA86-8FBA-94A1-527C5584BF91}"/>
          </ac:picMkLst>
        </pc:picChg>
        <pc:cxnChg chg="add del">
          <ac:chgData name="Sarah Burney" userId="3ff1fe9c-ec4d-4417-af83-dbc6e1aa8c41" providerId="ADAL" clId="{82F01697-06BF-4F30-84B3-743ADFF8FBE0}" dt="2022-06-23T16:33:18.850" v="2664" actId="26606"/>
          <ac:cxnSpMkLst>
            <pc:docMk/>
            <pc:sldMk cId="185305952" sldId="263"/>
            <ac:cxnSpMk id="1033" creationId="{B8EC0F70-6AFD-45BE-8F70-52888FC304F7}"/>
          </ac:cxnSpMkLst>
        </pc:cxnChg>
      </pc:sldChg>
      <pc:sldChg chg="modSp mod">
        <pc:chgData name="Sarah Burney" userId="3ff1fe9c-ec4d-4417-af83-dbc6e1aa8c41" providerId="ADAL" clId="{82F01697-06BF-4F30-84B3-743ADFF8FBE0}" dt="2022-06-23T15:46:23.531" v="124" actId="20577"/>
        <pc:sldMkLst>
          <pc:docMk/>
          <pc:sldMk cId="1012578056" sldId="266"/>
        </pc:sldMkLst>
        <pc:spChg chg="mod">
          <ac:chgData name="Sarah Burney" userId="3ff1fe9c-ec4d-4417-af83-dbc6e1aa8c41" providerId="ADAL" clId="{82F01697-06BF-4F30-84B3-743ADFF8FBE0}" dt="2022-06-23T15:46:23.531" v="124" actId="20577"/>
          <ac:spMkLst>
            <pc:docMk/>
            <pc:sldMk cId="1012578056" sldId="266"/>
            <ac:spMk id="3" creationId="{DC4D1717-4BE6-4547-80EC-CDA69CF0B01F}"/>
          </ac:spMkLst>
        </pc:spChg>
      </pc:sldChg>
      <pc:sldChg chg="modSp mod ord modAnim">
        <pc:chgData name="Sarah Burney" userId="3ff1fe9c-ec4d-4417-af83-dbc6e1aa8c41" providerId="ADAL" clId="{82F01697-06BF-4F30-84B3-743ADFF8FBE0}" dt="2022-06-23T16:16:42.362" v="2141"/>
        <pc:sldMkLst>
          <pc:docMk/>
          <pc:sldMk cId="2600040463" sldId="267"/>
        </pc:sldMkLst>
        <pc:spChg chg="mod">
          <ac:chgData name="Sarah Burney" userId="3ff1fe9c-ec4d-4417-af83-dbc6e1aa8c41" providerId="ADAL" clId="{82F01697-06BF-4F30-84B3-743ADFF8FBE0}" dt="2022-06-23T15:47:25.225" v="135" actId="14100"/>
          <ac:spMkLst>
            <pc:docMk/>
            <pc:sldMk cId="2600040463" sldId="267"/>
            <ac:spMk id="2" creationId="{4956D714-AD51-4466-86E6-3F8C4897BA4F}"/>
          </ac:spMkLst>
        </pc:spChg>
        <pc:spChg chg="mod">
          <ac:chgData name="Sarah Burney" userId="3ff1fe9c-ec4d-4417-af83-dbc6e1aa8c41" providerId="ADAL" clId="{82F01697-06BF-4F30-84B3-743ADFF8FBE0}" dt="2022-06-23T16:02:25.026" v="1866" actId="404"/>
          <ac:spMkLst>
            <pc:docMk/>
            <pc:sldMk cId="2600040463" sldId="267"/>
            <ac:spMk id="3" creationId="{C8CFE1D1-4B85-4825-AC1F-8D3F7957B391}"/>
          </ac:spMkLst>
        </pc:spChg>
      </pc:sldChg>
      <pc:sldChg chg="del">
        <pc:chgData name="Sarah Burney" userId="3ff1fe9c-ec4d-4417-af83-dbc6e1aa8c41" providerId="ADAL" clId="{82F01697-06BF-4F30-84B3-743ADFF8FBE0}" dt="2022-06-23T15:45:46.613" v="90" actId="47"/>
        <pc:sldMkLst>
          <pc:docMk/>
          <pc:sldMk cId="1562283150" sldId="269"/>
        </pc:sldMkLst>
      </pc:sldChg>
      <pc:sldChg chg="addSp delSp modSp mod setBg">
        <pc:chgData name="Sarah Burney" userId="3ff1fe9c-ec4d-4417-af83-dbc6e1aa8c41" providerId="ADAL" clId="{82F01697-06BF-4F30-84B3-743ADFF8FBE0}" dt="2022-06-23T16:30:42.218" v="2493" actId="20577"/>
        <pc:sldMkLst>
          <pc:docMk/>
          <pc:sldMk cId="1808381437" sldId="270"/>
        </pc:sldMkLst>
        <pc:spChg chg="mod">
          <ac:chgData name="Sarah Burney" userId="3ff1fe9c-ec4d-4417-af83-dbc6e1aa8c41" providerId="ADAL" clId="{82F01697-06BF-4F30-84B3-743ADFF8FBE0}" dt="2022-06-23T16:28:30.188" v="2378" actId="26606"/>
          <ac:spMkLst>
            <pc:docMk/>
            <pc:sldMk cId="1808381437" sldId="270"/>
            <ac:spMk id="2" creationId="{E929B946-A759-55A2-9751-49797B6DCF38}"/>
          </ac:spMkLst>
        </pc:spChg>
        <pc:spChg chg="mod">
          <ac:chgData name="Sarah Burney" userId="3ff1fe9c-ec4d-4417-af83-dbc6e1aa8c41" providerId="ADAL" clId="{82F01697-06BF-4F30-84B3-743ADFF8FBE0}" dt="2022-06-23T16:30:42.218" v="2493" actId="20577"/>
          <ac:spMkLst>
            <pc:docMk/>
            <pc:sldMk cId="1808381437" sldId="270"/>
            <ac:spMk id="3" creationId="{2129B1FF-7DD3-0A19-EC14-42FB0F0F85A3}"/>
          </ac:spMkLst>
        </pc:spChg>
        <pc:spChg chg="add del">
          <ac:chgData name="Sarah Burney" userId="3ff1fe9c-ec4d-4417-af83-dbc6e1aa8c41" providerId="ADAL" clId="{82F01697-06BF-4F30-84B3-743ADFF8FBE0}" dt="2022-06-23T16:28:30.162" v="2377" actId="26606"/>
          <ac:spMkLst>
            <pc:docMk/>
            <pc:sldMk cId="1808381437" sldId="270"/>
            <ac:spMk id="9" creationId="{8D1AA55E-40D5-461B-A5A8-4AE8AAB71B08}"/>
          </ac:spMkLst>
        </pc:spChg>
        <pc:spChg chg="add del">
          <ac:chgData name="Sarah Burney" userId="3ff1fe9c-ec4d-4417-af83-dbc6e1aa8c41" providerId="ADAL" clId="{82F01697-06BF-4F30-84B3-743ADFF8FBE0}" dt="2022-06-23T16:28:30.162" v="2377" actId="26606"/>
          <ac:spMkLst>
            <pc:docMk/>
            <pc:sldMk cId="1808381437" sldId="270"/>
            <ac:spMk id="13" creationId="{6CB927A4-E432-4310-9CD5-E89FF5063179}"/>
          </ac:spMkLst>
        </pc:spChg>
        <pc:spChg chg="add del">
          <ac:chgData name="Sarah Burney" userId="3ff1fe9c-ec4d-4417-af83-dbc6e1aa8c41" providerId="ADAL" clId="{82F01697-06BF-4F30-84B3-743ADFF8FBE0}" dt="2022-06-23T16:28:30.162" v="2377" actId="26606"/>
          <ac:spMkLst>
            <pc:docMk/>
            <pc:sldMk cId="1808381437" sldId="270"/>
            <ac:spMk id="15" creationId="{E3020543-B24B-4EC4-8FFC-8DD88EEA91A8}"/>
          </ac:spMkLst>
        </pc:spChg>
        <pc:spChg chg="add">
          <ac:chgData name="Sarah Burney" userId="3ff1fe9c-ec4d-4417-af83-dbc6e1aa8c41" providerId="ADAL" clId="{82F01697-06BF-4F30-84B3-743ADFF8FBE0}" dt="2022-06-23T16:28:30.188" v="2378" actId="26606"/>
          <ac:spMkLst>
            <pc:docMk/>
            <pc:sldMk cId="1808381437" sldId="270"/>
            <ac:spMk id="17" creationId="{70DFA0FD-AB28-4B25-B870-4D2BBC35BA1D}"/>
          </ac:spMkLst>
        </pc:spChg>
        <pc:grpChg chg="add">
          <ac:chgData name="Sarah Burney" userId="3ff1fe9c-ec4d-4417-af83-dbc6e1aa8c41" providerId="ADAL" clId="{82F01697-06BF-4F30-84B3-743ADFF8FBE0}" dt="2022-06-23T16:28:30.188" v="2378" actId="26606"/>
          <ac:grpSpMkLst>
            <pc:docMk/>
            <pc:sldMk cId="1808381437" sldId="270"/>
            <ac:grpSpMk id="18" creationId="{0D628DFB-9CD1-4E2B-8B44-9FDF7E80F6D9}"/>
          </ac:grpSpMkLst>
        </pc:grpChg>
        <pc:picChg chg="add mod ord">
          <ac:chgData name="Sarah Burney" userId="3ff1fe9c-ec4d-4417-af83-dbc6e1aa8c41" providerId="ADAL" clId="{82F01697-06BF-4F30-84B3-743ADFF8FBE0}" dt="2022-06-23T16:29:32.205" v="2380" actId="27614"/>
          <ac:picMkLst>
            <pc:docMk/>
            <pc:sldMk cId="1808381437" sldId="270"/>
            <ac:picMk id="4" creationId="{6BA2F1EC-2BCD-521B-209B-28C5164CB60B}"/>
          </ac:picMkLst>
        </pc:picChg>
        <pc:cxnChg chg="add del">
          <ac:chgData name="Sarah Burney" userId="3ff1fe9c-ec4d-4417-af83-dbc6e1aa8c41" providerId="ADAL" clId="{82F01697-06BF-4F30-84B3-743ADFF8FBE0}" dt="2022-06-23T16:28:30.162" v="2377" actId="26606"/>
          <ac:cxnSpMkLst>
            <pc:docMk/>
            <pc:sldMk cId="1808381437" sldId="270"/>
            <ac:cxnSpMk id="11" creationId="{7EB498BD-8089-4626-91EA-4978EBEF535E}"/>
          </ac:cxnSpMkLst>
        </pc:cxnChg>
      </pc:sldChg>
      <pc:sldChg chg="addSp modSp new mod setBg">
        <pc:chgData name="Sarah Burney" userId="3ff1fe9c-ec4d-4417-af83-dbc6e1aa8c41" providerId="ADAL" clId="{82F01697-06BF-4F30-84B3-743ADFF8FBE0}" dt="2022-06-23T16:25:10.712" v="2266" actId="14100"/>
        <pc:sldMkLst>
          <pc:docMk/>
          <pc:sldMk cId="3431272208" sldId="271"/>
        </pc:sldMkLst>
        <pc:spChg chg="mod">
          <ac:chgData name="Sarah Burney" userId="3ff1fe9c-ec4d-4417-af83-dbc6e1aa8c41" providerId="ADAL" clId="{82F01697-06BF-4F30-84B3-743ADFF8FBE0}" dt="2022-06-23T16:18:21.057" v="2147" actId="26606"/>
          <ac:spMkLst>
            <pc:docMk/>
            <pc:sldMk cId="3431272208" sldId="271"/>
            <ac:spMk id="2" creationId="{ED97534F-FE0F-2E4A-8FF3-0408DD776FA3}"/>
          </ac:spMkLst>
        </pc:spChg>
        <pc:spChg chg="mod">
          <ac:chgData name="Sarah Burney" userId="3ff1fe9c-ec4d-4417-af83-dbc6e1aa8c41" providerId="ADAL" clId="{82F01697-06BF-4F30-84B3-743ADFF8FBE0}" dt="2022-06-23T16:18:35.307" v="2159" actId="20577"/>
          <ac:spMkLst>
            <pc:docMk/>
            <pc:sldMk cId="3431272208" sldId="271"/>
            <ac:spMk id="3" creationId="{04F6758F-C2D6-205F-D7F8-5D245FCAA239}"/>
          </ac:spMkLst>
        </pc:spChg>
        <pc:spChg chg="add">
          <ac:chgData name="Sarah Burney" userId="3ff1fe9c-ec4d-4417-af83-dbc6e1aa8c41" providerId="ADAL" clId="{82F01697-06BF-4F30-84B3-743ADFF8FBE0}" dt="2022-06-23T16:18:21.057" v="2147" actId="26606"/>
          <ac:spMkLst>
            <pc:docMk/>
            <pc:sldMk cId="3431272208" sldId="271"/>
            <ac:spMk id="1031" creationId="{B6FACB3C-9069-4791-BC5C-0DB7CD19B853}"/>
          </ac:spMkLst>
        </pc:spChg>
        <pc:spChg chg="add">
          <ac:chgData name="Sarah Burney" userId="3ff1fe9c-ec4d-4417-af83-dbc6e1aa8c41" providerId="ADAL" clId="{82F01697-06BF-4F30-84B3-743ADFF8FBE0}" dt="2022-06-23T16:18:21.057" v="2147" actId="26606"/>
          <ac:spMkLst>
            <pc:docMk/>
            <pc:sldMk cId="3431272208" sldId="271"/>
            <ac:spMk id="1033" creationId="{71F2038E-D777-4B76-81DD-DD13EE91B9DD}"/>
          </ac:spMkLst>
        </pc:spChg>
        <pc:grpChg chg="add">
          <ac:chgData name="Sarah Burney" userId="3ff1fe9c-ec4d-4417-af83-dbc6e1aa8c41" providerId="ADAL" clId="{82F01697-06BF-4F30-84B3-743ADFF8FBE0}" dt="2022-06-23T16:18:21.057" v="2147" actId="26606"/>
          <ac:grpSpMkLst>
            <pc:docMk/>
            <pc:sldMk cId="3431272208" sldId="271"/>
            <ac:grpSpMk id="1035" creationId="{DD354807-230F-4402-B1B9-F733A8F1F190}"/>
          </ac:grpSpMkLst>
        </pc:grpChg>
        <pc:picChg chg="add mod">
          <ac:chgData name="Sarah Burney" userId="3ff1fe9c-ec4d-4417-af83-dbc6e1aa8c41" providerId="ADAL" clId="{82F01697-06BF-4F30-84B3-743ADFF8FBE0}" dt="2022-06-23T16:25:10.712" v="2266" actId="14100"/>
          <ac:picMkLst>
            <pc:docMk/>
            <pc:sldMk cId="3431272208" sldId="271"/>
            <ac:picMk id="1026" creationId="{4DECD176-01BF-C8A3-F433-C5CEB6E6EC8A}"/>
          </ac:picMkLst>
        </pc:picChg>
      </pc:sldChg>
      <pc:sldChg chg="modSp new del mod">
        <pc:chgData name="Sarah Burney" userId="3ff1fe9c-ec4d-4417-af83-dbc6e1aa8c41" providerId="ADAL" clId="{82F01697-06BF-4F30-84B3-743ADFF8FBE0}" dt="2022-06-23T15:46:26.427" v="125" actId="47"/>
        <pc:sldMkLst>
          <pc:docMk/>
          <pc:sldMk cId="1563982958" sldId="272"/>
        </pc:sldMkLst>
        <pc:spChg chg="mod">
          <ac:chgData name="Sarah Burney" userId="3ff1fe9c-ec4d-4417-af83-dbc6e1aa8c41" providerId="ADAL" clId="{82F01697-06BF-4F30-84B3-743ADFF8FBE0}" dt="2022-06-23T15:45:06.656" v="47" actId="20577"/>
          <ac:spMkLst>
            <pc:docMk/>
            <pc:sldMk cId="1563982958" sldId="272"/>
            <ac:spMk id="2" creationId="{C0044987-757A-266D-4C49-071EA80993F0}"/>
          </ac:spMkLst>
        </pc:spChg>
      </pc:sldChg>
      <pc:sldChg chg="addSp delSp modSp new mod setBg">
        <pc:chgData name="Sarah Burney" userId="3ff1fe9c-ec4d-4417-af83-dbc6e1aa8c41" providerId="ADAL" clId="{82F01697-06BF-4F30-84B3-743ADFF8FBE0}" dt="2022-06-23T16:25:24.115" v="2267" actId="26606"/>
        <pc:sldMkLst>
          <pc:docMk/>
          <pc:sldMk cId="4035864162" sldId="273"/>
        </pc:sldMkLst>
        <pc:spChg chg="mod">
          <ac:chgData name="Sarah Burney" userId="3ff1fe9c-ec4d-4417-af83-dbc6e1aa8c41" providerId="ADAL" clId="{82F01697-06BF-4F30-84B3-743ADFF8FBE0}" dt="2022-06-23T16:25:24.115" v="2267" actId="26606"/>
          <ac:spMkLst>
            <pc:docMk/>
            <pc:sldMk cId="4035864162" sldId="273"/>
            <ac:spMk id="2" creationId="{48A42F9A-A0DE-2579-35EB-B8BBC9334B07}"/>
          </ac:spMkLst>
        </pc:spChg>
        <pc:spChg chg="mod ord">
          <ac:chgData name="Sarah Burney" userId="3ff1fe9c-ec4d-4417-af83-dbc6e1aa8c41" providerId="ADAL" clId="{82F01697-06BF-4F30-84B3-743ADFF8FBE0}" dt="2022-06-23T16:25:24.115" v="2267" actId="26606"/>
          <ac:spMkLst>
            <pc:docMk/>
            <pc:sldMk cId="4035864162" sldId="273"/>
            <ac:spMk id="3" creationId="{C9E0B849-BDDA-D535-375C-335737E09E69}"/>
          </ac:spMkLst>
        </pc:spChg>
        <pc:spChg chg="add del">
          <ac:chgData name="Sarah Burney" userId="3ff1fe9c-ec4d-4417-af83-dbc6e1aa8c41" providerId="ADAL" clId="{82F01697-06BF-4F30-84B3-743ADFF8FBE0}" dt="2022-06-23T16:25:24.115" v="2267" actId="26606"/>
          <ac:spMkLst>
            <pc:docMk/>
            <pc:sldMk cId="4035864162" sldId="273"/>
            <ac:spMk id="2055" creationId="{EDDBB197-D710-4A4F-A9CA-FD2177498BE8}"/>
          </ac:spMkLst>
        </pc:spChg>
        <pc:spChg chg="add del">
          <ac:chgData name="Sarah Burney" userId="3ff1fe9c-ec4d-4417-af83-dbc6e1aa8c41" providerId="ADAL" clId="{82F01697-06BF-4F30-84B3-743ADFF8FBE0}" dt="2022-06-23T16:25:24.115" v="2267" actId="26606"/>
          <ac:spMkLst>
            <pc:docMk/>
            <pc:sldMk cId="4035864162" sldId="273"/>
            <ac:spMk id="2057" creationId="{975D1CFA-2CDB-4B64-BD9F-85744E8DA12F}"/>
          </ac:spMkLst>
        </pc:spChg>
        <pc:spChg chg="add">
          <ac:chgData name="Sarah Burney" userId="3ff1fe9c-ec4d-4417-af83-dbc6e1aa8c41" providerId="ADAL" clId="{82F01697-06BF-4F30-84B3-743ADFF8FBE0}" dt="2022-06-23T16:25:24.115" v="2267" actId="26606"/>
          <ac:spMkLst>
            <pc:docMk/>
            <pc:sldMk cId="4035864162" sldId="273"/>
            <ac:spMk id="2068" creationId="{C2B4C0C7-2745-46BE-B15F-E50582545365}"/>
          </ac:spMkLst>
        </pc:spChg>
        <pc:grpChg chg="add del">
          <ac:chgData name="Sarah Burney" userId="3ff1fe9c-ec4d-4417-af83-dbc6e1aa8c41" providerId="ADAL" clId="{82F01697-06BF-4F30-84B3-743ADFF8FBE0}" dt="2022-06-23T16:25:24.115" v="2267" actId="26606"/>
          <ac:grpSpMkLst>
            <pc:docMk/>
            <pc:sldMk cId="4035864162" sldId="273"/>
            <ac:grpSpMk id="2059" creationId="{25EE5136-01F1-466C-962D-BA9B4C6757AA}"/>
          </ac:grpSpMkLst>
        </pc:grpChg>
        <pc:grpChg chg="add">
          <ac:chgData name="Sarah Burney" userId="3ff1fe9c-ec4d-4417-af83-dbc6e1aa8c41" providerId="ADAL" clId="{82F01697-06BF-4F30-84B3-743ADFF8FBE0}" dt="2022-06-23T16:25:24.115" v="2267" actId="26606"/>
          <ac:grpSpMkLst>
            <pc:docMk/>
            <pc:sldMk cId="4035864162" sldId="273"/>
            <ac:grpSpMk id="2070" creationId="{89D8939B-D984-4564-B942-51C44F623C98}"/>
          </ac:grpSpMkLst>
        </pc:grpChg>
        <pc:picChg chg="add mod">
          <ac:chgData name="Sarah Burney" userId="3ff1fe9c-ec4d-4417-af83-dbc6e1aa8c41" providerId="ADAL" clId="{82F01697-06BF-4F30-84B3-743ADFF8FBE0}" dt="2022-06-23T16:25:24.115" v="2267" actId="26606"/>
          <ac:picMkLst>
            <pc:docMk/>
            <pc:sldMk cId="4035864162" sldId="273"/>
            <ac:picMk id="2050" creationId="{8C18B394-822B-1549-7CBF-1734E915053E}"/>
          </ac:picMkLst>
        </pc:picChg>
      </pc:sldChg>
      <pc:sldChg chg="addSp delSp modSp new mod ord setBg">
        <pc:chgData name="Sarah Burney" userId="3ff1fe9c-ec4d-4417-af83-dbc6e1aa8c41" providerId="ADAL" clId="{82F01697-06BF-4F30-84B3-743ADFF8FBE0}" dt="2022-06-23T16:42:05.292" v="2775" actId="478"/>
        <pc:sldMkLst>
          <pc:docMk/>
          <pc:sldMk cId="3462917027" sldId="274"/>
        </pc:sldMkLst>
        <pc:spChg chg="mod">
          <ac:chgData name="Sarah Burney" userId="3ff1fe9c-ec4d-4417-af83-dbc6e1aa8c41" providerId="ADAL" clId="{82F01697-06BF-4F30-84B3-743ADFF8FBE0}" dt="2022-06-23T16:37:15.350" v="2673" actId="26606"/>
          <ac:spMkLst>
            <pc:docMk/>
            <pc:sldMk cId="3462917027" sldId="274"/>
            <ac:spMk id="2" creationId="{34844DDC-3590-8A25-99F8-A68AB0014C54}"/>
          </ac:spMkLst>
        </pc:spChg>
        <pc:spChg chg="mod">
          <ac:chgData name="Sarah Burney" userId="3ff1fe9c-ec4d-4417-af83-dbc6e1aa8c41" providerId="ADAL" clId="{82F01697-06BF-4F30-84B3-743ADFF8FBE0}" dt="2022-06-23T16:38:33.218" v="2764" actId="20577"/>
          <ac:spMkLst>
            <pc:docMk/>
            <pc:sldMk cId="3462917027" sldId="274"/>
            <ac:spMk id="3" creationId="{6526C011-8A65-65A7-EA0F-BAB2FD9501E1}"/>
          </ac:spMkLst>
        </pc:spChg>
        <pc:spChg chg="add">
          <ac:chgData name="Sarah Burney" userId="3ff1fe9c-ec4d-4417-af83-dbc6e1aa8c41" providerId="ADAL" clId="{82F01697-06BF-4F30-84B3-743ADFF8FBE0}" dt="2022-06-23T16:37:15.350" v="2673" actId="26606"/>
          <ac:spMkLst>
            <pc:docMk/>
            <pc:sldMk cId="3462917027" sldId="274"/>
            <ac:spMk id="11" creationId="{70DFA0FD-AB28-4B25-B870-4D2BBC35BA1D}"/>
          </ac:spMkLst>
        </pc:spChg>
        <pc:grpChg chg="add">
          <ac:chgData name="Sarah Burney" userId="3ff1fe9c-ec4d-4417-af83-dbc6e1aa8c41" providerId="ADAL" clId="{82F01697-06BF-4F30-84B3-743ADFF8FBE0}" dt="2022-06-23T16:37:15.350" v="2673" actId="26606"/>
          <ac:grpSpMkLst>
            <pc:docMk/>
            <pc:sldMk cId="3462917027" sldId="274"/>
            <ac:grpSpMk id="13" creationId="{0D628DFB-9CD1-4E2B-8B44-9FDF7E80F6D9}"/>
          </ac:grpSpMkLst>
        </pc:grpChg>
        <pc:picChg chg="add del">
          <ac:chgData name="Sarah Burney" userId="3ff1fe9c-ec4d-4417-af83-dbc6e1aa8c41" providerId="ADAL" clId="{82F01697-06BF-4F30-84B3-743ADFF8FBE0}" dt="2022-06-23T16:35:02.301" v="2669" actId="478"/>
          <ac:picMkLst>
            <pc:docMk/>
            <pc:sldMk cId="3462917027" sldId="274"/>
            <ac:picMk id="4" creationId="{929075E6-AC38-677A-B817-DC85F5FA3CF8}"/>
          </ac:picMkLst>
        </pc:picChg>
        <pc:picChg chg="add del">
          <ac:chgData name="Sarah Burney" userId="3ff1fe9c-ec4d-4417-af83-dbc6e1aa8c41" providerId="ADAL" clId="{82F01697-06BF-4F30-84B3-743ADFF8FBE0}" dt="2022-06-23T16:37:09.500" v="2671" actId="478"/>
          <ac:picMkLst>
            <pc:docMk/>
            <pc:sldMk cId="3462917027" sldId="274"/>
            <ac:picMk id="5" creationId="{F42CFA6A-5585-3143-FFBA-E925C1D3BF8B}"/>
          </ac:picMkLst>
        </pc:picChg>
        <pc:picChg chg="add mod ord modCrop">
          <ac:chgData name="Sarah Burney" userId="3ff1fe9c-ec4d-4417-af83-dbc6e1aa8c41" providerId="ADAL" clId="{82F01697-06BF-4F30-84B3-743ADFF8FBE0}" dt="2022-06-23T16:37:22.778" v="2674" actId="18131"/>
          <ac:picMkLst>
            <pc:docMk/>
            <pc:sldMk cId="3462917027" sldId="274"/>
            <ac:picMk id="6" creationId="{AFF80F7F-4DDB-99D6-881F-F4E5D98939B2}"/>
          </ac:picMkLst>
        </pc:picChg>
        <pc:picChg chg="add del mod">
          <ac:chgData name="Sarah Burney" userId="3ff1fe9c-ec4d-4417-af83-dbc6e1aa8c41" providerId="ADAL" clId="{82F01697-06BF-4F30-84B3-743ADFF8FBE0}" dt="2022-06-23T16:42:05.292" v="2775" actId="478"/>
          <ac:picMkLst>
            <pc:docMk/>
            <pc:sldMk cId="3462917027" sldId="274"/>
            <ac:picMk id="8" creationId="{E9E28614-74CD-F346-D523-1B9CF9D1F134}"/>
          </ac:picMkLst>
        </pc:picChg>
        <pc:picChg chg="add del">
          <ac:chgData name="Sarah Burney" userId="3ff1fe9c-ec4d-4417-af83-dbc6e1aa8c41" providerId="ADAL" clId="{82F01697-06BF-4F30-84B3-743ADFF8FBE0}" dt="2022-06-23T16:40:24.269" v="2766"/>
          <ac:picMkLst>
            <pc:docMk/>
            <pc:sldMk cId="3462917027" sldId="274"/>
            <ac:picMk id="3074" creationId="{6F0CBB9A-5283-8323-FF50-C458DAE2EDE7}"/>
          </ac:picMkLst>
        </pc:picChg>
        <pc:picChg chg="add del mod">
          <ac:chgData name="Sarah Burney" userId="3ff1fe9c-ec4d-4417-af83-dbc6e1aa8c41" providerId="ADAL" clId="{82F01697-06BF-4F30-84B3-743ADFF8FBE0}" dt="2022-06-23T16:41:20.667" v="2769" actId="478"/>
          <ac:picMkLst>
            <pc:docMk/>
            <pc:sldMk cId="3462917027" sldId="274"/>
            <ac:picMk id="3076" creationId="{E11E53BB-1917-C0F0-03AC-4193E4777B9D}"/>
          </ac:picMkLst>
        </pc:picChg>
      </pc:sldChg>
      <pc:sldChg chg="addSp delSp modSp new del mod ord">
        <pc:chgData name="Sarah Burney" userId="3ff1fe9c-ec4d-4417-af83-dbc6e1aa8c41" providerId="ADAL" clId="{82F01697-06BF-4F30-84B3-743ADFF8FBE0}" dt="2022-06-23T17:17:40.611" v="3837" actId="47"/>
        <pc:sldMkLst>
          <pc:docMk/>
          <pc:sldMk cId="2869886544" sldId="275"/>
        </pc:sldMkLst>
        <pc:spChg chg="mod">
          <ac:chgData name="Sarah Burney" userId="3ff1fe9c-ec4d-4417-af83-dbc6e1aa8c41" providerId="ADAL" clId="{82F01697-06BF-4F30-84B3-743ADFF8FBE0}" dt="2022-06-23T15:45:35.450" v="89" actId="20577"/>
          <ac:spMkLst>
            <pc:docMk/>
            <pc:sldMk cId="2869886544" sldId="275"/>
            <ac:spMk id="2" creationId="{4091FD8C-B87C-4DE0-3095-8D1B2F457CB6}"/>
          </ac:spMkLst>
        </pc:spChg>
        <pc:spChg chg="mod">
          <ac:chgData name="Sarah Burney" userId="3ff1fe9c-ec4d-4417-af83-dbc6e1aa8c41" providerId="ADAL" clId="{82F01697-06BF-4F30-84B3-743ADFF8FBE0}" dt="2022-06-23T17:14:59.452" v="3818" actId="20577"/>
          <ac:spMkLst>
            <pc:docMk/>
            <pc:sldMk cId="2869886544" sldId="275"/>
            <ac:spMk id="3" creationId="{BED3BBDD-6CCB-673A-2DAB-E8D9E523B90B}"/>
          </ac:spMkLst>
        </pc:spChg>
        <pc:picChg chg="add del">
          <ac:chgData name="Sarah Burney" userId="3ff1fe9c-ec4d-4417-af83-dbc6e1aa8c41" providerId="ADAL" clId="{82F01697-06BF-4F30-84B3-743ADFF8FBE0}" dt="2022-06-23T17:17:22.473" v="3824" actId="478"/>
          <ac:picMkLst>
            <pc:docMk/>
            <pc:sldMk cId="2869886544" sldId="275"/>
            <ac:picMk id="4" creationId="{68C8331B-C9AF-B548-B2B2-4BBEDBE9EBF3}"/>
          </ac:picMkLst>
        </pc:picChg>
      </pc:sldChg>
      <pc:sldChg chg="modSp add del mod ord">
        <pc:chgData name="Sarah Burney" userId="3ff1fe9c-ec4d-4417-af83-dbc6e1aa8c41" providerId="ADAL" clId="{82F01697-06BF-4F30-84B3-743ADFF8FBE0}" dt="2022-06-23T17:18:30.975" v="3855" actId="47"/>
        <pc:sldMkLst>
          <pc:docMk/>
          <pc:sldMk cId="2458296593" sldId="276"/>
        </pc:sldMkLst>
        <pc:spChg chg="mod">
          <ac:chgData name="Sarah Burney" userId="3ff1fe9c-ec4d-4417-af83-dbc6e1aa8c41" providerId="ADAL" clId="{82F01697-06BF-4F30-84B3-743ADFF8FBE0}" dt="2022-06-23T17:17:35.822" v="3836" actId="20577"/>
          <ac:spMkLst>
            <pc:docMk/>
            <pc:sldMk cId="2458296593" sldId="276"/>
            <ac:spMk id="2" creationId="{E929B946-A759-55A2-9751-49797B6DCF38}"/>
          </ac:spMkLst>
        </pc:spChg>
        <pc:spChg chg="mod">
          <ac:chgData name="Sarah Burney" userId="3ff1fe9c-ec4d-4417-af83-dbc6e1aa8c41" providerId="ADAL" clId="{82F01697-06BF-4F30-84B3-743ADFF8FBE0}" dt="2022-06-23T17:17:31.810" v="3828"/>
          <ac:spMkLst>
            <pc:docMk/>
            <pc:sldMk cId="2458296593" sldId="276"/>
            <ac:spMk id="3" creationId="{2129B1FF-7DD3-0A19-EC14-42FB0F0F85A3}"/>
          </ac:spMkLst>
        </pc:spChg>
        <pc:picChg chg="mod">
          <ac:chgData name="Sarah Burney" userId="3ff1fe9c-ec4d-4417-af83-dbc6e1aa8c41" providerId="ADAL" clId="{82F01697-06BF-4F30-84B3-743ADFF8FBE0}" dt="2022-06-23T17:17:12.098" v="3823" actId="14826"/>
          <ac:picMkLst>
            <pc:docMk/>
            <pc:sldMk cId="2458296593" sldId="276"/>
            <ac:picMk id="4" creationId="{6BA2F1EC-2BCD-521B-209B-28C5164CB60B}"/>
          </ac:picMkLst>
        </pc:picChg>
      </pc:sldChg>
      <pc:sldChg chg="modSp add mod ord">
        <pc:chgData name="Sarah Burney" userId="3ff1fe9c-ec4d-4417-af83-dbc6e1aa8c41" providerId="ADAL" clId="{82F01697-06BF-4F30-84B3-743ADFF8FBE0}" dt="2022-06-23T17:21:33.984" v="4198" actId="6549"/>
        <pc:sldMkLst>
          <pc:docMk/>
          <pc:sldMk cId="4201775613" sldId="277"/>
        </pc:sldMkLst>
        <pc:spChg chg="mod">
          <ac:chgData name="Sarah Burney" userId="3ff1fe9c-ec4d-4417-af83-dbc6e1aa8c41" providerId="ADAL" clId="{82F01697-06BF-4F30-84B3-743ADFF8FBE0}" dt="2022-06-23T17:18:09.521" v="3851" actId="20577"/>
          <ac:spMkLst>
            <pc:docMk/>
            <pc:sldMk cId="4201775613" sldId="277"/>
            <ac:spMk id="2" creationId="{48A42F9A-A0DE-2579-35EB-B8BBC9334B07}"/>
          </ac:spMkLst>
        </pc:spChg>
        <pc:spChg chg="mod">
          <ac:chgData name="Sarah Burney" userId="3ff1fe9c-ec4d-4417-af83-dbc6e1aa8c41" providerId="ADAL" clId="{82F01697-06BF-4F30-84B3-743ADFF8FBE0}" dt="2022-06-23T17:21:33.984" v="4198" actId="6549"/>
          <ac:spMkLst>
            <pc:docMk/>
            <pc:sldMk cId="4201775613" sldId="277"/>
            <ac:spMk id="3" creationId="{C9E0B849-BDDA-D535-375C-335737E09E69}"/>
          </ac:spMkLst>
        </pc:spChg>
        <pc:picChg chg="mod">
          <ac:chgData name="Sarah Burney" userId="3ff1fe9c-ec4d-4417-af83-dbc6e1aa8c41" providerId="ADAL" clId="{82F01697-06BF-4F30-84B3-743ADFF8FBE0}" dt="2022-06-23T17:18:25.522" v="3854" actId="14826"/>
          <ac:picMkLst>
            <pc:docMk/>
            <pc:sldMk cId="4201775613" sldId="277"/>
            <ac:picMk id="2050" creationId="{8C18B394-822B-1549-7CBF-1734E91505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8A06-7068-F0C7-DD65-CE53BEF75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30AE-4E38-EC3F-FDAE-944E5392B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C6216-CCFB-1CB2-E525-2D337EFF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1CD8C-EADC-FB4A-FC8E-FECA9EA9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B3CB-07FE-71EA-1F5F-0EA7A00B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68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D3CD-4DD2-A28D-F27B-2E501249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4D99E-04BD-F6CD-55FB-AF913299F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652BE-CE20-5FBC-6559-47B3D8D3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77F2-DCAB-9A1A-46DC-315DFED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D52F-F059-CDAB-C73A-F867FB4E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7C46F-2036-5CE2-F664-CCF455D4B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9F08F-29CA-2A56-AC32-CDE73E7B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851BE-9757-A018-524D-52B49856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4B97-61E5-A86A-7A3D-EABB612C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36A92-E006-02BA-7F5C-C7FEC42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15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7A28-73B6-A9A2-8E76-799EC062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BC2F-B0EA-838D-3AA3-A2FCAC3D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5BC3-D257-1035-FAC8-045582A7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88770-7A04-38B6-ECF9-BFB36354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34276-FD63-8F98-A545-E3604707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80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E1A-4A2E-7B61-6D67-6C81E36C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2AD8-7677-8AA4-F141-7A3D8CF16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EBBA-FD6C-5957-F3DB-77FD0DCF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8220-04E6-C9FF-33C3-FA839F8C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97172-8A98-1C8A-1F1E-F8266EEF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87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3040-8247-18C2-B1C8-D9DEAA97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0EF3-6F79-E580-C7D3-6A43A400E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9A0C-74EB-A9E0-F21F-D22F2B35D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D573E-60C3-0C67-B901-140832A8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E9C2B-88EE-A04F-44CE-6C6027D7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32787-FCEB-9C8B-25F6-CF7C1558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33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DC0A-52A4-F6A0-4D19-3F353AAB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E34F5-501C-6A5A-C384-4FBA0DA9A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DFE4D-60F9-FE60-18F3-AC67CA107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B7AF1-3DF7-9CD4-B8ED-80CECD869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3640-9191-5E5D-9CDA-8EB78526B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CE6A5-658F-5F24-1B97-1A78AE1D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2923F-F27F-3D8A-E16C-5889950D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ADEAC-BE53-F8AE-5E34-59075B03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72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C747-2786-5E2C-9C50-E9CD5DBB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C8575-17AA-AFEC-54B5-1D2DE788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F6524-188D-C3BA-1159-0DE4FE56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BF9DB-2C06-ED70-C1B7-2DE6DBA3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0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06301-3C9A-1035-BE26-27C69131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377CA-FEE9-239B-56AC-90DF23C8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34012-F571-54FB-5569-A3C1E543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13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C5D3-1885-B318-50C3-51F8ECD5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68AE-45A0-3B32-F666-D7884FAA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09D6A-75C0-2AEA-09AE-7A36CF8AC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8C769-7162-A031-5618-24E8EDFE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B51E9-B434-0A21-2CEE-A575B822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30C01-F19C-5B3C-0939-6134766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3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CCE9-E1D1-0D84-BDC9-918B8F7D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FBB47-9EF6-5B63-767E-0D7F58740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2C0E-51DF-7DDF-7E7D-E30B753C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B1B41-6827-CDD7-0852-AF52A757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0CFE7-DB29-7A53-A850-02C89736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40ED1-9F5F-C4AD-9295-96397A7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0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C3E83-1719-1CCD-C0EB-3595014C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E161E-99E3-50EC-22D1-2E29F0A4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8E54-4653-27CF-9A6B-4A107109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FBB8-F146-4E31-8F5B-C566DF91B275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6E5BE-7A2A-4422-7CE1-0A1B1803A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4A109-BB59-B3CF-E48E-7B3C80225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C813-02D7-46CE-9F96-2802CE5FF2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0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AC59C-D505-CE96-6B03-B4D39D4C9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253" b="134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24D9A-4225-5647-A7BC-BF1ADE9AF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A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Descriptive Techniques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0F8C6-B31D-6730-2A90-878A991D8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AU" sz="3200"/>
              <a:t>Figurative Language</a:t>
            </a:r>
          </a:p>
        </p:txBody>
      </p:sp>
    </p:spTree>
    <p:extLst>
      <p:ext uri="{BB962C8B-B14F-4D97-AF65-F5344CB8AC3E}">
        <p14:creationId xmlns:p14="http://schemas.microsoft.com/office/powerpoint/2010/main" val="173329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80F7F-4DDB-99D6-881F-F4E5D9893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113" r="24960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844DDC-3590-8A25-99F8-A68AB001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r>
              <a:rPr lang="en-AU" sz="3600">
                <a:solidFill>
                  <a:schemeClr val="tx2"/>
                </a:solidFill>
              </a:rPr>
              <a:t>Hyperbole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C011-8A65-65A7-EA0F-BAB2FD950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Exaggeration, taking things to extremes </a:t>
            </a:r>
          </a:p>
          <a:p>
            <a:r>
              <a:rPr lang="en-GB" sz="1800" dirty="0">
                <a:solidFill>
                  <a:schemeClr val="tx2"/>
                </a:solidFill>
              </a:rPr>
              <a:t>Tells you how the speaker feels about it</a:t>
            </a:r>
          </a:p>
          <a:p>
            <a:r>
              <a:rPr lang="en-GB" sz="1800" dirty="0">
                <a:solidFill>
                  <a:schemeClr val="tx2"/>
                </a:solidFill>
              </a:rPr>
              <a:t>Can add humour or interest to a description, making it stand out in the reader’s mind. </a:t>
            </a:r>
          </a:p>
          <a:p>
            <a:r>
              <a:rPr lang="en-GB" sz="1800" dirty="0">
                <a:solidFill>
                  <a:schemeClr val="tx2"/>
                </a:solidFill>
              </a:rPr>
              <a:t>Vivid and memorable.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The centre of the pie was hotter than the surface of the sun. 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His brain is the size of a pea.</a:t>
            </a:r>
          </a:p>
          <a:p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1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4AE3-096C-4D21-8531-B73BB5B7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dirty="0"/>
              <a:t>Figurative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1717-4BE6-4547-80EC-CDA69CF0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AU" sz="2000" dirty="0"/>
              <a:t>Figurative language = non literal language</a:t>
            </a:r>
          </a:p>
          <a:p>
            <a:pPr lvl="1"/>
            <a:r>
              <a:rPr lang="en-AU" sz="2000" dirty="0"/>
              <a:t>Similes &amp; metaphors </a:t>
            </a:r>
          </a:p>
          <a:p>
            <a:pPr lvl="1"/>
            <a:r>
              <a:rPr lang="en-AU" sz="2000" dirty="0"/>
              <a:t>Symbolism </a:t>
            </a:r>
          </a:p>
          <a:p>
            <a:pPr lvl="1"/>
            <a:r>
              <a:rPr lang="en-AU" sz="2000" dirty="0"/>
              <a:t>Allusions </a:t>
            </a:r>
          </a:p>
          <a:p>
            <a:pPr lvl="1"/>
            <a:r>
              <a:rPr lang="en-AU" sz="2000" dirty="0"/>
              <a:t>Personification</a:t>
            </a:r>
          </a:p>
          <a:p>
            <a:pPr lvl="1"/>
            <a:r>
              <a:rPr lang="en-AU" sz="2000" dirty="0"/>
              <a:t>Hyperbole</a:t>
            </a:r>
          </a:p>
          <a:p>
            <a:pPr lvl="1"/>
            <a:r>
              <a:rPr lang="en-AU" sz="2000" dirty="0"/>
              <a:t>Wordplay</a:t>
            </a:r>
          </a:p>
          <a:p>
            <a:endParaRPr lang="en-AU" sz="2000" dirty="0"/>
          </a:p>
        </p:txBody>
      </p:sp>
      <p:pic>
        <p:nvPicPr>
          <p:cNvPr id="2050" name="Picture 2" descr="945 Story Time Classroom Illustrations &amp;amp; Clip Art - iStock">
            <a:extLst>
              <a:ext uri="{FF2B5EF4-FFF2-40B4-BE49-F238E27FC236}">
                <a16:creationId xmlns:a16="http://schemas.microsoft.com/office/drawing/2014/main" id="{C6DF951C-3740-4F71-980E-B3AE93A80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r="1750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7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gurative Language: Use These 5 Common Types | Grammarly Blog">
            <a:extLst>
              <a:ext uri="{FF2B5EF4-FFF2-40B4-BE49-F238E27FC236}">
                <a16:creationId xmlns:a16="http://schemas.microsoft.com/office/drawing/2014/main" id="{B2172675-A322-47DA-83BC-67E79E2A4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22086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57A75-BEC9-4031-81B9-3D970008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AU" sz="4000"/>
              <a:t>Figurative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B7FC2-F22A-4FD0-BDD8-71585134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AU" sz="2000" dirty="0"/>
              <a:t>Using creative figurative language can build a more powerful image in the reader’s mind. </a:t>
            </a:r>
          </a:p>
          <a:p>
            <a:r>
              <a:rPr lang="en-AU" sz="2000" dirty="0"/>
              <a:t>Helps them get a sense of what the person/setting/object/scene that you are describing is actually </a:t>
            </a:r>
            <a:r>
              <a:rPr lang="en-AU" sz="2000" b="1" dirty="0"/>
              <a:t>like </a:t>
            </a:r>
            <a:r>
              <a:rPr lang="en-AU" sz="2000" dirty="0"/>
              <a:t>– not just visually</a:t>
            </a:r>
          </a:p>
        </p:txBody>
      </p:sp>
    </p:spTree>
    <p:extLst>
      <p:ext uri="{BB962C8B-B14F-4D97-AF65-F5344CB8AC3E}">
        <p14:creationId xmlns:p14="http://schemas.microsoft.com/office/powerpoint/2010/main" val="346008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D714-AD51-4466-86E6-3F8C4897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796860"/>
          </a:xfrm>
        </p:spPr>
        <p:txBody>
          <a:bodyPr anchor="b">
            <a:normAutofit/>
          </a:bodyPr>
          <a:lstStyle/>
          <a:p>
            <a:r>
              <a:rPr lang="en-AU" dirty="0"/>
              <a:t>Layers of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E1D1-4B85-4825-AC1F-8D3F7957B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593908"/>
            <a:ext cx="6586489" cy="47313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i="1" dirty="0">
                <a:solidFill>
                  <a:schemeClr val="accent2"/>
                </a:solidFill>
              </a:rPr>
              <a:t>All the world’s a stage, and all the men and women merely players. They have their exits and their entrances, and one man in his time plays many parts.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2"/>
                </a:solidFill>
              </a:rPr>
              <a:t>- ‘As You Like It’, Shakespeare</a:t>
            </a:r>
          </a:p>
          <a:p>
            <a:pPr marL="0" indent="0">
              <a:buNone/>
            </a:pPr>
            <a:r>
              <a:rPr lang="en-AU" sz="2000" dirty="0"/>
              <a:t>What type of figurative language is this?</a:t>
            </a:r>
          </a:p>
          <a:p>
            <a:pPr lvl="1"/>
            <a:r>
              <a:rPr lang="en-AU" sz="1600" b="1" dirty="0"/>
              <a:t>Metaphor: </a:t>
            </a:r>
            <a:r>
              <a:rPr lang="en-AU" sz="1600" dirty="0"/>
              <a:t>compares life to a stage without using “like” or “as.”</a:t>
            </a:r>
          </a:p>
          <a:p>
            <a:pPr lvl="1"/>
            <a:r>
              <a:rPr lang="en-AU" sz="1600" b="1" dirty="0"/>
              <a:t>Allusion: </a:t>
            </a:r>
            <a:r>
              <a:rPr lang="en-AU" sz="1600" dirty="0"/>
              <a:t>references a concept the audience are familiar with (theatre/play)</a:t>
            </a:r>
          </a:p>
          <a:p>
            <a:pPr marL="0" indent="0">
              <a:buNone/>
            </a:pPr>
            <a:endParaRPr lang="en-AU" sz="1050" dirty="0"/>
          </a:p>
          <a:p>
            <a:pPr marL="0" indent="0">
              <a:buNone/>
            </a:pPr>
            <a:r>
              <a:rPr lang="en-AU" sz="2000" dirty="0"/>
              <a:t>Using figurative language, the author communicates some complex ideas about life in a few words: </a:t>
            </a:r>
          </a:p>
          <a:p>
            <a:pPr lvl="1"/>
            <a:r>
              <a:rPr lang="en-AU" sz="1600" dirty="0"/>
              <a:t>Everyone has different roles in their life, might play different ‘parts’ at different times (friend, sister, daughter, mum)</a:t>
            </a:r>
          </a:p>
          <a:p>
            <a:pPr lvl="1"/>
            <a:r>
              <a:rPr lang="en-AU" sz="1600" dirty="0"/>
              <a:t>Life has different phases (like acts/scenes)</a:t>
            </a:r>
          </a:p>
          <a:p>
            <a:pPr lvl="1"/>
            <a:r>
              <a:rPr lang="en-AU" sz="1600" dirty="0"/>
              <a:t>The world keeps moving on while people come and go </a:t>
            </a:r>
          </a:p>
          <a:p>
            <a:pPr lvl="1"/>
            <a:r>
              <a:rPr lang="en-AU" sz="1600" dirty="0"/>
              <a:t>People, like actors, can put on an outward show that doesn’t always match what’s inside</a:t>
            </a:r>
          </a:p>
        </p:txBody>
      </p:sp>
      <p:pic>
        <p:nvPicPr>
          <p:cNvPr id="3077" name="Picture 5" descr="theater acting">
            <a:extLst>
              <a:ext uri="{FF2B5EF4-FFF2-40B4-BE49-F238E27FC236}">
                <a16:creationId xmlns:a16="http://schemas.microsoft.com/office/drawing/2014/main" id="{6D182371-D438-4344-BEB5-2A8625D93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24799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A429C-2445-45C7-B228-A18C8913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791872"/>
          </a:xfrm>
        </p:spPr>
        <p:txBody>
          <a:bodyPr anchor="b">
            <a:normAutofit/>
          </a:bodyPr>
          <a:lstStyle/>
          <a:p>
            <a:r>
              <a:rPr lang="en-AU" sz="4000"/>
              <a:t>Similes &amp; Metaphors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1F9A-CC24-4A21-AAC1-B361919C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417320"/>
            <a:ext cx="4929556" cy="474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Help the reader picture it by making a comparison.</a:t>
            </a:r>
          </a:p>
          <a:p>
            <a:pPr marL="0" indent="0">
              <a:buNone/>
            </a:pPr>
            <a:r>
              <a:rPr lang="en-GB" sz="1800"/>
              <a:t>Similes – it’s </a:t>
            </a:r>
            <a:r>
              <a:rPr lang="en-GB" sz="1800" u="sng"/>
              <a:t>like</a:t>
            </a:r>
            <a:r>
              <a:rPr lang="en-GB" sz="1800"/>
              <a:t> </a:t>
            </a:r>
            <a:r>
              <a:rPr lang="en-GB" sz="1800" i="1"/>
              <a:t>x…..</a:t>
            </a:r>
            <a:r>
              <a:rPr lang="en-GB" sz="1800"/>
              <a:t> it’s </a:t>
            </a:r>
            <a:r>
              <a:rPr lang="en-GB" sz="1800" u="sng"/>
              <a:t>as</a:t>
            </a:r>
            <a:r>
              <a:rPr lang="en-GB" sz="1800"/>
              <a:t> </a:t>
            </a:r>
            <a:r>
              <a:rPr lang="en-GB" sz="1800" i="1"/>
              <a:t>y</a:t>
            </a:r>
            <a:r>
              <a:rPr lang="en-GB" sz="1800"/>
              <a:t> </a:t>
            </a:r>
            <a:r>
              <a:rPr lang="en-GB" sz="1800" u="sng"/>
              <a:t>as</a:t>
            </a:r>
            <a:r>
              <a:rPr lang="en-GB" sz="1800"/>
              <a:t> </a:t>
            </a:r>
            <a:r>
              <a:rPr lang="en-GB" sz="1800" i="1"/>
              <a:t>x</a:t>
            </a:r>
          </a:p>
          <a:p>
            <a:pPr marL="0" indent="0">
              <a:buNone/>
            </a:pPr>
            <a:r>
              <a:rPr lang="en-GB" sz="1800"/>
              <a:t>Metaphors – it </a:t>
            </a:r>
            <a:r>
              <a:rPr lang="en-GB" sz="1800" u="sng"/>
              <a:t>is</a:t>
            </a:r>
            <a:r>
              <a:rPr lang="en-GB" sz="1800"/>
              <a:t> </a:t>
            </a:r>
            <a:r>
              <a:rPr lang="en-GB" sz="1800" i="1"/>
              <a:t>x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/>
              <a:t>He was </a:t>
            </a:r>
            <a:r>
              <a:rPr lang="en-GB" sz="1800" u="sng"/>
              <a:t>as</a:t>
            </a:r>
            <a:r>
              <a:rPr lang="en-GB" sz="1800"/>
              <a:t> secret and self-contained and solitary </a:t>
            </a:r>
            <a:r>
              <a:rPr lang="en-GB" sz="1800" u="sng"/>
              <a:t>as</a:t>
            </a:r>
            <a:r>
              <a:rPr lang="en-GB" sz="1800"/>
              <a:t> an oyster.</a:t>
            </a:r>
          </a:p>
          <a:p>
            <a:pPr marL="0" indent="0">
              <a:buNone/>
            </a:pPr>
            <a:r>
              <a:rPr lang="en-GB" sz="1800"/>
              <a:t>– </a:t>
            </a:r>
            <a:r>
              <a:rPr lang="en-GB" sz="1800" i="1"/>
              <a:t>A Christmas Carol</a:t>
            </a:r>
            <a:r>
              <a:rPr lang="en-GB" sz="1800"/>
              <a:t> by Charles Dickens </a:t>
            </a:r>
          </a:p>
          <a:p>
            <a:endParaRPr lang="en-GB" sz="1800"/>
          </a:p>
          <a:p>
            <a:pPr marL="0" indent="0">
              <a:buNone/>
            </a:pPr>
            <a:r>
              <a:rPr lang="en-GB" sz="1800"/>
              <a:t>A </a:t>
            </a:r>
            <a:r>
              <a:rPr lang="en-GB" sz="1800" u="sng"/>
              <a:t>black shadow </a:t>
            </a:r>
            <a:r>
              <a:rPr lang="en-GB" sz="1800"/>
              <a:t>dropped down into the circle. It </a:t>
            </a:r>
            <a:r>
              <a:rPr lang="en-GB" sz="1800" u="sng"/>
              <a:t>was</a:t>
            </a:r>
            <a:r>
              <a:rPr lang="en-GB" sz="1800"/>
              <a:t> Bagheera the Black Panther, inky black all over, but with the panther markings showing up in certain lights </a:t>
            </a:r>
            <a:r>
              <a:rPr lang="en-GB" sz="1800" u="sng"/>
              <a:t>like</a:t>
            </a:r>
            <a:r>
              <a:rPr lang="en-GB" sz="1800"/>
              <a:t> the pattern of watered silk </a:t>
            </a:r>
          </a:p>
          <a:p>
            <a:pPr marL="0" indent="0">
              <a:buNone/>
            </a:pPr>
            <a:r>
              <a:rPr lang="en-GB" sz="1800"/>
              <a:t> – </a:t>
            </a:r>
            <a:r>
              <a:rPr lang="en-GB" sz="1800" i="1"/>
              <a:t>The Jungle Book </a:t>
            </a:r>
            <a:r>
              <a:rPr lang="en-GB" sz="1800"/>
              <a:t>by Rudyard Kipling</a:t>
            </a:r>
          </a:p>
          <a:p>
            <a:endParaRPr lang="en-AU" sz="1400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ArtStation - The Jungle Book: Bagheera Concept, Michael Kutsche">
            <a:extLst>
              <a:ext uri="{FF2B5EF4-FFF2-40B4-BE49-F238E27FC236}">
                <a16:creationId xmlns:a16="http://schemas.microsoft.com/office/drawing/2014/main" id="{A5D161D3-0CD3-DD86-9009-1F61964BA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r="-2" b="16508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tered Silk">
            <a:extLst>
              <a:ext uri="{FF2B5EF4-FFF2-40B4-BE49-F238E27FC236}">
                <a16:creationId xmlns:a16="http://schemas.microsoft.com/office/drawing/2014/main" id="{637DD33E-FA86-8FBA-94A1-527C5584B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r="-2" b="11015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5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7534F-FE0F-2E4A-8FF3-0408DD77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AU" sz="3600">
                <a:solidFill>
                  <a:schemeClr val="tx2"/>
                </a:solidFill>
              </a:rPr>
              <a:t>Personification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6758F-C2D6-205F-D7F8-5D245FCA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Giving human qualities to things. </a:t>
            </a:r>
          </a:p>
          <a:p>
            <a:r>
              <a:rPr lang="en-GB" sz="1800" dirty="0">
                <a:solidFill>
                  <a:schemeClr val="tx2"/>
                </a:solidFill>
              </a:rPr>
              <a:t>Creates tone &amp; mood</a:t>
            </a:r>
          </a:p>
          <a:p>
            <a:r>
              <a:rPr lang="en-GB" sz="1800" dirty="0">
                <a:solidFill>
                  <a:schemeClr val="tx2"/>
                </a:solidFill>
              </a:rPr>
              <a:t>Gives the reader a vivid &amp; memorable impression of the characteristics of the thing</a:t>
            </a:r>
          </a:p>
          <a:p>
            <a:r>
              <a:rPr lang="en-GB" sz="1800" dirty="0">
                <a:solidFill>
                  <a:schemeClr val="tx2"/>
                </a:solidFill>
              </a:rPr>
              <a:t>Can trigger an emotional response, making the reader feel a connection to an inanimate object.</a:t>
            </a:r>
            <a:endParaRPr lang="en-AU" sz="1800" dirty="0">
              <a:solidFill>
                <a:schemeClr val="tx2"/>
              </a:solidFill>
            </a:endParaRPr>
          </a:p>
          <a:p>
            <a:pPr lvl="1"/>
            <a:r>
              <a:rPr lang="en-A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alarm clock was screaming at me.  </a:t>
            </a:r>
          </a:p>
          <a:p>
            <a:pPr lvl="1"/>
            <a:r>
              <a:rPr lang="en-A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angry clouds stomped across the sky.</a:t>
            </a:r>
          </a:p>
          <a:p>
            <a:endParaRPr lang="en-GB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ngry Alarm Clock - Drawception">
            <a:extLst>
              <a:ext uri="{FF2B5EF4-FFF2-40B4-BE49-F238E27FC236}">
                <a16:creationId xmlns:a16="http://schemas.microsoft.com/office/drawing/2014/main" id="{4DECD176-01BF-C8A3-F433-C5CEB6E6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164842"/>
            <a:ext cx="4142232" cy="3451860"/>
          </a:xfrm>
          <a:prstGeom prst="roundRect">
            <a:avLst>
              <a:gd name="adj" fmla="val 351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42F9A-A0DE-2579-35EB-B8BBC933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AU" sz="3600">
                <a:solidFill>
                  <a:schemeClr val="tx2"/>
                </a:solidFill>
              </a:rPr>
              <a:t>Symbolism</a:t>
            </a:r>
          </a:p>
        </p:txBody>
      </p:sp>
      <p:pic>
        <p:nvPicPr>
          <p:cNvPr id="2050" name="Picture 2" descr="Key Pendant Necklace Sterling Silver By Lime Tree Design |  notonthehighstreet.com">
            <a:extLst>
              <a:ext uri="{FF2B5EF4-FFF2-40B4-BE49-F238E27FC236}">
                <a16:creationId xmlns:a16="http://schemas.microsoft.com/office/drawing/2014/main" id="{8C18B394-822B-1549-7CBF-1734E9150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r="6" b="-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0B849-BDDA-D535-375C-335737E0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</a:rPr>
              <a:t>Using physical images or objects to suggest abstract ideas without saying so directly. </a:t>
            </a:r>
          </a:p>
          <a:p>
            <a:r>
              <a:rPr lang="en-GB" sz="1800">
                <a:solidFill>
                  <a:schemeClr val="tx2"/>
                </a:solidFill>
              </a:rPr>
              <a:t>Some objects, colours or shapes are already strongly linked to concepts in the reader’s mind. </a:t>
            </a:r>
          </a:p>
          <a:p>
            <a:r>
              <a:rPr lang="en-GB" sz="1800">
                <a:solidFill>
                  <a:schemeClr val="tx2"/>
                </a:solidFill>
              </a:rPr>
              <a:t>Describing the object will evoke that idea for them. For example: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Two characters watching a white dove fly away might imply they are going to make peace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A character wearing a key as a necklace might suggest they have secrets.</a:t>
            </a:r>
          </a:p>
          <a:p>
            <a:endParaRPr lang="en-AU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6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A2F1EC-2BCD-521B-209B-28C5164CB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63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29B946-A759-55A2-9751-49797B6D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r>
              <a:rPr lang="en-AU" sz="3600">
                <a:solidFill>
                  <a:schemeClr val="tx2"/>
                </a:solidFill>
              </a:rPr>
              <a:t>Allusion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B1FF-7DD3-0A19-EC14-42FB0F0F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 reference to a familiar concept. Might be a story, song, situation, or character that the audience already knows about. </a:t>
            </a:r>
            <a:endParaRPr lang="en-AU" sz="1800" dirty="0">
              <a:solidFill>
                <a:schemeClr val="tx2"/>
              </a:solidFill>
            </a:endParaRPr>
          </a:p>
          <a:p>
            <a:r>
              <a:rPr lang="en-GB" sz="1800" dirty="0">
                <a:solidFill>
                  <a:schemeClr val="tx2"/>
                </a:solidFill>
              </a:rPr>
              <a:t>Can be used to sum up a complicated situation, implying extra information without saying it. </a:t>
            </a:r>
          </a:p>
          <a:p>
            <a:r>
              <a:rPr lang="en-GB" sz="1800" dirty="0">
                <a:solidFill>
                  <a:schemeClr val="tx2"/>
                </a:solidFill>
              </a:rPr>
              <a:t>L</a:t>
            </a:r>
            <a:r>
              <a:rPr lang="en-AU" sz="1800" dirty="0">
                <a:solidFill>
                  <a:schemeClr val="tx2"/>
                </a:solidFill>
              </a:rPr>
              <a:t>ink to the reader’s memory.</a:t>
            </a:r>
            <a:endParaRPr lang="en-GB" sz="18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I had to kiss a lot of frogs before I finally found my prince.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Chocolate is my Kryptonite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The car might turn into a pumpkin if you’re home after midnight.	</a:t>
            </a:r>
          </a:p>
          <a:p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42F9A-A0DE-2579-35EB-B8BBC933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AU" sz="3600" dirty="0">
                <a:solidFill>
                  <a:schemeClr val="tx2"/>
                </a:solidFill>
              </a:rPr>
              <a:t>Wordplay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18B394-822B-1549-7CBF-1734E915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96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0B849-BDDA-D535-375C-335737E0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 joke involving words – using their meaning or spelling in creative ways.</a:t>
            </a:r>
          </a:p>
          <a:p>
            <a:r>
              <a:rPr lang="en-GB" sz="1800" dirty="0">
                <a:solidFill>
                  <a:schemeClr val="tx2"/>
                </a:solidFill>
              </a:rPr>
              <a:t>Puns, spoonerisms, deliberate mistakes/word swaps etc</a:t>
            </a:r>
          </a:p>
          <a:p>
            <a:r>
              <a:rPr lang="en-GB" sz="1800" dirty="0">
                <a:solidFill>
                  <a:schemeClr val="tx2"/>
                </a:solidFill>
              </a:rPr>
              <a:t>Subverts the reader’s expectations. Unexpected = funny.</a:t>
            </a:r>
          </a:p>
          <a:p>
            <a:r>
              <a:rPr lang="en-GB" sz="1800" dirty="0">
                <a:solidFill>
                  <a:schemeClr val="tx2"/>
                </a:solidFill>
              </a:rPr>
              <a:t>Makes it more entertaining to read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The art competition ended in a draw.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I always advise people never to give advice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A flock of chickens ran across the road. It was poultry in motion (poetry </a:t>
            </a:r>
            <a:r>
              <a:rPr lang="en-GB" sz="1400">
                <a:solidFill>
                  <a:schemeClr val="tx2"/>
                </a:solidFill>
              </a:rPr>
              <a:t>in motion)</a:t>
            </a:r>
            <a:endParaRPr lang="en-GB" sz="1400" dirty="0">
              <a:solidFill>
                <a:schemeClr val="tx2"/>
              </a:solidFill>
            </a:endParaRPr>
          </a:p>
          <a:p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7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672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Office Theme</vt:lpstr>
      <vt:lpstr>Descriptive Techniques 2:</vt:lpstr>
      <vt:lpstr>Figurative Language</vt:lpstr>
      <vt:lpstr>Figurative Language</vt:lpstr>
      <vt:lpstr>Layers of Meaning</vt:lpstr>
      <vt:lpstr>Similes &amp; Metaphors</vt:lpstr>
      <vt:lpstr>Personification</vt:lpstr>
      <vt:lpstr>Symbolism</vt:lpstr>
      <vt:lpstr>Allusion</vt:lpstr>
      <vt:lpstr>Wordplay</vt:lpstr>
      <vt:lpstr>Hyperbole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Technique 2:</dc:title>
  <dc:creator>Sarah Burney</dc:creator>
  <cp:lastModifiedBy>Sarah Burney</cp:lastModifiedBy>
  <cp:revision>1</cp:revision>
  <dcterms:created xsi:type="dcterms:W3CDTF">2022-06-21T15:22:58Z</dcterms:created>
  <dcterms:modified xsi:type="dcterms:W3CDTF">2022-06-24T00:38:18Z</dcterms:modified>
</cp:coreProperties>
</file>