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18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37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98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0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58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07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3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8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0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6/24/2022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CEE3B-613C-EA3C-51FF-489A8F827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4" y="765768"/>
            <a:ext cx="7395976" cy="1063244"/>
          </a:xfrm>
        </p:spPr>
        <p:txBody>
          <a:bodyPr anchor="t">
            <a:normAutofit fontScale="90000"/>
          </a:bodyPr>
          <a:lstStyle/>
          <a:p>
            <a:r>
              <a:rPr lang="en-AU" sz="4800" dirty="0"/>
              <a:t>Descriptive Techniques 3: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2E461-B752-5DF9-4A5C-CA78FE806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8276" y="885910"/>
            <a:ext cx="4132763" cy="943102"/>
          </a:xfrm>
        </p:spPr>
        <p:txBody>
          <a:bodyPr anchor="t">
            <a:normAutofit/>
          </a:bodyPr>
          <a:lstStyle/>
          <a:p>
            <a:pPr algn="r"/>
            <a:r>
              <a:rPr lang="en-AU" sz="2800" dirty="0"/>
              <a:t>Sensory Language</a:t>
            </a:r>
          </a:p>
        </p:txBody>
      </p: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041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3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4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ctivities using the 5 senses - New Routes">
            <a:extLst>
              <a:ext uri="{FF2B5EF4-FFF2-40B4-BE49-F238E27FC236}">
                <a16:creationId xmlns:a16="http://schemas.microsoft.com/office/drawing/2014/main" id="{46D07F83-F48C-6EEC-36B3-A608FF65A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9" b="13128"/>
          <a:stretch/>
        </p:blipFill>
        <p:spPr bwMode="auto">
          <a:xfrm>
            <a:off x="651489" y="1743078"/>
            <a:ext cx="10885620" cy="479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7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C0824A4-3569-35BA-A890-43E95496A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en-AU" dirty="0"/>
              <a:t>Not Just Visual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F44DE-D752-F600-9A14-9D22457BC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AU" sz="1900" dirty="0"/>
              <a:t>A lot of descriptions focus only on what something LOOKS like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This presents a one-sided picture. We use all of our senses to perceive things </a:t>
            </a:r>
          </a:p>
          <a:p>
            <a:pPr>
              <a:lnSpc>
                <a:spcPct val="90000"/>
              </a:lnSpc>
            </a:pPr>
            <a:r>
              <a:rPr lang="en-AU" sz="1900" dirty="0"/>
              <a:t>The field on the left might LOOK beautiful, but what if…</a:t>
            </a:r>
          </a:p>
          <a:p>
            <a:pPr lvl="1">
              <a:lnSpc>
                <a:spcPct val="90000"/>
              </a:lnSpc>
            </a:pPr>
            <a:r>
              <a:rPr lang="en-AU" sz="1500" dirty="0"/>
              <a:t>The flowers are giving you terrible hay fever and you can’t stop sneezing.</a:t>
            </a:r>
          </a:p>
          <a:p>
            <a:pPr lvl="1">
              <a:lnSpc>
                <a:spcPct val="90000"/>
              </a:lnSpc>
            </a:pPr>
            <a:r>
              <a:rPr lang="en-AU" sz="1500" dirty="0"/>
              <a:t>There’s an icy cold wind and you aren’t dressed warmly enough.</a:t>
            </a:r>
          </a:p>
          <a:p>
            <a:pPr lvl="1">
              <a:lnSpc>
                <a:spcPct val="90000"/>
              </a:lnSpc>
            </a:pPr>
            <a:r>
              <a:rPr lang="en-AU" sz="1500" dirty="0"/>
              <a:t>There’s a dead possum nearby and all you can smell is rotten carcase.</a:t>
            </a:r>
          </a:p>
          <a:p>
            <a:pPr lvl="1">
              <a:lnSpc>
                <a:spcPct val="90000"/>
              </a:lnSpc>
            </a:pPr>
            <a:r>
              <a:rPr lang="en-AU" sz="1500" dirty="0"/>
              <a:t>Someone’s annoying mobile phone is playing the same song over and over loudly right next to you.</a:t>
            </a:r>
          </a:p>
          <a:p>
            <a:pPr>
              <a:lnSpc>
                <a:spcPct val="90000"/>
              </a:lnSpc>
            </a:pPr>
            <a:endParaRPr lang="en-AU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0DA7D-BDE0-BD7C-3F6B-ABDF03278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5" r="34234" b="-1"/>
          <a:stretch/>
        </p:blipFill>
        <p:spPr>
          <a:xfrm>
            <a:off x="20" y="1"/>
            <a:ext cx="4657325" cy="685799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41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North Carolina-Duke: Third Highest-Rated Regular Season College Basketball  Game on Record for ESPN - ESPN Press Room U.S.">
            <a:extLst>
              <a:ext uri="{FF2B5EF4-FFF2-40B4-BE49-F238E27FC236}">
                <a16:creationId xmlns:a16="http://schemas.microsoft.com/office/drawing/2014/main" id="{E49F62CE-7762-A2C2-C683-71BFA2A6C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r="545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5DF1E-3C7D-97B0-EA13-CB781485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r>
              <a:rPr lang="en-AU" dirty="0"/>
              <a:t>All Five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2299D-CBB8-F886-EE68-289C07491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7335835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200" dirty="0"/>
              <a:t>Don’t forget to mention the smell, feel, sound, taste. </a:t>
            </a:r>
          </a:p>
          <a:p>
            <a:pPr>
              <a:lnSpc>
                <a:spcPct val="90000"/>
              </a:lnSpc>
            </a:pPr>
            <a:r>
              <a:rPr lang="en-AU" sz="2200" dirty="0"/>
              <a:t>Don’t have to force every single one in, but just remember think about whether there WOULD be any.</a:t>
            </a:r>
          </a:p>
          <a:p>
            <a:pPr>
              <a:lnSpc>
                <a:spcPct val="90000"/>
              </a:lnSpc>
            </a:pPr>
            <a:r>
              <a:rPr lang="en-AU" sz="2200" dirty="0"/>
              <a:t>Things like ‘atmosphere’ – how a place feels, the impression it gives you – are influenced by a mixture of things, including past experiences</a:t>
            </a:r>
          </a:p>
          <a:p>
            <a:pPr lvl="1">
              <a:lnSpc>
                <a:spcPct val="90000"/>
              </a:lnSpc>
            </a:pPr>
            <a:r>
              <a:rPr lang="en-AU" sz="1800" dirty="0"/>
              <a:t>E.g. if someone loves sports, the atmosphere of a basketball game would seem exciting and fun to them, but if they had a terrible fear of crowds it might seem terrifying, noisy and overwhelming</a:t>
            </a:r>
          </a:p>
          <a:p>
            <a:pPr>
              <a:lnSpc>
                <a:spcPct val="90000"/>
              </a:lnSpc>
            </a:pPr>
            <a:endParaRPr lang="en-AU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32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00BDF4-7643-A942-A588-F24E4E09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90B25A21-16B9-8D47-928B-2367A0B8C0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E5E64190-3AC0-0A48-9917-5FAE935A8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7">
              <a:extLst>
                <a:ext uri="{FF2B5EF4-FFF2-40B4-BE49-F238E27FC236}">
                  <a16:creationId xmlns:a16="http://schemas.microsoft.com/office/drawing/2014/main" id="{AE71CDB8-B430-F14E-99C8-E6AAB8E21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8">
              <a:extLst>
                <a:ext uri="{FF2B5EF4-FFF2-40B4-BE49-F238E27FC236}">
                  <a16:creationId xmlns:a16="http://schemas.microsoft.com/office/drawing/2014/main" id="{DCA37B0A-FCCC-7642-B70D-56AD50049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1B43ECB-B90F-853A-BD3B-F4F87E6A2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243" y="770890"/>
            <a:ext cx="6400999" cy="1268984"/>
          </a:xfrm>
        </p:spPr>
        <p:txBody>
          <a:bodyPr>
            <a:normAutofit/>
          </a:bodyPr>
          <a:lstStyle/>
          <a:p>
            <a:r>
              <a:rPr lang="en-AU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BFDA-4623-E390-3710-774F72429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4243" y="2160016"/>
            <a:ext cx="6400999" cy="360121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dirty="0"/>
              <a:t>When you walk along a hiking trail you might: 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See</a:t>
            </a:r>
            <a:r>
              <a:rPr lang="en-GB" sz="1800" dirty="0"/>
              <a:t>: trees, bushes, wildflowers, insects, lizards, patterns of sunlight and shadow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Hear</a:t>
            </a:r>
            <a:r>
              <a:rPr lang="en-GB" sz="1800" dirty="0"/>
              <a:t>: birds chirping, wind in the trees, cicadas, footsteps on the track, water in creek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Feel</a:t>
            </a:r>
            <a:r>
              <a:rPr lang="en-GB" sz="1800" dirty="0"/>
              <a:t>: hot sun beating down, prickly grass or bushes, flies crawling on your face, stone in your shoe, heavy backpack on your back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Taste</a:t>
            </a:r>
            <a:r>
              <a:rPr lang="en-GB" sz="1800" dirty="0"/>
              <a:t>: water from drink bottle</a:t>
            </a:r>
          </a:p>
          <a:p>
            <a:pPr>
              <a:lnSpc>
                <a:spcPct val="90000"/>
              </a:lnSpc>
            </a:pPr>
            <a:r>
              <a:rPr lang="en-GB" sz="1800" b="1" dirty="0"/>
              <a:t>Smell: </a:t>
            </a:r>
            <a:r>
              <a:rPr lang="en-GB" sz="1800" dirty="0"/>
              <a:t>fresh air, eucalyptus, animal poo, flowers, sun-cream</a:t>
            </a:r>
            <a:endParaRPr lang="en-AU" sz="1800" dirty="0"/>
          </a:p>
          <a:p>
            <a:pPr>
              <a:lnSpc>
                <a:spcPct val="90000"/>
              </a:lnSpc>
            </a:pPr>
            <a:endParaRPr lang="en-AU" sz="1700" dirty="0"/>
          </a:p>
        </p:txBody>
      </p:sp>
      <p:pic>
        <p:nvPicPr>
          <p:cNvPr id="4" name="Picture 2" descr="bush trail | Martin Sharman | Flickr">
            <a:extLst>
              <a:ext uri="{FF2B5EF4-FFF2-40B4-BE49-F238E27FC236}">
                <a16:creationId xmlns:a16="http://schemas.microsoft.com/office/drawing/2014/main" id="{979FA01D-4D0D-F370-ED38-17CD4C758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"/>
          <a:stretch/>
        </p:blipFill>
        <p:spPr bwMode="auto">
          <a:xfrm>
            <a:off x="20" y="1"/>
            <a:ext cx="46573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24243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43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81090C-3752-DC97-3C12-FC5F7EC0A57C}"/>
              </a:ext>
            </a:extLst>
          </p:cNvPr>
          <p:cNvSpPr txBox="1">
            <a:spLocks/>
          </p:cNvSpPr>
          <p:nvPr/>
        </p:nvSpPr>
        <p:spPr>
          <a:xfrm>
            <a:off x="271462" y="3177961"/>
            <a:ext cx="11649075" cy="33561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Suddenly a change passed over the tree. All the sun’s warmth left the air. I knew the sky was black because all the heat, which meant light to me, had died out of the atmosphere. A strange odour came up from the earth; I knew it: it was the odour that always precedes a thunderstorm, and a nameless fear clutched at my heart. There was a moment of sinister silence, then a multitudinous stirring of the leaves. A shiver ran through the tree, and the wind sent forth a blast that might have knocked me off had I not clung to the branch with might and main. The tree swayed and strained. The small twigs snapped and fell about me in showers. A wild impulse to jump seized me, but terror held me fast. I crouched down in the fork of the tree. The branches lashed about me. I felt the intermittent jarring that came now and then, as if something heavy had fallen and the shock had travelled up till it reached the limb I sat on.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- Helen Keller, </a:t>
            </a:r>
            <a:r>
              <a:rPr lang="en-GB" sz="1800" i="1" dirty="0"/>
              <a:t>The Story of My Life</a:t>
            </a:r>
            <a:endParaRPr lang="en-AU" sz="1800" dirty="0"/>
          </a:p>
        </p:txBody>
      </p:sp>
      <p:pic>
        <p:nvPicPr>
          <p:cNvPr id="3" name="Picture 2" descr="You&amp;#39;re Never Too Old to Climb a Tree">
            <a:extLst>
              <a:ext uri="{FF2B5EF4-FFF2-40B4-BE49-F238E27FC236}">
                <a16:creationId xmlns:a16="http://schemas.microsoft.com/office/drawing/2014/main" id="{31FB7B41-13CB-C84D-C73A-FA5B83821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48243"/>
          <a:stretch/>
        </p:blipFill>
        <p:spPr bwMode="auto">
          <a:xfrm>
            <a:off x="20" y="-285543"/>
            <a:ext cx="12191980" cy="320632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07909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513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PunchcardVTI</vt:lpstr>
      <vt:lpstr>Descriptive Techniques 3:</vt:lpstr>
      <vt:lpstr>Not Just Visual</vt:lpstr>
      <vt:lpstr>All Five Senses</vt:lpstr>
      <vt:lpstr>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Techniques 3:</dc:title>
  <dc:creator>Sarah Burney</dc:creator>
  <cp:lastModifiedBy>Sarah Burney</cp:lastModifiedBy>
  <cp:revision>1</cp:revision>
  <dcterms:created xsi:type="dcterms:W3CDTF">2022-06-24T00:47:32Z</dcterms:created>
  <dcterms:modified xsi:type="dcterms:W3CDTF">2022-06-24T01:11:27Z</dcterms:modified>
</cp:coreProperties>
</file>