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3" r:id="rId4"/>
    <p:sldId id="274" r:id="rId5"/>
    <p:sldId id="277"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6F129-4913-475E-92CC-DE16AD10B9D8}" v="7" dt="2022-06-28T11:49:09.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20E6F129-4913-475E-92CC-DE16AD10B9D8}"/>
    <pc:docChg chg="custSel addSld delSld modSld sldOrd">
      <pc:chgData name="Sarah Burney" userId="3ff1fe9c-ec4d-4417-af83-dbc6e1aa8c41" providerId="ADAL" clId="{20E6F129-4913-475E-92CC-DE16AD10B9D8}" dt="2022-06-28T12:10:31.534" v="2585" actId="20577"/>
      <pc:docMkLst>
        <pc:docMk/>
      </pc:docMkLst>
      <pc:sldChg chg="modSp mod">
        <pc:chgData name="Sarah Burney" userId="3ff1fe9c-ec4d-4417-af83-dbc6e1aa8c41" providerId="ADAL" clId="{20E6F129-4913-475E-92CC-DE16AD10B9D8}" dt="2022-06-28T11:04:12.075" v="102" actId="20577"/>
        <pc:sldMkLst>
          <pc:docMk/>
          <pc:sldMk cId="4191080485" sldId="272"/>
        </pc:sldMkLst>
        <pc:spChg chg="mod">
          <ac:chgData name="Sarah Burney" userId="3ff1fe9c-ec4d-4417-af83-dbc6e1aa8c41" providerId="ADAL" clId="{20E6F129-4913-475E-92CC-DE16AD10B9D8}" dt="2022-06-28T11:04:12.075" v="102" actId="20577"/>
          <ac:spMkLst>
            <pc:docMk/>
            <pc:sldMk cId="4191080485" sldId="272"/>
            <ac:spMk id="3" creationId="{3F30ED42-45B5-4B45-8C20-12C3558E0BB3}"/>
          </ac:spMkLst>
        </pc:spChg>
      </pc:sldChg>
      <pc:sldChg chg="modSp mod">
        <pc:chgData name="Sarah Burney" userId="3ff1fe9c-ec4d-4417-af83-dbc6e1aa8c41" providerId="ADAL" clId="{20E6F129-4913-475E-92CC-DE16AD10B9D8}" dt="2022-06-28T11:13:34.408" v="205" actId="6549"/>
        <pc:sldMkLst>
          <pc:docMk/>
          <pc:sldMk cId="2886173546" sldId="273"/>
        </pc:sldMkLst>
        <pc:spChg chg="mod">
          <ac:chgData name="Sarah Burney" userId="3ff1fe9c-ec4d-4417-af83-dbc6e1aa8c41" providerId="ADAL" clId="{20E6F129-4913-475E-92CC-DE16AD10B9D8}" dt="2022-06-28T11:13:34.408" v="205" actId="6549"/>
          <ac:spMkLst>
            <pc:docMk/>
            <pc:sldMk cId="2886173546" sldId="273"/>
            <ac:spMk id="3" creationId="{0BE390B7-BA26-410A-A0A0-BA350E1B8DC6}"/>
          </ac:spMkLst>
        </pc:spChg>
      </pc:sldChg>
      <pc:sldChg chg="modSp mod">
        <pc:chgData name="Sarah Burney" userId="3ff1fe9c-ec4d-4417-af83-dbc6e1aa8c41" providerId="ADAL" clId="{20E6F129-4913-475E-92CC-DE16AD10B9D8}" dt="2022-06-28T12:10:31.534" v="2585" actId="20577"/>
        <pc:sldMkLst>
          <pc:docMk/>
          <pc:sldMk cId="2624092545" sldId="274"/>
        </pc:sldMkLst>
        <pc:spChg chg="mod">
          <ac:chgData name="Sarah Burney" userId="3ff1fe9c-ec4d-4417-af83-dbc6e1aa8c41" providerId="ADAL" clId="{20E6F129-4913-475E-92CC-DE16AD10B9D8}" dt="2022-06-28T12:10:31.534" v="2585" actId="20577"/>
          <ac:spMkLst>
            <pc:docMk/>
            <pc:sldMk cId="2624092545" sldId="274"/>
            <ac:spMk id="3" creationId="{A3C53783-7168-4187-AA85-7A694B08ED3D}"/>
          </ac:spMkLst>
        </pc:spChg>
      </pc:sldChg>
      <pc:sldChg chg="modSp mod">
        <pc:chgData name="Sarah Burney" userId="3ff1fe9c-ec4d-4417-af83-dbc6e1aa8c41" providerId="ADAL" clId="{20E6F129-4913-475E-92CC-DE16AD10B9D8}" dt="2022-06-28T12:00:39.840" v="2398" actId="20577"/>
        <pc:sldMkLst>
          <pc:docMk/>
          <pc:sldMk cId="3539795779" sldId="275"/>
        </pc:sldMkLst>
        <pc:spChg chg="mod">
          <ac:chgData name="Sarah Burney" userId="3ff1fe9c-ec4d-4417-af83-dbc6e1aa8c41" providerId="ADAL" clId="{20E6F129-4913-475E-92CC-DE16AD10B9D8}" dt="2022-06-28T12:00:39.840" v="2398" actId="20577"/>
          <ac:spMkLst>
            <pc:docMk/>
            <pc:sldMk cId="3539795779" sldId="275"/>
            <ac:spMk id="3" creationId="{E4B65ABE-FBAA-7F10-96FE-FD49FD1FEB7B}"/>
          </ac:spMkLst>
        </pc:spChg>
      </pc:sldChg>
      <pc:sldChg chg="addSp modSp new del mod setBg">
        <pc:chgData name="Sarah Burney" userId="3ff1fe9c-ec4d-4417-af83-dbc6e1aa8c41" providerId="ADAL" clId="{20E6F129-4913-475E-92CC-DE16AD10B9D8}" dt="2022-06-28T11:58:46.827" v="2336" actId="47"/>
        <pc:sldMkLst>
          <pc:docMk/>
          <pc:sldMk cId="3392210290" sldId="276"/>
        </pc:sldMkLst>
        <pc:spChg chg="mod">
          <ac:chgData name="Sarah Burney" userId="3ff1fe9c-ec4d-4417-af83-dbc6e1aa8c41" providerId="ADAL" clId="{20E6F129-4913-475E-92CC-DE16AD10B9D8}" dt="2022-06-28T11:12:11.051" v="131" actId="26606"/>
          <ac:spMkLst>
            <pc:docMk/>
            <pc:sldMk cId="3392210290" sldId="276"/>
            <ac:spMk id="2" creationId="{AE5B8636-235A-7108-3706-BD2203B0BCE6}"/>
          </ac:spMkLst>
        </pc:spChg>
        <pc:spChg chg="mod">
          <ac:chgData name="Sarah Burney" userId="3ff1fe9c-ec4d-4417-af83-dbc6e1aa8c41" providerId="ADAL" clId="{20E6F129-4913-475E-92CC-DE16AD10B9D8}" dt="2022-06-28T11:14:49.698" v="266" actId="114"/>
          <ac:spMkLst>
            <pc:docMk/>
            <pc:sldMk cId="3392210290" sldId="276"/>
            <ac:spMk id="3" creationId="{EEDC7E7E-96F5-8EEB-4CF3-62850FFF0017}"/>
          </ac:spMkLst>
        </pc:spChg>
        <pc:picChg chg="add mod">
          <ac:chgData name="Sarah Burney" userId="3ff1fe9c-ec4d-4417-af83-dbc6e1aa8c41" providerId="ADAL" clId="{20E6F129-4913-475E-92CC-DE16AD10B9D8}" dt="2022-06-28T11:12:11.051" v="131" actId="26606"/>
          <ac:picMkLst>
            <pc:docMk/>
            <pc:sldMk cId="3392210290" sldId="276"/>
            <ac:picMk id="4" creationId="{7DBFF022-B806-9516-3208-9439AECD2B9E}"/>
          </ac:picMkLst>
        </pc:picChg>
        <pc:cxnChg chg="add">
          <ac:chgData name="Sarah Burney" userId="3ff1fe9c-ec4d-4417-af83-dbc6e1aa8c41" providerId="ADAL" clId="{20E6F129-4913-475E-92CC-DE16AD10B9D8}" dt="2022-06-28T11:12:11.051" v="131" actId="26606"/>
          <ac:cxnSpMkLst>
            <pc:docMk/>
            <pc:sldMk cId="3392210290" sldId="276"/>
            <ac:cxnSpMk id="9" creationId="{A7F400EE-A8A5-48AF-B4D6-291B52C6F0B0}"/>
          </ac:cxnSpMkLst>
        </pc:cxnChg>
      </pc:sldChg>
      <pc:sldChg chg="addSp modSp new mod ord setBg">
        <pc:chgData name="Sarah Burney" userId="3ff1fe9c-ec4d-4417-af83-dbc6e1aa8c41" providerId="ADAL" clId="{20E6F129-4913-475E-92CC-DE16AD10B9D8}" dt="2022-06-28T11:59:48.443" v="2373" actId="20577"/>
        <pc:sldMkLst>
          <pc:docMk/>
          <pc:sldMk cId="2264837320" sldId="277"/>
        </pc:sldMkLst>
        <pc:spChg chg="mod">
          <ac:chgData name="Sarah Burney" userId="3ff1fe9c-ec4d-4417-af83-dbc6e1aa8c41" providerId="ADAL" clId="{20E6F129-4913-475E-92CC-DE16AD10B9D8}" dt="2022-06-28T11:35:55.252" v="300" actId="20577"/>
          <ac:spMkLst>
            <pc:docMk/>
            <pc:sldMk cId="2264837320" sldId="277"/>
            <ac:spMk id="2" creationId="{40587809-B7E8-79F2-DC0F-D91B030D6417}"/>
          </ac:spMkLst>
        </pc:spChg>
        <pc:spChg chg="mod">
          <ac:chgData name="Sarah Burney" userId="3ff1fe9c-ec4d-4417-af83-dbc6e1aa8c41" providerId="ADAL" clId="{20E6F129-4913-475E-92CC-DE16AD10B9D8}" dt="2022-06-28T11:59:48.443" v="2373" actId="20577"/>
          <ac:spMkLst>
            <pc:docMk/>
            <pc:sldMk cId="2264837320" sldId="277"/>
            <ac:spMk id="3" creationId="{AB766E21-75C5-E71F-EA53-CFB13399A34D}"/>
          </ac:spMkLst>
        </pc:spChg>
        <pc:spChg chg="add">
          <ac:chgData name="Sarah Burney" userId="3ff1fe9c-ec4d-4417-af83-dbc6e1aa8c41" providerId="ADAL" clId="{20E6F129-4913-475E-92CC-DE16AD10B9D8}" dt="2022-06-28T11:32:28.060" v="290" actId="26606"/>
          <ac:spMkLst>
            <pc:docMk/>
            <pc:sldMk cId="2264837320" sldId="277"/>
            <ac:spMk id="9" creationId="{D009D6D5-DAC2-4A8B-A17A-E206B9012D09}"/>
          </ac:spMkLst>
        </pc:spChg>
        <pc:picChg chg="add mod">
          <ac:chgData name="Sarah Burney" userId="3ff1fe9c-ec4d-4417-af83-dbc6e1aa8c41" providerId="ADAL" clId="{20E6F129-4913-475E-92CC-DE16AD10B9D8}" dt="2022-06-28T11:32:28.060" v="290" actId="26606"/>
          <ac:picMkLst>
            <pc:docMk/>
            <pc:sldMk cId="2264837320" sldId="277"/>
            <ac:picMk id="4" creationId="{01A7D4D6-8046-4EF0-F21C-90DA9027BD9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9C72-B30D-1EA4-BA7C-54D6C15AC1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97E17CA-8045-29F4-3664-99A48DA194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5EB797B-8DE4-2625-DEBD-4FE4FDDB7490}"/>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5" name="Footer Placeholder 4">
            <a:extLst>
              <a:ext uri="{FF2B5EF4-FFF2-40B4-BE49-F238E27FC236}">
                <a16:creationId xmlns:a16="http://schemas.microsoft.com/office/drawing/2014/main" id="{56027C35-CD8B-8696-B6C6-B5BB28858AD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E2C672-9C40-48BB-FBFE-B5454E555655}"/>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374335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DC50-3687-7DB1-364F-8B6FAF5B24C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3B58B08-D03B-8929-7C21-386D06BAAB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F771EF-8140-BE7B-C733-E1EB44703309}"/>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5" name="Footer Placeholder 4">
            <a:extLst>
              <a:ext uri="{FF2B5EF4-FFF2-40B4-BE49-F238E27FC236}">
                <a16:creationId xmlns:a16="http://schemas.microsoft.com/office/drawing/2014/main" id="{C039AECE-2E3B-6AA5-AA50-15313FF8D8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EBF92A2-18E5-769B-3444-2FB332F9878C}"/>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250682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A6B751-DADE-0845-79EC-005B39F484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46D0C9B-C5B8-8A98-3F2C-AB588262BB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0A58346-D695-1C67-8F85-F50B1F6FD78B}"/>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5" name="Footer Placeholder 4">
            <a:extLst>
              <a:ext uri="{FF2B5EF4-FFF2-40B4-BE49-F238E27FC236}">
                <a16:creationId xmlns:a16="http://schemas.microsoft.com/office/drawing/2014/main" id="{60139890-21BE-063B-7AD2-8EE6582FFB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9D46817-0E6F-EFE7-DC15-483A53074E29}"/>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105138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FADF-6E49-6556-31C8-4E585399A60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038FD8F-1267-1CD0-D150-0D2F6B10C9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7943140-73D3-F4D9-B913-CDD269F26ECC}"/>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5" name="Footer Placeholder 4">
            <a:extLst>
              <a:ext uri="{FF2B5EF4-FFF2-40B4-BE49-F238E27FC236}">
                <a16:creationId xmlns:a16="http://schemas.microsoft.com/office/drawing/2014/main" id="{44344F56-B879-7B0E-F0D9-7FFC0417FD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115EFB-ED70-D452-71F7-619FA7A698AB}"/>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379930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3633-AC86-828A-F715-C36CE61EBC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D26EFAC-31B6-F08B-052B-EFFF22FB5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9C6C9-6112-D20F-3D32-FC512FFD07E8}"/>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5" name="Footer Placeholder 4">
            <a:extLst>
              <a:ext uri="{FF2B5EF4-FFF2-40B4-BE49-F238E27FC236}">
                <a16:creationId xmlns:a16="http://schemas.microsoft.com/office/drawing/2014/main" id="{AF17C5C0-7AD7-51E9-AEEC-D1F9B286A9E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DF3A42A-D5CC-C17C-2A3B-3AA093282555}"/>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18992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D0FE-682B-3A29-B20C-532EEC05FF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0E5C06-7E7C-4E91-432F-43CD78DFA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4D66E93-C360-F0D3-B316-6AEEB7D74A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01490228-9A1F-7098-05D5-928EE37339D1}"/>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6" name="Footer Placeholder 5">
            <a:extLst>
              <a:ext uri="{FF2B5EF4-FFF2-40B4-BE49-F238E27FC236}">
                <a16:creationId xmlns:a16="http://schemas.microsoft.com/office/drawing/2014/main" id="{5FF65A15-FAFD-4941-6E96-684E1469CEF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AF8EF12-5FCA-66D4-AE20-34462D83D55E}"/>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314634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F71B-3177-AF52-8626-517B4397E17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AD7FA4C-CF5B-6D58-3E2C-9D1993D6DE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4E4FBB-07BB-FE01-29E7-CD5302F55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B11EF82-6F00-C27D-383D-EBAD75277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9EE98B-9D2D-3397-5577-20717A73D2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B8883A1-9F67-9B48-256D-DC4B30DA6541}"/>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8" name="Footer Placeholder 7">
            <a:extLst>
              <a:ext uri="{FF2B5EF4-FFF2-40B4-BE49-F238E27FC236}">
                <a16:creationId xmlns:a16="http://schemas.microsoft.com/office/drawing/2014/main" id="{610F9253-B64A-E1DF-DDB4-EFE1B61BF5C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B623D69-DA2C-359A-4ED5-B4136DAC7900}"/>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177733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2A014-73BA-04C6-1182-9AC82726CFA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89D2630-6E9F-38B3-A297-6D57462EDC68}"/>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4" name="Footer Placeholder 3">
            <a:extLst>
              <a:ext uri="{FF2B5EF4-FFF2-40B4-BE49-F238E27FC236}">
                <a16:creationId xmlns:a16="http://schemas.microsoft.com/office/drawing/2014/main" id="{74092CDB-03AD-6BAC-ECAD-128D23E57D0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3573DB9-BD81-56AA-732E-575FD17F494C}"/>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27575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8B343-DD1F-CEBC-65A3-E6E0A9D49D5F}"/>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3" name="Footer Placeholder 2">
            <a:extLst>
              <a:ext uri="{FF2B5EF4-FFF2-40B4-BE49-F238E27FC236}">
                <a16:creationId xmlns:a16="http://schemas.microsoft.com/office/drawing/2014/main" id="{66282D52-A312-EE50-FAE7-358BD5A2688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DEDC2BA-0645-76E1-E780-794E62A1EC86}"/>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214004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936E-6CE8-19B1-FEDD-717705FAB8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3FA10C4-4DED-3229-7684-81523B98D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16775BE-D190-3AC4-FB2D-A82BA2653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8E54F-196D-A359-BA25-6D0EA61FEE1C}"/>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6" name="Footer Placeholder 5">
            <a:extLst>
              <a:ext uri="{FF2B5EF4-FFF2-40B4-BE49-F238E27FC236}">
                <a16:creationId xmlns:a16="http://schemas.microsoft.com/office/drawing/2014/main" id="{F35E7707-5302-9CBC-501C-7EC7DF008F6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D2C6D94-75BB-AD03-0F53-4ED7C96DB390}"/>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60004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B666-134D-FAE1-CA75-2584824E6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7E1D7B7-5B33-844C-95AB-66E20CDB2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BB70398-D8DF-07C8-F84C-858D529685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572F6-3EB6-99E6-8EE9-C34BD57C6FC7}"/>
              </a:ext>
            </a:extLst>
          </p:cNvPr>
          <p:cNvSpPr>
            <a:spLocks noGrp="1"/>
          </p:cNvSpPr>
          <p:nvPr>
            <p:ph type="dt" sz="half" idx="10"/>
          </p:nvPr>
        </p:nvSpPr>
        <p:spPr/>
        <p:txBody>
          <a:bodyPr/>
          <a:lstStyle/>
          <a:p>
            <a:fld id="{8CA25DB5-D9D0-4BD1-9F5A-E3876FEF86B5}" type="datetimeFigureOut">
              <a:rPr lang="en-AU" smtClean="0"/>
              <a:t>28/06/2022</a:t>
            </a:fld>
            <a:endParaRPr lang="en-AU"/>
          </a:p>
        </p:txBody>
      </p:sp>
      <p:sp>
        <p:nvSpPr>
          <p:cNvPr id="6" name="Footer Placeholder 5">
            <a:extLst>
              <a:ext uri="{FF2B5EF4-FFF2-40B4-BE49-F238E27FC236}">
                <a16:creationId xmlns:a16="http://schemas.microsoft.com/office/drawing/2014/main" id="{C233F144-4BA7-85EF-A923-BA863B86398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EBCC7BA-41A9-FF9B-3C9D-EB26DF2BB8C5}"/>
              </a:ext>
            </a:extLst>
          </p:cNvPr>
          <p:cNvSpPr>
            <a:spLocks noGrp="1"/>
          </p:cNvSpPr>
          <p:nvPr>
            <p:ph type="sldNum" sz="quarter" idx="12"/>
          </p:nvPr>
        </p:nvSpPr>
        <p:spPr/>
        <p:txBody>
          <a:bodyPr/>
          <a:lstStyle/>
          <a:p>
            <a:fld id="{17CA0610-C9E9-41CD-A7A5-D1AE7EAAE760}" type="slidenum">
              <a:rPr lang="en-AU" smtClean="0"/>
              <a:t>‹#›</a:t>
            </a:fld>
            <a:endParaRPr lang="en-AU"/>
          </a:p>
        </p:txBody>
      </p:sp>
    </p:spTree>
    <p:extLst>
      <p:ext uri="{BB962C8B-B14F-4D97-AF65-F5344CB8AC3E}">
        <p14:creationId xmlns:p14="http://schemas.microsoft.com/office/powerpoint/2010/main" val="367471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607A7-7638-C481-BE5B-23857BD7F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6D379F6-C51B-804D-C1D8-B81AD614A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CA7C1C6-78C6-9616-260B-4FE9AB865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25DB5-D9D0-4BD1-9F5A-E3876FEF86B5}" type="datetimeFigureOut">
              <a:rPr lang="en-AU" smtClean="0"/>
              <a:t>28/06/2022</a:t>
            </a:fld>
            <a:endParaRPr lang="en-AU"/>
          </a:p>
        </p:txBody>
      </p:sp>
      <p:sp>
        <p:nvSpPr>
          <p:cNvPr id="5" name="Footer Placeholder 4">
            <a:extLst>
              <a:ext uri="{FF2B5EF4-FFF2-40B4-BE49-F238E27FC236}">
                <a16:creationId xmlns:a16="http://schemas.microsoft.com/office/drawing/2014/main" id="{23FF95AF-1583-8D8D-F4E2-A378FFDFB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3F8E05A-0D06-27EA-CA94-1B2B62C06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A0610-C9E9-41CD-A7A5-D1AE7EAAE760}" type="slidenum">
              <a:rPr lang="en-AU" smtClean="0"/>
              <a:t>‹#›</a:t>
            </a:fld>
            <a:endParaRPr lang="en-AU"/>
          </a:p>
        </p:txBody>
      </p:sp>
    </p:spTree>
    <p:extLst>
      <p:ext uri="{BB962C8B-B14F-4D97-AF65-F5344CB8AC3E}">
        <p14:creationId xmlns:p14="http://schemas.microsoft.com/office/powerpoint/2010/main" val="355375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haracter Design: 5 Tips on Creating Personality – Paper Pirate">
            <a:extLst>
              <a:ext uri="{FF2B5EF4-FFF2-40B4-BE49-F238E27FC236}">
                <a16:creationId xmlns:a16="http://schemas.microsoft.com/office/drawing/2014/main" id="{79694DD2-B414-EF7C-E577-9DABCE5BC473}"/>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5767" r="1001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E3996A-566E-A677-45DF-03E213451DAC}"/>
              </a:ext>
            </a:extLst>
          </p:cNvPr>
          <p:cNvSpPr>
            <a:spLocks noGrp="1"/>
          </p:cNvSpPr>
          <p:nvPr>
            <p:ph type="ctrTitle"/>
          </p:nvPr>
        </p:nvSpPr>
        <p:spPr>
          <a:xfrm>
            <a:off x="1524000" y="1122362"/>
            <a:ext cx="9144000" cy="2900518"/>
          </a:xfrm>
        </p:spPr>
        <p:txBody>
          <a:bodyPr>
            <a:normAutofit/>
          </a:bodyPr>
          <a:lstStyle/>
          <a:p>
            <a:r>
              <a:rPr lang="en-AU" dirty="0">
                <a:solidFill>
                  <a:srgbClr val="FFFFFF"/>
                </a:solidFill>
              </a:rPr>
              <a:t>Descriptive Techniques 4:</a:t>
            </a:r>
          </a:p>
        </p:txBody>
      </p:sp>
      <p:sp>
        <p:nvSpPr>
          <p:cNvPr id="3" name="Subtitle 2">
            <a:extLst>
              <a:ext uri="{FF2B5EF4-FFF2-40B4-BE49-F238E27FC236}">
                <a16:creationId xmlns:a16="http://schemas.microsoft.com/office/drawing/2014/main" id="{824979E7-DBED-7C3D-419E-09C25F0C01D1}"/>
              </a:ext>
            </a:extLst>
          </p:cNvPr>
          <p:cNvSpPr>
            <a:spLocks noGrp="1"/>
          </p:cNvSpPr>
          <p:nvPr>
            <p:ph type="subTitle" idx="1"/>
          </p:nvPr>
        </p:nvSpPr>
        <p:spPr>
          <a:xfrm>
            <a:off x="1524000" y="4159404"/>
            <a:ext cx="9144000" cy="1098395"/>
          </a:xfrm>
        </p:spPr>
        <p:txBody>
          <a:bodyPr>
            <a:normAutofit/>
          </a:bodyPr>
          <a:lstStyle/>
          <a:p>
            <a:r>
              <a:rPr lang="en-AU" dirty="0">
                <a:solidFill>
                  <a:srgbClr val="FFFFFF"/>
                </a:solidFill>
              </a:rPr>
              <a:t>Character Description</a:t>
            </a:r>
          </a:p>
        </p:txBody>
      </p:sp>
    </p:spTree>
    <p:extLst>
      <p:ext uri="{BB962C8B-B14F-4D97-AF65-F5344CB8AC3E}">
        <p14:creationId xmlns:p14="http://schemas.microsoft.com/office/powerpoint/2010/main" val="30393227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035B-28D0-48FB-AB82-C8BA7FBE3BFD}"/>
              </a:ext>
            </a:extLst>
          </p:cNvPr>
          <p:cNvSpPr>
            <a:spLocks noGrp="1"/>
          </p:cNvSpPr>
          <p:nvPr>
            <p:ph type="title"/>
          </p:nvPr>
        </p:nvSpPr>
        <p:spPr>
          <a:xfrm>
            <a:off x="836679" y="723898"/>
            <a:ext cx="6002110" cy="1495425"/>
          </a:xfrm>
        </p:spPr>
        <p:txBody>
          <a:bodyPr>
            <a:normAutofit/>
          </a:bodyPr>
          <a:lstStyle/>
          <a:p>
            <a:r>
              <a:rPr lang="en-AU" sz="4000"/>
              <a:t>Character Descriptions: </a:t>
            </a:r>
          </a:p>
        </p:txBody>
      </p:sp>
      <p:sp>
        <p:nvSpPr>
          <p:cNvPr id="3" name="Content Placeholder 2">
            <a:extLst>
              <a:ext uri="{FF2B5EF4-FFF2-40B4-BE49-F238E27FC236}">
                <a16:creationId xmlns:a16="http://schemas.microsoft.com/office/drawing/2014/main" id="{3F30ED42-45B5-4B45-8C20-12C3558E0BB3}"/>
              </a:ext>
            </a:extLst>
          </p:cNvPr>
          <p:cNvSpPr>
            <a:spLocks noGrp="1"/>
          </p:cNvSpPr>
          <p:nvPr>
            <p:ph idx="1"/>
          </p:nvPr>
        </p:nvSpPr>
        <p:spPr>
          <a:xfrm>
            <a:off x="836680" y="2405067"/>
            <a:ext cx="6002110" cy="3729034"/>
          </a:xfrm>
        </p:spPr>
        <p:txBody>
          <a:bodyPr>
            <a:normAutofit/>
          </a:bodyPr>
          <a:lstStyle/>
          <a:p>
            <a:r>
              <a:rPr lang="en-GB" sz="2400" dirty="0"/>
              <a:t>Lazy character descriptions = police identikit</a:t>
            </a:r>
          </a:p>
          <a:p>
            <a:pPr lvl="1"/>
            <a:r>
              <a:rPr lang="en-GB" dirty="0"/>
              <a:t>Hair colour, eye colour, skin colour, height, build, age, clothing</a:t>
            </a:r>
          </a:p>
          <a:p>
            <a:r>
              <a:rPr lang="en-GB" sz="2400" dirty="0"/>
              <a:t>These facts can help build a surface image of the character but don’t tell you much about them as a person</a:t>
            </a:r>
          </a:p>
          <a:p>
            <a:r>
              <a:rPr lang="en-GB" sz="2400" dirty="0"/>
              <a:t>You want the reader to be curious about this character, wanting to know more about them.</a:t>
            </a:r>
            <a:endParaRPr lang="en-AU" sz="2400" dirty="0"/>
          </a:p>
        </p:txBody>
      </p:sp>
      <p:pic>
        <p:nvPicPr>
          <p:cNvPr id="2054" name="Picture 6" descr="Revised Sketch Of Wanted Suspect Released In FIU Attack Of High School  Students – CBS Miami">
            <a:extLst>
              <a:ext uri="{FF2B5EF4-FFF2-40B4-BE49-F238E27FC236}">
                <a16:creationId xmlns:a16="http://schemas.microsoft.com/office/drawing/2014/main" id="{C7CC6A1C-5451-40F5-AFF7-C0A7FE8010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896"/>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8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432C-D4BC-4928-B9A4-344BF0E52309}"/>
              </a:ext>
            </a:extLst>
          </p:cNvPr>
          <p:cNvSpPr>
            <a:spLocks noGrp="1"/>
          </p:cNvSpPr>
          <p:nvPr>
            <p:ph type="title"/>
          </p:nvPr>
        </p:nvSpPr>
        <p:spPr>
          <a:xfrm>
            <a:off x="838200" y="556337"/>
            <a:ext cx="6797405" cy="1651404"/>
          </a:xfrm>
        </p:spPr>
        <p:txBody>
          <a:bodyPr>
            <a:normAutofit/>
          </a:bodyPr>
          <a:lstStyle/>
          <a:p>
            <a:r>
              <a:rPr lang="en-AU" sz="4000"/>
              <a:t>Look Past the Surface</a:t>
            </a:r>
          </a:p>
        </p:txBody>
      </p:sp>
      <p:sp>
        <p:nvSpPr>
          <p:cNvPr id="3" name="Content Placeholder 2">
            <a:extLst>
              <a:ext uri="{FF2B5EF4-FFF2-40B4-BE49-F238E27FC236}">
                <a16:creationId xmlns:a16="http://schemas.microsoft.com/office/drawing/2014/main" id="{0BE390B7-BA26-410A-A0A0-BA350E1B8DC6}"/>
              </a:ext>
            </a:extLst>
          </p:cNvPr>
          <p:cNvSpPr>
            <a:spLocks noGrp="1"/>
          </p:cNvSpPr>
          <p:nvPr>
            <p:ph idx="1"/>
          </p:nvPr>
        </p:nvSpPr>
        <p:spPr>
          <a:xfrm>
            <a:off x="838200" y="2061275"/>
            <a:ext cx="6797405" cy="4240388"/>
          </a:xfrm>
        </p:spPr>
        <p:txBody>
          <a:bodyPr>
            <a:normAutofit/>
          </a:bodyPr>
          <a:lstStyle/>
          <a:p>
            <a:pPr marL="0" indent="0">
              <a:buNone/>
            </a:pPr>
            <a:r>
              <a:rPr lang="en-GB" sz="2000" dirty="0"/>
              <a:t>Think of other categories as well as physical appearance. </a:t>
            </a:r>
          </a:p>
          <a:p>
            <a:r>
              <a:rPr lang="en-GB" sz="2000" dirty="0"/>
              <a:t>How do they move? </a:t>
            </a:r>
          </a:p>
          <a:p>
            <a:r>
              <a:rPr lang="en-GB" sz="2000" dirty="0"/>
              <a:t>What expression is always on their face? </a:t>
            </a:r>
          </a:p>
          <a:p>
            <a:r>
              <a:rPr lang="en-GB" sz="2000" dirty="0"/>
              <a:t>How do other characters view them? </a:t>
            </a:r>
          </a:p>
          <a:p>
            <a:r>
              <a:rPr lang="en-GB" sz="2000" dirty="0"/>
              <a:t>What aura or impression do they give others? </a:t>
            </a:r>
          </a:p>
          <a:p>
            <a:r>
              <a:rPr lang="en-GB" sz="2000" dirty="0"/>
              <a:t>What type of person are they? </a:t>
            </a:r>
          </a:p>
          <a:p>
            <a:r>
              <a:rPr lang="en-GB" sz="2000" dirty="0"/>
              <a:t>How do they react to situations? </a:t>
            </a:r>
          </a:p>
          <a:p>
            <a:r>
              <a:rPr lang="en-GB" sz="2000" dirty="0"/>
              <a:t>What quirks or habits do they have? </a:t>
            </a:r>
          </a:p>
          <a:p>
            <a:r>
              <a:rPr lang="en-GB" sz="2000" dirty="0"/>
              <a:t>What is their mental state?</a:t>
            </a:r>
            <a:endParaRPr lang="en-AU" sz="2000" dirty="0"/>
          </a:p>
        </p:txBody>
      </p:sp>
      <p:pic>
        <p:nvPicPr>
          <p:cNvPr id="3078" name="Picture 6" descr="Random Characters 7 by LuigiL on DeviantArt">
            <a:extLst>
              <a:ext uri="{FF2B5EF4-FFF2-40B4-BE49-F238E27FC236}">
                <a16:creationId xmlns:a16="http://schemas.microsoft.com/office/drawing/2014/main" id="{A59A65F1-4AFB-4F80-A940-E8CA7B2535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50103" y="80345"/>
            <a:ext cx="3524347" cy="352434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andom Characters 1 by LuigiL on DeviantArt">
            <a:extLst>
              <a:ext uri="{FF2B5EF4-FFF2-40B4-BE49-F238E27FC236}">
                <a16:creationId xmlns:a16="http://schemas.microsoft.com/office/drawing/2014/main" id="{57B2E4B6-8708-49D9-BBFE-53C4DBAEE3F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78194" y="3604691"/>
            <a:ext cx="3668167" cy="317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17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61F3-60FC-4415-86B5-5763D4F397A6}"/>
              </a:ext>
            </a:extLst>
          </p:cNvPr>
          <p:cNvSpPr>
            <a:spLocks noGrp="1"/>
          </p:cNvSpPr>
          <p:nvPr>
            <p:ph type="title"/>
          </p:nvPr>
        </p:nvSpPr>
        <p:spPr>
          <a:xfrm>
            <a:off x="4965430" y="629268"/>
            <a:ext cx="6586491" cy="1286160"/>
          </a:xfrm>
        </p:spPr>
        <p:txBody>
          <a:bodyPr anchor="b">
            <a:normAutofit/>
          </a:bodyPr>
          <a:lstStyle/>
          <a:p>
            <a:r>
              <a:rPr lang="en-AU" dirty="0"/>
              <a:t>Mr Hyde</a:t>
            </a:r>
          </a:p>
        </p:txBody>
      </p:sp>
      <p:sp>
        <p:nvSpPr>
          <p:cNvPr id="3" name="Content Placeholder 2">
            <a:extLst>
              <a:ext uri="{FF2B5EF4-FFF2-40B4-BE49-F238E27FC236}">
                <a16:creationId xmlns:a16="http://schemas.microsoft.com/office/drawing/2014/main" id="{A3C53783-7168-4187-AA85-7A694B08ED3D}"/>
              </a:ext>
            </a:extLst>
          </p:cNvPr>
          <p:cNvSpPr>
            <a:spLocks noGrp="1"/>
          </p:cNvSpPr>
          <p:nvPr>
            <p:ph idx="1"/>
          </p:nvPr>
        </p:nvSpPr>
        <p:spPr>
          <a:xfrm>
            <a:off x="4965431" y="2438400"/>
            <a:ext cx="6586489" cy="3785419"/>
          </a:xfrm>
        </p:spPr>
        <p:txBody>
          <a:bodyPr>
            <a:normAutofit fontScale="92500" lnSpcReduction="20000"/>
          </a:bodyPr>
          <a:lstStyle/>
          <a:p>
            <a:pPr marL="0" indent="0">
              <a:buNone/>
            </a:pPr>
            <a:r>
              <a:rPr lang="en-GB" sz="2000" dirty="0"/>
              <a:t>“Mr. Hyde was pale and dwarfish. He gave an impression of deformity without any nameable malformation. He had a displeasing smile, he had borne himself to the lawyer with a sort of murderous mixture of timidity and boldness, and he spoke with a husky, whispering, and somewhat broken voice: all these were points against him, but all of them together could not describe the hitherto unknown disgust, loathing, and fear with which Mr. Utterson regarded him.”</a:t>
            </a:r>
          </a:p>
          <a:p>
            <a:pPr marL="0" indent="0">
              <a:buNone/>
            </a:pPr>
            <a:r>
              <a:rPr lang="en-GB" sz="2000" dirty="0"/>
              <a:t>– </a:t>
            </a:r>
            <a:r>
              <a:rPr lang="en-GB" sz="2000" i="1" dirty="0"/>
              <a:t>The Strange Case of </a:t>
            </a:r>
            <a:r>
              <a:rPr lang="en-GB" sz="2000" i="1" dirty="0" err="1"/>
              <a:t>Dr.</a:t>
            </a:r>
            <a:r>
              <a:rPr lang="en-GB" sz="2000" i="1" dirty="0"/>
              <a:t> </a:t>
            </a:r>
            <a:r>
              <a:rPr lang="en-GB" sz="2000" i="1" dirty="0" err="1"/>
              <a:t>Jeykll</a:t>
            </a:r>
            <a:r>
              <a:rPr lang="en-GB" sz="2000" i="1" dirty="0"/>
              <a:t> &amp; Mr Hyde</a:t>
            </a:r>
            <a:r>
              <a:rPr lang="en-GB" sz="2000" dirty="0"/>
              <a:t>, Robert Louis Stevenson</a:t>
            </a:r>
          </a:p>
          <a:p>
            <a:pPr marL="0" indent="0">
              <a:buNone/>
            </a:pPr>
            <a:endParaRPr lang="en-GB" sz="2000" dirty="0"/>
          </a:p>
          <a:p>
            <a:r>
              <a:rPr lang="en-GB" sz="1600" dirty="0"/>
              <a:t>Nothing visibly deformed about him but gives the impression - suggests character/personality is deformed</a:t>
            </a:r>
          </a:p>
          <a:p>
            <a:r>
              <a:rPr lang="en-GB" sz="1600" dirty="0"/>
              <a:t>‘Displeasing’ smile ‘murderous’ way of moving. Being somehow timid &amp; bold at the same time, weird &amp; unnerving </a:t>
            </a:r>
          </a:p>
          <a:p>
            <a:r>
              <a:rPr lang="en-GB" sz="1600" dirty="0"/>
              <a:t>Other characters react to him with indescribable “disgust, loathing and fear”</a:t>
            </a:r>
            <a:endParaRPr lang="en-AU" sz="1600" dirty="0"/>
          </a:p>
        </p:txBody>
      </p:sp>
      <p:pic>
        <p:nvPicPr>
          <p:cNvPr id="3074" name="Picture 2" descr="60 Dr. Jekyll and Mr. Hyde ideas | jekyll and mr hyde, hyde, mr. hyde">
            <a:extLst>
              <a:ext uri="{FF2B5EF4-FFF2-40B4-BE49-F238E27FC236}">
                <a16:creationId xmlns:a16="http://schemas.microsoft.com/office/drawing/2014/main" id="{B21A1244-3CC1-43E0-9D86-F3C4D11960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 r="986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09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87809-B7E8-79F2-DC0F-D91B030D6417}"/>
              </a:ext>
            </a:extLst>
          </p:cNvPr>
          <p:cNvSpPr>
            <a:spLocks noGrp="1"/>
          </p:cNvSpPr>
          <p:nvPr>
            <p:ph type="title"/>
          </p:nvPr>
        </p:nvSpPr>
        <p:spPr>
          <a:xfrm>
            <a:off x="838201" y="365125"/>
            <a:ext cx="5251316" cy="1807305"/>
          </a:xfrm>
        </p:spPr>
        <p:txBody>
          <a:bodyPr>
            <a:normAutofit/>
          </a:bodyPr>
          <a:lstStyle/>
          <a:p>
            <a:r>
              <a:rPr lang="en-AU" dirty="0"/>
              <a:t>Anna</a:t>
            </a:r>
          </a:p>
        </p:txBody>
      </p:sp>
      <p:sp>
        <p:nvSpPr>
          <p:cNvPr id="3" name="Content Placeholder 2">
            <a:extLst>
              <a:ext uri="{FF2B5EF4-FFF2-40B4-BE49-F238E27FC236}">
                <a16:creationId xmlns:a16="http://schemas.microsoft.com/office/drawing/2014/main" id="{AB766E21-75C5-E71F-EA53-CFB13399A34D}"/>
              </a:ext>
            </a:extLst>
          </p:cNvPr>
          <p:cNvSpPr>
            <a:spLocks noGrp="1"/>
          </p:cNvSpPr>
          <p:nvPr>
            <p:ph idx="1"/>
          </p:nvPr>
        </p:nvSpPr>
        <p:spPr>
          <a:xfrm>
            <a:off x="838200" y="1782618"/>
            <a:ext cx="4619621" cy="4394345"/>
          </a:xfrm>
        </p:spPr>
        <p:txBody>
          <a:bodyPr>
            <a:normAutofit fontScale="92500" lnSpcReduction="10000"/>
          </a:bodyPr>
          <a:lstStyle/>
          <a:p>
            <a:pPr marL="0" indent="0">
              <a:buNone/>
            </a:pPr>
            <a:r>
              <a:rPr lang="en-GB" sz="2000" dirty="0"/>
              <a:t>Her peroxide job has gone wrong, so that her hair has turned a strange yellow colour, standing out in angry spikes from her head. But more than this, something has changed inside her, which you can see from a long way off. She seems to burn with a luminous white light. Her face is knotted and anxious, bunched in on itself, and it takes her a long time to notice him.</a:t>
            </a:r>
          </a:p>
          <a:p>
            <a:pPr marL="0" indent="0">
              <a:buNone/>
            </a:pPr>
            <a:r>
              <a:rPr lang="en-GB" sz="2000" i="1" dirty="0"/>
              <a:t>In a Strange Room</a:t>
            </a:r>
            <a:r>
              <a:rPr lang="en-GB" sz="2000" dirty="0"/>
              <a:t>, Damon </a:t>
            </a:r>
            <a:r>
              <a:rPr lang="en-GB" sz="2000" dirty="0" err="1"/>
              <a:t>Galgut</a:t>
            </a:r>
            <a:r>
              <a:rPr lang="en-GB" sz="2000" dirty="0"/>
              <a:t> </a:t>
            </a:r>
          </a:p>
          <a:p>
            <a:pPr marL="0" indent="0">
              <a:buNone/>
            </a:pPr>
            <a:endParaRPr lang="en-GB" sz="2000" dirty="0"/>
          </a:p>
          <a:p>
            <a:r>
              <a:rPr lang="en-GB" sz="1500" dirty="0"/>
              <a:t>Badly dyed messy hair = changeable, not caring about appearance</a:t>
            </a:r>
          </a:p>
          <a:p>
            <a:r>
              <a:rPr lang="en-GB" sz="1500" dirty="0"/>
              <a:t>‘Angry’ spikes (personification), seems to ‘burn’ = intense emotions</a:t>
            </a:r>
          </a:p>
          <a:p>
            <a:r>
              <a:rPr lang="en-GB" sz="1500" dirty="0"/>
              <a:t>Knotted anxious face, focused inwards, doesn’t notice the narrator = occupied with own thoughts/worries</a:t>
            </a:r>
          </a:p>
        </p:txBody>
      </p:sp>
      <p:pic>
        <p:nvPicPr>
          <p:cNvPr id="4" name="Picture 3">
            <a:extLst>
              <a:ext uri="{FF2B5EF4-FFF2-40B4-BE49-F238E27FC236}">
                <a16:creationId xmlns:a16="http://schemas.microsoft.com/office/drawing/2014/main" id="{01A7D4D6-8046-4EF0-F21C-90DA9027BD97}"/>
              </a:ext>
            </a:extLst>
          </p:cNvPr>
          <p:cNvPicPr>
            <a:picLocks noChangeAspect="1"/>
          </p:cNvPicPr>
          <p:nvPr/>
        </p:nvPicPr>
        <p:blipFill rotWithShape="1">
          <a:blip r:embed="rId2"/>
          <a:srcRect t="8277"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6483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2E53-B8C1-5783-A367-B135EDEB93D0}"/>
              </a:ext>
            </a:extLst>
          </p:cNvPr>
          <p:cNvSpPr>
            <a:spLocks noGrp="1"/>
          </p:cNvSpPr>
          <p:nvPr>
            <p:ph type="title"/>
          </p:nvPr>
        </p:nvSpPr>
        <p:spPr>
          <a:xfrm>
            <a:off x="4965430" y="629268"/>
            <a:ext cx="6586491" cy="1286160"/>
          </a:xfrm>
        </p:spPr>
        <p:txBody>
          <a:bodyPr anchor="b">
            <a:normAutofit/>
          </a:bodyPr>
          <a:lstStyle/>
          <a:p>
            <a:r>
              <a:rPr lang="en-AU" dirty="0"/>
              <a:t>Pap Finn</a:t>
            </a:r>
          </a:p>
        </p:txBody>
      </p:sp>
      <p:sp>
        <p:nvSpPr>
          <p:cNvPr id="3" name="Content Placeholder 2">
            <a:extLst>
              <a:ext uri="{FF2B5EF4-FFF2-40B4-BE49-F238E27FC236}">
                <a16:creationId xmlns:a16="http://schemas.microsoft.com/office/drawing/2014/main" id="{E4B65ABE-FBAA-7F10-96FE-FD49FD1FEB7B}"/>
              </a:ext>
            </a:extLst>
          </p:cNvPr>
          <p:cNvSpPr>
            <a:spLocks noGrp="1"/>
          </p:cNvSpPr>
          <p:nvPr>
            <p:ph idx="1"/>
          </p:nvPr>
        </p:nvSpPr>
        <p:spPr>
          <a:xfrm>
            <a:off x="4965431" y="2438400"/>
            <a:ext cx="6586489" cy="3785419"/>
          </a:xfrm>
        </p:spPr>
        <p:txBody>
          <a:bodyPr>
            <a:normAutofit fontScale="92500" lnSpcReduction="20000"/>
          </a:bodyPr>
          <a:lstStyle/>
          <a:p>
            <a:pPr marL="0" indent="0">
              <a:buNone/>
            </a:pPr>
            <a:r>
              <a:rPr lang="en-AU" sz="2000" dirty="0">
                <a:effectLst/>
                <a:latin typeface="Calibri" panose="020F0502020204030204" pitchFamily="34" charset="0"/>
                <a:ea typeface="Calibri" panose="020F0502020204030204" pitchFamily="34" charset="0"/>
                <a:cs typeface="Arial" panose="020B0604020202020204" pitchFamily="34" charset="0"/>
              </a:rPr>
              <a:t>His hair was long and tangled and greasy, and hung down, and you could see his eyes shining through like he was behind vines. There was no colour in his face, where his </a:t>
            </a:r>
            <a:r>
              <a:rPr lang="en-AU" sz="2000" dirty="0">
                <a:latin typeface="Calibri" panose="020F0502020204030204" pitchFamily="34" charset="0"/>
                <a:ea typeface="Calibri" panose="020F0502020204030204" pitchFamily="34" charset="0"/>
                <a:cs typeface="Arial" panose="020B0604020202020204" pitchFamily="34" charset="0"/>
              </a:rPr>
              <a:t>skin</a:t>
            </a:r>
            <a:r>
              <a:rPr lang="en-AU" sz="2000" dirty="0">
                <a:effectLst/>
                <a:latin typeface="Calibri" panose="020F0502020204030204" pitchFamily="34" charset="0"/>
                <a:ea typeface="Calibri" panose="020F0502020204030204" pitchFamily="34" charset="0"/>
                <a:cs typeface="Arial" panose="020B0604020202020204" pitchFamily="34" charset="0"/>
              </a:rPr>
              <a:t> showed; it was white. Not like another man’s white, but a white to make you sick, a white to make your flesh crawl; a tree-toad white, a fish-belly white. </a:t>
            </a:r>
          </a:p>
          <a:p>
            <a:pPr>
              <a:buFontTx/>
              <a:buChar char="-"/>
            </a:pPr>
            <a:r>
              <a:rPr lang="en-AU" sz="2000" i="1" dirty="0"/>
              <a:t>The Adventures of Huckleberry Finn</a:t>
            </a:r>
            <a:r>
              <a:rPr lang="en-AU" sz="2000" dirty="0"/>
              <a:t>, Mark Twain</a:t>
            </a:r>
          </a:p>
          <a:p>
            <a:pPr>
              <a:buFontTx/>
              <a:buChar char="-"/>
            </a:pPr>
            <a:endParaRPr lang="en-AU" sz="2000" dirty="0"/>
          </a:p>
          <a:p>
            <a:pPr>
              <a:buFontTx/>
              <a:buChar char="-"/>
            </a:pPr>
            <a:endParaRPr lang="en-AU" sz="2000" dirty="0"/>
          </a:p>
          <a:p>
            <a:r>
              <a:rPr lang="en-AU" sz="1700" dirty="0"/>
              <a:t>Comparing the colour of his skin to slimy, repulsive animals. Eyes shining through hair like he is ‘behind vines’. Suggests reclusive, unnatural, hidden in some way. </a:t>
            </a:r>
          </a:p>
          <a:p>
            <a:r>
              <a:rPr lang="en-AU" sz="1700" dirty="0"/>
              <a:t>“Make you sick… make your skin crawl” – narrator’s reaction tells you about the character</a:t>
            </a:r>
          </a:p>
          <a:p>
            <a:pPr marL="0" indent="0">
              <a:buNone/>
            </a:pPr>
            <a:endParaRPr lang="en-AU" sz="2000" dirty="0"/>
          </a:p>
        </p:txBody>
      </p:sp>
      <p:pic>
        <p:nvPicPr>
          <p:cNvPr id="2050" name="Picture 2" descr="Pap Finn | Public Domain Super Heroes | Fandom">
            <a:extLst>
              <a:ext uri="{FF2B5EF4-FFF2-40B4-BE49-F238E27FC236}">
                <a16:creationId xmlns:a16="http://schemas.microsoft.com/office/drawing/2014/main" id="{1B9948F1-8182-9543-FBF0-A116CABE8B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9" r="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055" name="Straight Connector 205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795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570</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Descriptive Techniques 4:</vt:lpstr>
      <vt:lpstr>Character Descriptions: </vt:lpstr>
      <vt:lpstr>Look Past the Surface</vt:lpstr>
      <vt:lpstr>Mr Hyde</vt:lpstr>
      <vt:lpstr>Anna</vt:lpstr>
      <vt:lpstr>Pap Finn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Techniques 4:</dc:title>
  <dc:creator>Sarah Burney</dc:creator>
  <cp:lastModifiedBy>Sarah Burney</cp:lastModifiedBy>
  <cp:revision>1</cp:revision>
  <dcterms:created xsi:type="dcterms:W3CDTF">2022-06-24T01:14:34Z</dcterms:created>
  <dcterms:modified xsi:type="dcterms:W3CDTF">2022-06-28T12:10:38Z</dcterms:modified>
</cp:coreProperties>
</file>