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0" r:id="rId4"/>
    <p:sldId id="276" r:id="rId5"/>
    <p:sldId id="269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86AB-0FE5-9777-B66B-CFF72E714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4665E-3F40-082F-256F-6C7283B51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D9E8A-F74A-B58C-E734-BBACA7FB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CEFB-1F44-4F04-A734-5574A1ABBCC6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1D8FF-D853-D589-CC4E-187D55CF8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DB25-8241-D59F-2608-69988A963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1CE-1E1A-4B4E-8252-A2581651FF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517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6F771-40DB-A64D-3642-D6EB1D55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9FAF6-F703-7550-2278-509C7562C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76BD4-9DD3-83B4-C36E-8CB0FB53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CEFB-1F44-4F04-A734-5574A1ABBCC6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73BE9-B166-57A6-1EE5-3BBD0CAF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60587-191C-C0CA-9ACC-580A8EC5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1CE-1E1A-4B4E-8252-A2581651FF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64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E1ED12-751C-34B6-6FB4-8D902979D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F0E4E-5A9C-9F33-1C04-607EA8CD9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E2880-F890-A392-7B67-01668999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CEFB-1F44-4F04-A734-5574A1ABBCC6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6957F-BC4D-16BD-0E8D-106B2B5B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B5735-F5CE-0DB2-4C18-C5E48023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1CE-1E1A-4B4E-8252-A2581651FF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013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E9EEF-677A-C1F9-9E2A-39B4A1EB6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5F3B7-7451-9086-6BEC-0A472CDBF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0FEB0-58B0-C692-5041-D94F328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CEFB-1F44-4F04-A734-5574A1ABBCC6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8CFB-1B10-9210-C199-4ED98A84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63B8D-14BA-DFAB-8AA0-1B9170F8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1CE-1E1A-4B4E-8252-A2581651FF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83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17397-714F-4DEC-B86F-82C13C84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30EC6-E7AD-E40A-15D8-84D83E5F8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F105-5634-BBA2-885E-FF7C1F70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CEFB-1F44-4F04-A734-5574A1ABBCC6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42DC6-5592-4945-F3D4-E33C7423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129DA-3D36-8E16-7105-BA685505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1CE-1E1A-4B4E-8252-A2581651FF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62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02A49-B43D-6989-93DC-871402BB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21477-B0DD-C1ED-C74A-5E2C48DD0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D2C31-3714-E1FE-D96A-76F4DEAEB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BFF11-9AC7-0BB1-A615-9460237F5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CEFB-1F44-4F04-A734-5574A1ABBCC6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5ABD2-7B9B-D51C-FBC6-E5AED2AB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02F1A-54F3-0B28-EC52-EF2829D5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1CE-1E1A-4B4E-8252-A2581651FF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034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89825-E2F7-7264-10AD-9C8E7B87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C9193-238A-B8BD-017C-722D155A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BB000-6F30-871C-A95F-2E9E32B26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37C20-8229-C186-7AA3-2E932FEE1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83281-D8CB-4DF2-BB43-D008799CA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979681-33C0-7FE0-C87A-BB1AB45D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CEFB-1F44-4F04-A734-5574A1ABBCC6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A59C05-D265-588E-7F48-E17C4015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22785-51EA-6B22-3F75-C7151FEA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1CE-1E1A-4B4E-8252-A2581651FF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97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7501-826E-8441-A700-E94CEFB8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8F2AD-3C0E-02A1-7FF3-20E3A02A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CEFB-1F44-4F04-A734-5574A1ABBCC6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3B7A3-7247-D122-8604-27352296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12180-7EDD-51FF-E4DB-F6AB3D8E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1CE-1E1A-4B4E-8252-A2581651FF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927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BBAF4-6E4B-F59D-5381-F28607F9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CEFB-1F44-4F04-A734-5574A1ABBCC6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1A4FE-7A90-64B7-36CD-0BCF02AA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91F49-8E2C-A10A-7610-B6156300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1CE-1E1A-4B4E-8252-A2581651FF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376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E87-61D1-ED43-2C28-729AD2AD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94AD5-D994-533E-9BCC-9DCF044B1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E9B57-E52D-7E31-A8D3-651FDE435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641B7-C35A-EC38-2614-993DDC21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CEFB-1F44-4F04-A734-5574A1ABBCC6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EC9F5-2EA3-B012-AEAE-5543EC58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B0975-B8F7-B160-5A22-B41D3A66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1CE-1E1A-4B4E-8252-A2581651FF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837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940AC-6D09-D991-43C3-052A5A00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3701DC-F302-F86B-FA0C-3391ED2C0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76CF8-FE69-CF62-E566-91F9DA127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62A5D-8C50-E470-D7BC-02E267A4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CEFB-1F44-4F04-A734-5574A1ABBCC6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1F33F-E76D-A670-CD96-8EE341FF2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8F297-B8B2-035F-CA6C-6C3A25C8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1CE-1E1A-4B4E-8252-A2581651FF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655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6FCF2-A8BA-26A3-6078-DDFE8F42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ED84E-4A7D-08B9-52B4-3ABC5AAF5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047BB-56E0-4839-C859-5F085AFBC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6CEFB-1F44-4F04-A734-5574A1ABBCC6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54B33-194A-4A23-BC08-743291C7E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1EAF9-02D7-D02B-0991-FE60AD7CA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7B1CE-1E1A-4B4E-8252-A2581651FF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883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escopictext.org/text/KPx0nlXlKTci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D1166-5BF7-6276-F905-D3609A73D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AU" sz="4800">
                <a:solidFill>
                  <a:srgbClr val="FFFFFF"/>
                </a:solidFill>
              </a:rPr>
              <a:t>Descriptive Language Techniques 5: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4D37F-612B-B594-4ED5-0E0F40A9A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AU" sz="2000">
                <a:solidFill>
                  <a:srgbClr val="FFFFFF"/>
                </a:solidFill>
              </a:rPr>
              <a:t>Strong Verbs &amp; Modifiers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389F94F-1A80-736C-0891-37ECADDE1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245725"/>
            <a:ext cx="6553545" cy="43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4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4375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31848-D327-4D6F-8F6D-0C5117FB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Modifiers (adjectives &amp; adverbs)</a:t>
            </a:r>
          </a:p>
        </p:txBody>
      </p:sp>
      <p:pic>
        <p:nvPicPr>
          <p:cNvPr id="1026" name="Picture 2" descr="Modifiers: Understanding Meaning and Usage - English Medium">
            <a:extLst>
              <a:ext uri="{FF2B5EF4-FFF2-40B4-BE49-F238E27FC236}">
                <a16:creationId xmlns:a16="http://schemas.microsoft.com/office/drawing/2014/main" id="{3B832A98-7088-BFDD-99A5-165FC51D0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13" b="89931" l="9277" r="93848">
                        <a14:foregroundMark x1="35547" y1="9201" x2="49512" y2="9201"/>
                        <a14:foregroundMark x1="49512" y1="9201" x2="64551" y2="8333"/>
                        <a14:foregroundMark x1="64551" y1="8333" x2="65332" y2="7813"/>
                        <a14:foregroundMark x1="11523" y1="35243" x2="47168" y2="33854"/>
                        <a14:foregroundMark x1="62695" y1="32986" x2="73340" y2="31944"/>
                        <a14:foregroundMark x1="84277" y1="77778" x2="93848" y2="73611"/>
                        <a14:foregroundMark x1="10156" y1="22917" x2="10352" y2="39757"/>
                        <a14:foregroundMark x1="10352" y1="39757" x2="11816" y2="44271"/>
                        <a14:foregroundMark x1="53809" y1="33854" x2="54883" y2="33681"/>
                        <a14:foregroundMark x1="11328" y1="58507" x2="9277" y2="78646"/>
                        <a14:foregroundMark x1="9277" y1="78646" x2="9668" y2="80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92" b="-3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0034D-C4F4-448F-A684-3791FF998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</a:rPr>
              <a:t>Good descriptions are clear and specific, so the reader can form a vivid mental picture. </a:t>
            </a:r>
          </a:p>
          <a:p>
            <a:r>
              <a:rPr lang="en-GB" sz="2000" dirty="0">
                <a:solidFill>
                  <a:srgbClr val="FFFFFF"/>
                </a:solidFill>
              </a:rPr>
              <a:t>Modifiers can help by giving </a:t>
            </a:r>
            <a:r>
              <a:rPr lang="en-GB" sz="2000" b="1" dirty="0">
                <a:solidFill>
                  <a:srgbClr val="FFFFFF"/>
                </a:solidFill>
              </a:rPr>
              <a:t>more information </a:t>
            </a:r>
            <a:r>
              <a:rPr lang="en-GB" sz="2000" dirty="0">
                <a:solidFill>
                  <a:srgbClr val="FFFFFF"/>
                </a:solidFill>
              </a:rPr>
              <a:t>about the nouns and verbs you’ve used.</a:t>
            </a:r>
          </a:p>
          <a:p>
            <a:r>
              <a:rPr lang="en-GB" sz="2000" dirty="0">
                <a:solidFill>
                  <a:srgbClr val="FFFFFF"/>
                </a:solidFill>
              </a:rPr>
              <a:t>Use modifiers creatively. Reject the first adjective that pops into your head &amp; think of a more interesting one.</a:t>
            </a:r>
          </a:p>
        </p:txBody>
      </p:sp>
    </p:spTree>
    <p:extLst>
      <p:ext uri="{BB962C8B-B14F-4D97-AF65-F5344CB8AC3E}">
        <p14:creationId xmlns:p14="http://schemas.microsoft.com/office/powerpoint/2010/main" val="307903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5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D63B6-5C85-403C-8404-8EE4F321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AU"/>
              <a:t>Adjectives &amp; Adverbs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D85BC-0632-49ED-83E3-DFBB466E3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400" dirty="0"/>
              <a:t>Adjectives add more detail to </a:t>
            </a:r>
            <a:r>
              <a:rPr lang="en-AU" sz="1400" u="sng" dirty="0"/>
              <a:t>nouns</a:t>
            </a:r>
            <a:r>
              <a:rPr lang="en-AU" sz="1400" dirty="0"/>
              <a:t>. Tell you which one, what kind, how many.</a:t>
            </a:r>
            <a:endParaRPr lang="en-GB" sz="1400" dirty="0"/>
          </a:p>
          <a:p>
            <a:r>
              <a:rPr lang="en-GB" sz="1400" dirty="0"/>
              <a:t>The man wore a suit.</a:t>
            </a:r>
          </a:p>
          <a:p>
            <a:r>
              <a:rPr lang="en-GB" sz="1400" dirty="0"/>
              <a:t>The </a:t>
            </a:r>
            <a:r>
              <a:rPr lang="en-GB" sz="1400" b="1" dirty="0"/>
              <a:t>dapper old</a:t>
            </a:r>
            <a:r>
              <a:rPr lang="en-GB" sz="1400" dirty="0"/>
              <a:t> man wore a </a:t>
            </a:r>
            <a:r>
              <a:rPr lang="en-GB" sz="1400" b="1" dirty="0"/>
              <a:t>neat, chocolate brown business</a:t>
            </a:r>
            <a:r>
              <a:rPr lang="en-GB" sz="1400" dirty="0"/>
              <a:t> suit, </a:t>
            </a:r>
            <a:r>
              <a:rPr lang="en-GB" sz="1400" b="1" dirty="0"/>
              <a:t>shiny from wear</a:t>
            </a:r>
            <a:r>
              <a:rPr lang="en-GB" sz="1400" dirty="0"/>
              <a:t>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Adverbs add more detail to </a:t>
            </a:r>
            <a:r>
              <a:rPr lang="en-GB" sz="1400" u="sng" dirty="0"/>
              <a:t>verbs</a:t>
            </a:r>
            <a:r>
              <a:rPr lang="en-GB" sz="1400" dirty="0"/>
              <a:t>. They tell you </a:t>
            </a:r>
            <a:r>
              <a:rPr lang="en-GB" sz="1400" b="1" dirty="0"/>
              <a:t>how</a:t>
            </a:r>
            <a:r>
              <a:rPr lang="en-GB" sz="1400" dirty="0"/>
              <a:t> something happened or </a:t>
            </a:r>
            <a:r>
              <a:rPr lang="en-GB" sz="1400" b="1" dirty="0"/>
              <a:t>how </a:t>
            </a:r>
            <a:r>
              <a:rPr lang="en-GB" sz="1400" dirty="0"/>
              <a:t>someone did something.</a:t>
            </a:r>
          </a:p>
          <a:p>
            <a:r>
              <a:rPr lang="en-GB" sz="1400" dirty="0"/>
              <a:t>The girl shrieked. She jumped into the water.</a:t>
            </a:r>
          </a:p>
          <a:p>
            <a:r>
              <a:rPr lang="en-GB" sz="1400" dirty="0"/>
              <a:t>The girl shrieked </a:t>
            </a:r>
            <a:r>
              <a:rPr lang="en-GB" sz="1400" b="1" dirty="0"/>
              <a:t>joyously</a:t>
            </a:r>
            <a:r>
              <a:rPr lang="en-GB" sz="1400" dirty="0"/>
              <a:t>. She jumped </a:t>
            </a:r>
            <a:r>
              <a:rPr lang="en-GB" sz="1400" b="1" dirty="0"/>
              <a:t>exuberantly</a:t>
            </a:r>
            <a:r>
              <a:rPr lang="en-GB" sz="1400" dirty="0"/>
              <a:t> into the water.</a:t>
            </a:r>
          </a:p>
          <a:p>
            <a:r>
              <a:rPr lang="en-GB" sz="1400" dirty="0"/>
              <a:t>The girl shrieked </a:t>
            </a:r>
            <a:r>
              <a:rPr lang="en-GB" sz="1400" b="1" dirty="0"/>
              <a:t>fearfully</a:t>
            </a:r>
            <a:r>
              <a:rPr lang="en-GB" sz="1400" dirty="0"/>
              <a:t>. She jumped </a:t>
            </a:r>
            <a:r>
              <a:rPr lang="en-GB" sz="1400" b="1" dirty="0"/>
              <a:t>reluctantly</a:t>
            </a:r>
            <a:r>
              <a:rPr lang="en-GB" sz="1400" dirty="0"/>
              <a:t> into the water.</a:t>
            </a:r>
            <a:endParaRPr lang="en-AU" sz="1400" dirty="0"/>
          </a:p>
        </p:txBody>
      </p:sp>
      <p:pic>
        <p:nvPicPr>
          <p:cNvPr id="4" name="Picture 2" descr="Kids jumping off the dock into a beautiful mountain lake. Having fun on a  summer vacation at the lake with friends | The 71 Percent">
            <a:extLst>
              <a:ext uri="{FF2B5EF4-FFF2-40B4-BE49-F238E27FC236}">
                <a16:creationId xmlns:a16="http://schemas.microsoft.com/office/drawing/2014/main" id="{BD1FD474-4A7D-F909-2EC6-A6FB3C2DB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2" r="20463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5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2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ow to Make Tea 5 Ways | Allrecipes">
            <a:extLst>
              <a:ext uri="{FF2B5EF4-FFF2-40B4-BE49-F238E27FC236}">
                <a16:creationId xmlns:a16="http://schemas.microsoft.com/office/drawing/2014/main" id="{A791EFF6-F7BD-4329-A18B-3A8EC6CDA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3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5C7DAE-F3AE-4AD5-B18F-77BC5939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I Made Tea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9AE5F-FD3D-4394-8ADB-DC31C47A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  <a:hlinkClick r:id="rId3"/>
              </a:rPr>
              <a:t>https://www.telescopictext.org/text/KPx0nlXlKTciC</a:t>
            </a:r>
            <a:r>
              <a:rPr lang="en-US" sz="2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3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67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B207-B2F2-49E3-BCC4-4477A2DDF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AU" dirty="0"/>
              <a:t>Strong Descriptive Verbs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9CF1D-8081-4463-9FFD-E10406541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r>
              <a:rPr lang="en-GB" sz="2200" dirty="0"/>
              <a:t>Weak verbs are simple, commonly used verbs that describe the bare minimum of the action</a:t>
            </a:r>
          </a:p>
          <a:p>
            <a:r>
              <a:rPr lang="en-GB" sz="2200" dirty="0"/>
              <a:t>They are straightforward and easy to understand, but they can be a bit vague and boring. </a:t>
            </a:r>
          </a:p>
          <a:p>
            <a:r>
              <a:rPr lang="en-GB" sz="2200" dirty="0"/>
              <a:t>Instead of using a generic verb, try and think of a verb which is more interesting and specific. </a:t>
            </a:r>
          </a:p>
          <a:p>
            <a:r>
              <a:rPr lang="en-GB" sz="2200" dirty="0"/>
              <a:t>‘Strong’ or descriptive verbs are interesting and specific, adding to the picture in the reader’s mind. </a:t>
            </a:r>
            <a:endParaRPr lang="en-AU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8A9408-7BD4-4F40-A9D1-990280AC7A5D}"/>
              </a:ext>
            </a:extLst>
          </p:cNvPr>
          <p:cNvGraphicFramePr>
            <a:graphicFrameLocks noGrp="1"/>
          </p:cNvGraphicFramePr>
          <p:nvPr/>
        </p:nvGraphicFramePr>
        <p:xfrm>
          <a:off x="6576416" y="2144109"/>
          <a:ext cx="4777382" cy="3247807"/>
        </p:xfrm>
        <a:graphic>
          <a:graphicData uri="http://schemas.openxmlformats.org/drawingml/2006/table">
            <a:tbl>
              <a:tblPr firstRow="1" firstCol="1" bandRow="1"/>
              <a:tblGrid>
                <a:gridCol w="890583">
                  <a:extLst>
                    <a:ext uri="{9D8B030D-6E8A-4147-A177-3AD203B41FA5}">
                      <a16:colId xmlns:a16="http://schemas.microsoft.com/office/drawing/2014/main" val="2576297533"/>
                    </a:ext>
                  </a:extLst>
                </a:gridCol>
                <a:gridCol w="3886799">
                  <a:extLst>
                    <a:ext uri="{9D8B030D-6E8A-4147-A177-3AD203B41FA5}">
                      <a16:colId xmlns:a16="http://schemas.microsoft.com/office/drawing/2014/main" val="3046478105"/>
                    </a:ext>
                  </a:extLst>
                </a:gridCol>
              </a:tblGrid>
              <a:tr h="62126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7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Weak verb</a:t>
                      </a:r>
                      <a:endParaRPr lang="en-AU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233" marR="105233" marT="146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Strong verb</a:t>
                      </a:r>
                      <a:endParaRPr lang="en-AU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233" marR="105233" marT="146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754096"/>
                  </a:ext>
                </a:extLst>
              </a:tr>
              <a:tr h="34600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Run</a:t>
                      </a:r>
                      <a:endParaRPr lang="en-AU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233" marR="105233" marT="146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Bolt, sprint, jog, dash, fly, tear, hurtle</a:t>
                      </a:r>
                      <a:endParaRPr lang="en-AU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233" marR="105233" marT="146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092817"/>
                  </a:ext>
                </a:extLst>
              </a:tr>
              <a:tr h="34600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Walk</a:t>
                      </a:r>
                      <a:endParaRPr lang="en-AU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233" marR="105233" marT="146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Slink, trot, saunter, creep, hurry, stride</a:t>
                      </a:r>
                      <a:endParaRPr lang="en-AU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233" marR="105233" marT="146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694723"/>
                  </a:ext>
                </a:extLst>
              </a:tr>
              <a:tr h="62126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Make</a:t>
                      </a:r>
                      <a:endParaRPr lang="en-AU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233" marR="105233" marT="146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Create, forge, brew, build, design, produce</a:t>
                      </a:r>
                      <a:endParaRPr lang="en-AU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233" marR="105233" marT="146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954352"/>
                  </a:ext>
                </a:extLst>
              </a:tr>
              <a:tr h="62126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Say</a:t>
                      </a:r>
                      <a:endParaRPr lang="en-AU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233" marR="105233" marT="146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Mutter, howl, prattle, whisper, drawl, stammer</a:t>
                      </a:r>
                      <a:endParaRPr lang="en-AU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233" marR="105233" marT="146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203984"/>
                  </a:ext>
                </a:extLst>
              </a:tr>
              <a:tr h="34600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Sit</a:t>
                      </a:r>
                      <a:endParaRPr lang="en-AU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233" marR="105233" marT="146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Slouch, plonk down, slump, perch, settle</a:t>
                      </a:r>
                      <a:endParaRPr lang="en-AU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233" marR="105233" marT="146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674348"/>
                  </a:ext>
                </a:extLst>
              </a:tr>
              <a:tr h="34600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Laugh</a:t>
                      </a:r>
                      <a:endParaRPr lang="en-AU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233" marR="105233" marT="146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Chuckle, guffaw, giggle, snicker, wheeze</a:t>
                      </a:r>
                      <a:endParaRPr lang="en-AU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233" marR="105233" marT="146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091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25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BD3E-A97D-4DEF-AC02-3BE07A8E0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AU" sz="5400" dirty="0"/>
              <a:t>Benefits of Strong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764A4-2021-4C84-94D0-F80997D8F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7874083" cy="4218206"/>
          </a:xfrm>
        </p:spPr>
        <p:txBody>
          <a:bodyPr anchor="t">
            <a:normAutofit lnSpcReduction="10000"/>
          </a:bodyPr>
          <a:lstStyle/>
          <a:p>
            <a:r>
              <a:rPr lang="en-GB" sz="2200" dirty="0"/>
              <a:t>In many cases a strong verb is more concise. It provides more information in one word than a commonly-used verb can. </a:t>
            </a:r>
          </a:p>
          <a:p>
            <a:pPr marL="0" indent="0">
              <a:buNone/>
            </a:pPr>
            <a:endParaRPr lang="en-GB" sz="1200" dirty="0"/>
          </a:p>
          <a:p>
            <a:pPr lvl="1"/>
            <a:r>
              <a:rPr lang="en-GB" sz="2200" b="1" dirty="0"/>
              <a:t>Weak verbs</a:t>
            </a:r>
            <a:r>
              <a:rPr lang="en-GB" sz="2200" dirty="0"/>
              <a:t>: he </a:t>
            </a:r>
            <a:r>
              <a:rPr lang="en-GB" sz="2200" u="sng" dirty="0"/>
              <a:t>walked</a:t>
            </a:r>
            <a:r>
              <a:rPr lang="en-GB" sz="2200" dirty="0"/>
              <a:t> into the room and </a:t>
            </a:r>
            <a:r>
              <a:rPr lang="en-GB" sz="2200" u="sng" dirty="0"/>
              <a:t>sat</a:t>
            </a:r>
            <a:r>
              <a:rPr lang="en-GB" sz="2200" dirty="0"/>
              <a:t> on the couch. </a:t>
            </a:r>
          </a:p>
          <a:p>
            <a:pPr lvl="1">
              <a:spcAft>
                <a:spcPts val="600"/>
              </a:spcAft>
            </a:pPr>
            <a:r>
              <a:rPr lang="en-GB" sz="2200" b="1" dirty="0"/>
              <a:t>Strong verbs</a:t>
            </a:r>
            <a:r>
              <a:rPr lang="en-GB" sz="2200" dirty="0"/>
              <a:t>: he </a:t>
            </a:r>
            <a:r>
              <a:rPr lang="en-GB" sz="2200" u="sng" dirty="0"/>
              <a:t>sauntered</a:t>
            </a:r>
            <a:r>
              <a:rPr lang="en-GB" sz="2200" dirty="0"/>
              <a:t> into the room and </a:t>
            </a:r>
            <a:r>
              <a:rPr lang="en-GB" sz="2200" u="sng" dirty="0"/>
              <a:t>sprawled</a:t>
            </a:r>
            <a:r>
              <a:rPr lang="en-GB" sz="2200" dirty="0"/>
              <a:t> on the couch.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GB" sz="1600" dirty="0"/>
          </a:p>
          <a:p>
            <a:r>
              <a:rPr lang="en-GB" sz="2200" dirty="0"/>
              <a:t>Sometimes a strong verb can remove the need for an adverb, which makes your writing less wordy. </a:t>
            </a:r>
          </a:p>
          <a:p>
            <a:endParaRPr lang="en-GB" sz="1400" dirty="0"/>
          </a:p>
          <a:p>
            <a:pPr lvl="1"/>
            <a:r>
              <a:rPr lang="en-GB" sz="2200" b="1" dirty="0"/>
              <a:t>Weak verb + adverb</a:t>
            </a:r>
            <a:r>
              <a:rPr lang="en-GB" sz="2200" dirty="0"/>
              <a:t>: The man </a:t>
            </a:r>
            <a:r>
              <a:rPr lang="en-GB" sz="2200" u="sng" dirty="0"/>
              <a:t>ran quickly </a:t>
            </a:r>
            <a:r>
              <a:rPr lang="en-GB" sz="2200" dirty="0"/>
              <a:t>towards the smoke.</a:t>
            </a:r>
          </a:p>
          <a:p>
            <a:pPr lvl="1"/>
            <a:r>
              <a:rPr lang="en-GB" sz="2200" b="1" dirty="0"/>
              <a:t>Strong verb</a:t>
            </a:r>
            <a:r>
              <a:rPr lang="en-GB" sz="2200" dirty="0"/>
              <a:t>: The man </a:t>
            </a:r>
            <a:r>
              <a:rPr lang="en-GB" sz="2200" u="sng" dirty="0"/>
              <a:t>sprinted</a:t>
            </a:r>
            <a:r>
              <a:rPr lang="en-GB" sz="2200" dirty="0"/>
              <a:t> towards the smoke. </a:t>
            </a:r>
          </a:p>
          <a:p>
            <a:endParaRPr lang="en-AU" sz="2200" dirty="0"/>
          </a:p>
        </p:txBody>
      </p:sp>
      <p:pic>
        <p:nvPicPr>
          <p:cNvPr id="4" name="Picture 2" descr="29 Most Comfortable Sectional Sofas Under $1,000 For 2021">
            <a:extLst>
              <a:ext uri="{FF2B5EF4-FFF2-40B4-BE49-F238E27FC236}">
                <a16:creationId xmlns:a16="http://schemas.microsoft.com/office/drawing/2014/main" id="{E7EC7E3F-1880-4406-9FAA-376DBFE42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6" t="-1" r="-3" b="-3"/>
          <a:stretch/>
        </p:blipFill>
        <p:spPr bwMode="auto">
          <a:xfrm>
            <a:off x="8803036" y="2093976"/>
            <a:ext cx="2813685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065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428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Descriptive Language Techniques 5:</vt:lpstr>
      <vt:lpstr>Modifiers (adjectives &amp; adverbs)</vt:lpstr>
      <vt:lpstr>Adjectives &amp; Adverbs</vt:lpstr>
      <vt:lpstr>I Made Tea</vt:lpstr>
      <vt:lpstr>Strong Descriptive Verbs </vt:lpstr>
      <vt:lpstr>Benefits of Strong Verbs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Descriptive Language Techniques 5:</dc:title>
  <dc:creator>Sarah Burney</dc:creator>
  <cp:lastModifiedBy>Sarah Burney</cp:lastModifiedBy>
  <cp:revision>1</cp:revision>
  <dcterms:created xsi:type="dcterms:W3CDTF">2022-06-28T12:14:21Z</dcterms:created>
  <dcterms:modified xsi:type="dcterms:W3CDTF">2022-06-28T12:37:01Z</dcterms:modified>
</cp:coreProperties>
</file>