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9556A-87A4-4360-A76D-9DF664BD461A}" v="1" dt="2021-10-17T23:48:3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55D468CA-1999-49E7-B911-50E4F748C99A}"/>
    <pc:docChg chg="undo custSel addSld delSld modSld sldOrd">
      <pc:chgData name="Sarah Burney" userId="11b09efd01d8afd9" providerId="LiveId" clId="{55D468CA-1999-49E7-B911-50E4F748C99A}" dt="2021-05-09T13:23:10.790" v="409" actId="113"/>
      <pc:docMkLst>
        <pc:docMk/>
      </pc:docMkLst>
      <pc:sldChg chg="addSp modSp mod setBg addAnim">
        <pc:chgData name="Sarah Burney" userId="11b09efd01d8afd9" providerId="LiveId" clId="{55D468CA-1999-49E7-B911-50E4F748C99A}" dt="2021-05-09T13:15:18.471" v="256"/>
        <pc:sldMkLst>
          <pc:docMk/>
          <pc:sldMk cId="1020516226" sldId="256"/>
        </pc:sldMkLst>
        <pc:spChg chg="mod">
          <ac:chgData name="Sarah Burney" userId="11b09efd01d8afd9" providerId="LiveId" clId="{55D468CA-1999-49E7-B911-50E4F748C99A}" dt="2021-05-09T13:15:18.456" v="253" actId="26606"/>
          <ac:spMkLst>
            <pc:docMk/>
            <pc:sldMk cId="1020516226" sldId="256"/>
            <ac:spMk id="2" creationId="{57C88DFE-0664-4E57-824A-D8B60613CC2A}"/>
          </ac:spMkLst>
        </pc:spChg>
        <pc:spChg chg="mod">
          <ac:chgData name="Sarah Burney" userId="11b09efd01d8afd9" providerId="LiveId" clId="{55D468CA-1999-49E7-B911-50E4F748C99A}" dt="2021-05-09T13:15:18.456" v="253" actId="26606"/>
          <ac:spMkLst>
            <pc:docMk/>
            <pc:sldMk cId="1020516226" sldId="256"/>
            <ac:spMk id="3" creationId="{17845DF6-D2DE-430F-BDAD-D4FD04957BFF}"/>
          </ac:spMkLst>
        </pc:spChg>
        <pc:spChg chg="add">
          <ac:chgData name="Sarah Burney" userId="11b09efd01d8afd9" providerId="LiveId" clId="{55D468CA-1999-49E7-B911-50E4F748C99A}" dt="2021-05-09T13:15:18.456" v="253" actId="26606"/>
          <ac:spMkLst>
            <pc:docMk/>
            <pc:sldMk cId="1020516226" sldId="256"/>
            <ac:spMk id="9" creationId="{9B7AD9F6-8CE7-4299-8FC6-328F4DCD3FF9}"/>
          </ac:spMkLst>
        </pc:spChg>
        <pc:spChg chg="add">
          <ac:chgData name="Sarah Burney" userId="11b09efd01d8afd9" providerId="LiveId" clId="{55D468CA-1999-49E7-B911-50E4F748C99A}" dt="2021-05-09T13:15:18.456" v="253" actId="26606"/>
          <ac:spMkLst>
            <pc:docMk/>
            <pc:sldMk cId="1020516226" sldId="256"/>
            <ac:spMk id="11" creationId="{82580482-BA80-420A-8A05-C58E97F26B21}"/>
          </ac:spMkLst>
        </pc:spChg>
        <pc:picChg chg="add">
          <ac:chgData name="Sarah Burney" userId="11b09efd01d8afd9" providerId="LiveId" clId="{55D468CA-1999-49E7-B911-50E4F748C99A}" dt="2021-05-09T13:15:18.456" v="253" actId="26606"/>
          <ac:picMkLst>
            <pc:docMk/>
            <pc:sldMk cId="1020516226" sldId="256"/>
            <ac:picMk id="5" creationId="{3D645AFA-D37E-4EFE-948F-BE79659C73C0}"/>
          </ac:picMkLst>
        </pc:picChg>
      </pc:sldChg>
      <pc:sldChg chg="addSp modSp mod setBg setClrOvrMap">
        <pc:chgData name="Sarah Burney" userId="11b09efd01d8afd9" providerId="LiveId" clId="{55D468CA-1999-49E7-B911-50E4F748C99A}" dt="2021-05-09T13:14:30.846" v="244" actId="26606"/>
        <pc:sldMkLst>
          <pc:docMk/>
          <pc:sldMk cId="811267713" sldId="257"/>
        </pc:sldMkLst>
        <pc:spChg chg="mod">
          <ac:chgData name="Sarah Burney" userId="11b09efd01d8afd9" providerId="LiveId" clId="{55D468CA-1999-49E7-B911-50E4F748C99A}" dt="2021-05-09T13:14:30.846" v="244" actId="26606"/>
          <ac:spMkLst>
            <pc:docMk/>
            <pc:sldMk cId="811267713" sldId="257"/>
            <ac:spMk id="2" creationId="{F08B2143-62D4-4969-A994-A8BE37018FE2}"/>
          </ac:spMkLst>
        </pc:spChg>
        <pc:spChg chg="mod">
          <ac:chgData name="Sarah Burney" userId="11b09efd01d8afd9" providerId="LiveId" clId="{55D468CA-1999-49E7-B911-50E4F748C99A}" dt="2021-05-09T13:14:30.846" v="244" actId="26606"/>
          <ac:spMkLst>
            <pc:docMk/>
            <pc:sldMk cId="811267713" sldId="257"/>
            <ac:spMk id="3" creationId="{3FB98CB5-33B5-4BE3-9A02-ED1F518A4B76}"/>
          </ac:spMkLst>
        </pc:spChg>
        <pc:spChg chg="add">
          <ac:chgData name="Sarah Burney" userId="11b09efd01d8afd9" providerId="LiveId" clId="{55D468CA-1999-49E7-B911-50E4F748C99A}" dt="2021-05-09T13:14:30.846" v="244" actId="26606"/>
          <ac:spMkLst>
            <pc:docMk/>
            <pc:sldMk cId="811267713" sldId="257"/>
            <ac:spMk id="9" creationId="{71B2258F-86CA-4D4D-8270-BC05FCDEBFB3}"/>
          </ac:spMkLst>
        </pc:spChg>
        <pc:picChg chg="add mod ord">
          <ac:chgData name="Sarah Burney" userId="11b09efd01d8afd9" providerId="LiveId" clId="{55D468CA-1999-49E7-B911-50E4F748C99A}" dt="2021-05-09T13:14:30.846" v="244" actId="26606"/>
          <ac:picMkLst>
            <pc:docMk/>
            <pc:sldMk cId="811267713" sldId="257"/>
            <ac:picMk id="4" creationId="{7C87DC3A-218B-4483-BE49-B0F8934B47A3}"/>
          </ac:picMkLst>
        </pc:picChg>
      </pc:sldChg>
      <pc:sldChg chg="addSp modSp mod">
        <pc:chgData name="Sarah Burney" userId="11b09efd01d8afd9" providerId="LiveId" clId="{55D468CA-1999-49E7-B911-50E4F748C99A}" dt="2021-05-09T13:18:33.466" v="336" actId="20577"/>
        <pc:sldMkLst>
          <pc:docMk/>
          <pc:sldMk cId="1715676193" sldId="258"/>
        </pc:sldMkLst>
        <pc:spChg chg="add mod">
          <ac:chgData name="Sarah Burney" userId="11b09efd01d8afd9" providerId="LiveId" clId="{55D468CA-1999-49E7-B911-50E4F748C99A}" dt="2021-05-09T13:18:33.466" v="336" actId="20577"/>
          <ac:spMkLst>
            <pc:docMk/>
            <pc:sldMk cId="1715676193" sldId="258"/>
            <ac:spMk id="2" creationId="{29A5011F-083B-40D8-B79B-57CD52969A9A}"/>
          </ac:spMkLst>
        </pc:spChg>
        <pc:picChg chg="mod">
          <ac:chgData name="Sarah Burney" userId="11b09efd01d8afd9" providerId="LiveId" clId="{55D468CA-1999-49E7-B911-50E4F748C99A}" dt="2021-05-09T13:18:18.516" v="321" actId="1076"/>
          <ac:picMkLst>
            <pc:docMk/>
            <pc:sldMk cId="1715676193" sldId="258"/>
            <ac:picMk id="5" creationId="{577887B1-827C-469B-92D5-50B6D37CD39F}"/>
          </ac:picMkLst>
        </pc:picChg>
      </pc:sldChg>
      <pc:sldChg chg="del ord">
        <pc:chgData name="Sarah Burney" userId="11b09efd01d8afd9" providerId="LiveId" clId="{55D468CA-1999-49E7-B911-50E4F748C99A}" dt="2021-05-09T13:16:26.919" v="264" actId="47"/>
        <pc:sldMkLst>
          <pc:docMk/>
          <pc:sldMk cId="2497428003" sldId="259"/>
        </pc:sldMkLst>
      </pc:sldChg>
      <pc:sldChg chg="addSp delSp modSp mod ord setBg setClrOvrMap">
        <pc:chgData name="Sarah Burney" userId="11b09efd01d8afd9" providerId="LiveId" clId="{55D468CA-1999-49E7-B911-50E4F748C99A}" dt="2021-05-09T13:20:40.245" v="401" actId="113"/>
        <pc:sldMkLst>
          <pc:docMk/>
          <pc:sldMk cId="2265393295" sldId="261"/>
        </pc:sldMkLst>
        <pc:spChg chg="mod">
          <ac:chgData name="Sarah Burney" userId="11b09efd01d8afd9" providerId="LiveId" clId="{55D468CA-1999-49E7-B911-50E4F748C99A}" dt="2021-05-09T13:15:41.929" v="260" actId="26606"/>
          <ac:spMkLst>
            <pc:docMk/>
            <pc:sldMk cId="2265393295" sldId="261"/>
            <ac:spMk id="2" creationId="{30FF20E3-9E88-4E9E-8590-D5CDB45840B7}"/>
          </ac:spMkLst>
        </pc:spChg>
        <pc:spChg chg="mod">
          <ac:chgData name="Sarah Burney" userId="11b09efd01d8afd9" providerId="LiveId" clId="{55D468CA-1999-49E7-B911-50E4F748C99A}" dt="2021-05-09T13:20:40.245" v="401" actId="113"/>
          <ac:spMkLst>
            <pc:docMk/>
            <pc:sldMk cId="2265393295" sldId="261"/>
            <ac:spMk id="3" creationId="{FB10DCDB-AFD2-44CE-BF0F-BDAE4998B53E}"/>
          </ac:spMkLst>
        </pc:spChg>
        <pc:spChg chg="add del mod">
          <ac:chgData name="Sarah Burney" userId="11b09efd01d8afd9" providerId="LiveId" clId="{55D468CA-1999-49E7-B911-50E4F748C99A}" dt="2021-05-09T12:22:51.362" v="96" actId="478"/>
          <ac:spMkLst>
            <pc:docMk/>
            <pc:sldMk cId="2265393295" sldId="261"/>
            <ac:spMk id="4" creationId="{B01F3C35-128A-452B-8355-913A92C38227}"/>
          </ac:spMkLst>
        </pc:spChg>
        <pc:spChg chg="add del mod">
          <ac:chgData name="Sarah Burney" userId="11b09efd01d8afd9" providerId="LiveId" clId="{55D468CA-1999-49E7-B911-50E4F748C99A}" dt="2021-05-09T12:22:40.025" v="92" actId="478"/>
          <ac:spMkLst>
            <pc:docMk/>
            <pc:sldMk cId="2265393295" sldId="261"/>
            <ac:spMk id="5" creationId="{A0D1722C-AA3B-4253-8F80-25530EA97D86}"/>
          </ac:spMkLst>
        </pc:spChg>
        <pc:spChg chg="add del">
          <ac:chgData name="Sarah Burney" userId="11b09efd01d8afd9" providerId="LiveId" clId="{55D468CA-1999-49E7-B911-50E4F748C99A}" dt="2021-05-09T13:15:41.901" v="259" actId="26606"/>
          <ac:spMkLst>
            <pc:docMk/>
            <pc:sldMk cId="2265393295" sldId="261"/>
            <ac:spMk id="11" creationId="{5E8D2E83-FB3A-40E7-A9E5-7AB389D612B4}"/>
          </ac:spMkLst>
        </pc:spChg>
        <pc:picChg chg="add mod ord">
          <ac:chgData name="Sarah Burney" userId="11b09efd01d8afd9" providerId="LiveId" clId="{55D468CA-1999-49E7-B911-50E4F748C99A}" dt="2021-05-09T13:15:41.929" v="260" actId="26606"/>
          <ac:picMkLst>
            <pc:docMk/>
            <pc:sldMk cId="2265393295" sldId="261"/>
            <ac:picMk id="6" creationId="{00609FF6-C1F9-4A21-9FC0-90717389AF9E}"/>
          </ac:picMkLst>
        </pc:picChg>
        <pc:picChg chg="add">
          <ac:chgData name="Sarah Burney" userId="11b09efd01d8afd9" providerId="LiveId" clId="{55D468CA-1999-49E7-B911-50E4F748C99A}" dt="2021-05-09T13:15:41.929" v="260" actId="26606"/>
          <ac:picMkLst>
            <pc:docMk/>
            <pc:sldMk cId="2265393295" sldId="261"/>
            <ac:picMk id="13" creationId="{54DDEBDD-D8BD-41A6-8A0D-B00E3768B0F9}"/>
          </ac:picMkLst>
        </pc:picChg>
      </pc:sldChg>
      <pc:sldChg chg="modSp del mod">
        <pc:chgData name="Sarah Burney" userId="11b09efd01d8afd9" providerId="LiveId" clId="{55D468CA-1999-49E7-B911-50E4F748C99A}" dt="2021-05-09T12:09:49.513" v="51" actId="47"/>
        <pc:sldMkLst>
          <pc:docMk/>
          <pc:sldMk cId="683259310" sldId="262"/>
        </pc:sldMkLst>
        <pc:spChg chg="mod">
          <ac:chgData name="Sarah Burney" userId="11b09efd01d8afd9" providerId="LiveId" clId="{55D468CA-1999-49E7-B911-50E4F748C99A}" dt="2021-05-09T11:42:07.094" v="39" actId="20577"/>
          <ac:spMkLst>
            <pc:docMk/>
            <pc:sldMk cId="683259310" sldId="262"/>
            <ac:spMk id="2" creationId="{C13B792F-4AA2-488E-9EF2-E468059381AC}"/>
          </ac:spMkLst>
        </pc:spChg>
        <pc:spChg chg="mod">
          <ac:chgData name="Sarah Burney" userId="11b09efd01d8afd9" providerId="LiveId" clId="{55D468CA-1999-49E7-B911-50E4F748C99A}" dt="2021-05-09T12:09:25.748" v="44" actId="1076"/>
          <ac:spMkLst>
            <pc:docMk/>
            <pc:sldMk cId="683259310" sldId="262"/>
            <ac:spMk id="3" creationId="{6A3B45D8-AB2E-4704-A67A-A8284234A020}"/>
          </ac:spMkLst>
        </pc:spChg>
      </pc:sldChg>
      <pc:sldChg chg="addSp delSp modSp new mod ord setBg">
        <pc:chgData name="Sarah Burney" userId="11b09efd01d8afd9" providerId="LiveId" clId="{55D468CA-1999-49E7-B911-50E4F748C99A}" dt="2021-05-09T13:20:34.718" v="399" actId="20577"/>
        <pc:sldMkLst>
          <pc:docMk/>
          <pc:sldMk cId="4125548644" sldId="262"/>
        </pc:sldMkLst>
        <pc:spChg chg="mod">
          <ac:chgData name="Sarah Burney" userId="11b09efd01d8afd9" providerId="LiveId" clId="{55D468CA-1999-49E7-B911-50E4F748C99A}" dt="2021-05-09T13:16:13.950" v="263" actId="26606"/>
          <ac:spMkLst>
            <pc:docMk/>
            <pc:sldMk cId="4125548644" sldId="262"/>
            <ac:spMk id="2" creationId="{2C019224-3F58-40E0-8819-47E74F3E5E23}"/>
          </ac:spMkLst>
        </pc:spChg>
        <pc:spChg chg="mod">
          <ac:chgData name="Sarah Burney" userId="11b09efd01d8afd9" providerId="LiveId" clId="{55D468CA-1999-49E7-B911-50E4F748C99A}" dt="2021-05-09T13:20:34.718" v="399" actId="20577"/>
          <ac:spMkLst>
            <pc:docMk/>
            <pc:sldMk cId="4125548644" sldId="262"/>
            <ac:spMk id="3" creationId="{54EAB93D-4AEF-4620-9443-87E5091DD02F}"/>
          </ac:spMkLst>
        </pc:spChg>
        <pc:spChg chg="add del">
          <ac:chgData name="Sarah Burney" userId="11b09efd01d8afd9" providerId="LiveId" clId="{55D468CA-1999-49E7-B911-50E4F748C99A}" dt="2021-05-09T13:16:13.950" v="263" actId="26606"/>
          <ac:spMkLst>
            <pc:docMk/>
            <pc:sldMk cId="4125548644" sldId="262"/>
            <ac:spMk id="9" creationId="{F13C74B1-5B17-4795-BED0-7140497B445A}"/>
          </ac:spMkLst>
        </pc:spChg>
        <pc:spChg chg="add del">
          <ac:chgData name="Sarah Burney" userId="11b09efd01d8afd9" providerId="LiveId" clId="{55D468CA-1999-49E7-B911-50E4F748C99A}" dt="2021-05-09T13:16:13.950" v="263" actId="26606"/>
          <ac:spMkLst>
            <pc:docMk/>
            <pc:sldMk cId="4125548644" sldId="262"/>
            <ac:spMk id="11" creationId="{D4974D33-8DC5-464E-8C6D-BE58F0669C17}"/>
          </ac:spMkLst>
        </pc:spChg>
        <pc:picChg chg="add del mod">
          <ac:chgData name="Sarah Burney" userId="11b09efd01d8afd9" providerId="LiveId" clId="{55D468CA-1999-49E7-B911-50E4F748C99A}" dt="2021-05-09T13:16:08.193" v="261" actId="478"/>
          <ac:picMkLst>
            <pc:docMk/>
            <pc:sldMk cId="4125548644" sldId="262"/>
            <ac:picMk id="4" creationId="{3A6E40AB-8F96-4712-89A3-9D11DE2B4041}"/>
          </ac:picMkLst>
        </pc:picChg>
        <pc:picChg chg="add mod ord">
          <ac:chgData name="Sarah Burney" userId="11b09efd01d8afd9" providerId="LiveId" clId="{55D468CA-1999-49E7-B911-50E4F748C99A}" dt="2021-05-09T13:16:13.950" v="263" actId="26606"/>
          <ac:picMkLst>
            <pc:docMk/>
            <pc:sldMk cId="4125548644" sldId="262"/>
            <ac:picMk id="5" creationId="{9B2A4659-912C-45AB-9520-F7816CF97398}"/>
          </ac:picMkLst>
        </pc:picChg>
        <pc:picChg chg="add">
          <ac:chgData name="Sarah Burney" userId="11b09efd01d8afd9" providerId="LiveId" clId="{55D468CA-1999-49E7-B911-50E4F748C99A}" dt="2021-05-09T13:16:13.950" v="263" actId="26606"/>
          <ac:picMkLst>
            <pc:docMk/>
            <pc:sldMk cId="4125548644" sldId="262"/>
            <ac:picMk id="16" creationId="{54DDEBDD-D8BD-41A6-8A0D-B00E3768B0F9}"/>
          </ac:picMkLst>
        </pc:picChg>
      </pc:sldChg>
      <pc:sldChg chg="addSp modSp new mod ord setBg">
        <pc:chgData name="Sarah Burney" userId="11b09efd01d8afd9" providerId="LiveId" clId="{55D468CA-1999-49E7-B911-50E4F748C99A}" dt="2021-05-09T13:23:10.790" v="409" actId="113"/>
        <pc:sldMkLst>
          <pc:docMk/>
          <pc:sldMk cId="2397498605" sldId="263"/>
        </pc:sldMkLst>
        <pc:spChg chg="mod">
          <ac:chgData name="Sarah Burney" userId="11b09efd01d8afd9" providerId="LiveId" clId="{55D468CA-1999-49E7-B911-50E4F748C99A}" dt="2021-05-09T13:22:42.496" v="405" actId="26606"/>
          <ac:spMkLst>
            <pc:docMk/>
            <pc:sldMk cId="2397498605" sldId="263"/>
            <ac:spMk id="2" creationId="{9384612E-2B3A-46F7-831C-6DD838209765}"/>
          </ac:spMkLst>
        </pc:spChg>
        <pc:spChg chg="mod">
          <ac:chgData name="Sarah Burney" userId="11b09efd01d8afd9" providerId="LiveId" clId="{55D468CA-1999-49E7-B911-50E4F748C99A}" dt="2021-05-09T13:23:10.790" v="409" actId="113"/>
          <ac:spMkLst>
            <pc:docMk/>
            <pc:sldMk cId="2397498605" sldId="263"/>
            <ac:spMk id="3" creationId="{029541C9-9A35-40C9-9CEE-09F6A744C72E}"/>
          </ac:spMkLst>
        </pc:spChg>
        <pc:picChg chg="add mod ord">
          <ac:chgData name="Sarah Burney" userId="11b09efd01d8afd9" providerId="LiveId" clId="{55D468CA-1999-49E7-B911-50E4F748C99A}" dt="2021-05-09T13:22:42.496" v="405" actId="26606"/>
          <ac:picMkLst>
            <pc:docMk/>
            <pc:sldMk cId="2397498605" sldId="263"/>
            <ac:picMk id="4" creationId="{BF44885B-0A50-4937-9DED-0FDB9F6098E9}"/>
          </ac:picMkLst>
        </pc:picChg>
        <pc:picChg chg="add">
          <ac:chgData name="Sarah Burney" userId="11b09efd01d8afd9" providerId="LiveId" clId="{55D468CA-1999-49E7-B911-50E4F748C99A}" dt="2021-05-09T13:22:42.496" v="405" actId="26606"/>
          <ac:picMkLst>
            <pc:docMk/>
            <pc:sldMk cId="2397498605" sldId="263"/>
            <ac:picMk id="9" creationId="{54DDEBDD-D8BD-41A6-8A0D-B00E3768B0F9}"/>
          </ac:picMkLst>
        </pc:picChg>
      </pc:sldChg>
      <pc:sldChg chg="modSp new del mod">
        <pc:chgData name="Sarah Burney" userId="11b09efd01d8afd9" providerId="LiveId" clId="{55D468CA-1999-49E7-B911-50E4F748C99A}" dt="2021-05-09T13:17:07.406" v="286" actId="47"/>
        <pc:sldMkLst>
          <pc:docMk/>
          <pc:sldMk cId="3819091032" sldId="263"/>
        </pc:sldMkLst>
        <pc:spChg chg="mod">
          <ac:chgData name="Sarah Burney" userId="11b09efd01d8afd9" providerId="LiveId" clId="{55D468CA-1999-49E7-B911-50E4F748C99A}" dt="2021-05-09T13:16:50.756" v="285" actId="20577"/>
          <ac:spMkLst>
            <pc:docMk/>
            <pc:sldMk cId="3819091032" sldId="263"/>
            <ac:spMk id="2" creationId="{DB2626EE-F538-441D-9E21-BDB5AFE872D7}"/>
          </ac:spMkLst>
        </pc:spChg>
      </pc:sldChg>
    </pc:docChg>
  </pc:docChgLst>
  <pc:docChgLst>
    <pc:chgData name="Sarah Burney" userId="3ff1fe9c-ec4d-4417-af83-dbc6e1aa8c41" providerId="ADAL" clId="{C1378F4E-7D85-4107-9DBD-0A75D26964F3}"/>
    <pc:docChg chg="modSld sldOrd">
      <pc:chgData name="Sarah Burney" userId="3ff1fe9c-ec4d-4417-af83-dbc6e1aa8c41" providerId="ADAL" clId="{C1378F4E-7D85-4107-9DBD-0A75D26964F3}" dt="2021-10-17T10:30:07.968" v="1"/>
      <pc:docMkLst>
        <pc:docMk/>
      </pc:docMkLst>
      <pc:sldChg chg="ord">
        <pc:chgData name="Sarah Burney" userId="3ff1fe9c-ec4d-4417-af83-dbc6e1aa8c41" providerId="ADAL" clId="{C1378F4E-7D85-4107-9DBD-0A75D26964F3}" dt="2021-10-17T10:30:07.968" v="1"/>
        <pc:sldMkLst>
          <pc:docMk/>
          <pc:sldMk cId="3202492480" sldId="260"/>
        </pc:sldMkLst>
      </pc:sldChg>
    </pc:docChg>
  </pc:docChgLst>
  <pc:docChgLst>
    <pc:chgData name="Sarah Burney" userId="3ff1fe9c-ec4d-4417-af83-dbc6e1aa8c41" providerId="ADAL" clId="{8659556A-87A4-4360-A76D-9DF664BD461A}"/>
    <pc:docChg chg="modSld">
      <pc:chgData name="Sarah Burney" userId="3ff1fe9c-ec4d-4417-af83-dbc6e1aa8c41" providerId="ADAL" clId="{8659556A-87A4-4360-A76D-9DF664BD461A}" dt="2021-10-17T23:48:31.959" v="0" actId="20577"/>
      <pc:docMkLst>
        <pc:docMk/>
      </pc:docMkLst>
      <pc:sldChg chg="modSp mod">
        <pc:chgData name="Sarah Burney" userId="3ff1fe9c-ec4d-4417-af83-dbc6e1aa8c41" providerId="ADAL" clId="{8659556A-87A4-4360-A76D-9DF664BD461A}" dt="2021-10-17T23:48:31.959" v="0" actId="20577"/>
        <pc:sldMkLst>
          <pc:docMk/>
          <pc:sldMk cId="2265393295" sldId="261"/>
        </pc:sldMkLst>
        <pc:spChg chg="mod">
          <ac:chgData name="Sarah Burney" userId="3ff1fe9c-ec4d-4417-af83-dbc6e1aa8c41" providerId="ADAL" clId="{8659556A-87A4-4360-A76D-9DF664BD461A}" dt="2021-10-17T23:48:31.959" v="0" actId="20577"/>
          <ac:spMkLst>
            <pc:docMk/>
            <pc:sldMk cId="2265393295" sldId="261"/>
            <ac:spMk id="3" creationId="{FB10DCDB-AFD2-44CE-BF0F-BDAE4998B5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E7FB-D1FB-4EC6-B7A2-8F7377F1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C6864-E244-4734-9342-6E6BA0749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7D4A-DA24-4F3C-937A-92F6B655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F4B5-2652-41E5-9199-1A2922E8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9711-FDE8-4A99-B177-6BFD0FEF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26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5840-E19D-427B-9EA3-78EE86F8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59A5C-0B51-4FD7-BA97-DF897498B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D660-C5E3-4CC0-97F4-9634A689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895D-3450-4A0A-BABD-3A380CBA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F6EF8-DE4E-40CD-9E3F-367F67DD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7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7385E-2A3C-45D8-B91D-3B9B26EBE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D4711-B5F8-44F6-9044-E474686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B44A4-EB5C-4634-8C4B-CDB6CC02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22AEF-3066-4D5F-B74F-55F3EDCB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77D1-1746-4CB6-A197-092D7DB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09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E288-AA82-46CA-A437-D7D9BB67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DA8A-97A1-4087-A75C-8CD97286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E925B-8991-43A3-A59B-3B53B815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CE8A-7AFD-4BF0-B31E-47869583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4880-063C-408F-B9D4-77C40C79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A109-93F9-4C6B-B46F-BDC4F9CC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F58AD-BA62-431A-90F9-AF802D9E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D7BA-BEF1-45A7-A654-323F391D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472B-FD7E-40E0-8005-0FBB8D85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9255-C0FD-4FC9-A9DB-C3C1EE77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4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FAF4-D149-4327-B2DE-B56A6C00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A9FD-4E02-4BB6-ADCD-9D3BC252A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8FE16-466D-4BAA-A41D-EEC46034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B29C9-7AC5-476E-9552-5BEDFE3D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D17B-36D8-4B90-9852-87CACCC0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B9F2F-AA55-4E0E-89F4-AF73DCB6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3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DF1B-2180-41D1-8FDB-A7F461C6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3C7D0-5E65-40E7-8368-DD3C2122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A6793-AE29-49BC-B8DF-95D9753A2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B8EC9-DCD6-40FE-8599-D3BFC4308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8CF1E-3982-4EA8-AB86-C4AD5DAB3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485F-FC60-4FFA-8DBC-F2F55768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1D54F-C6CD-433C-984E-B3547954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5665D-C9D9-4434-A41A-0069D791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49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16050-C3D3-4292-B9B9-6CD786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08EB2-4F17-41EA-81A9-A7CBEF6F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68317-6BFD-40AE-8E03-399176EA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565C5-C397-4AA8-A3F3-E8EDAA42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12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00E20-871B-496D-AFEC-760E8E0C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62C57-5092-4B34-BA88-E33D63AB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78253-B51B-4FBD-AA87-A5A4464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7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7397-FE62-49B6-AA7D-24878E12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88E6-C7BE-458E-A196-F28B418F5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CCD61-0D15-4BCF-B30E-231931731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E5E7-21C3-42D0-9A09-19A5C69B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B0DFE-4FEA-46DC-9111-6FB20C03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F8A33-AABD-448F-A5B2-92B69EC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72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3F5C-5899-4531-9132-4E763CE8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854A8-F65F-49FC-AF37-B23C6490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F6834-76FF-40FB-B6F8-987B16997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866C3-446B-4661-9D67-0ABB7202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16A8B-1908-4121-813D-E8C335C5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FAF3D-698B-4572-8A6D-7A28A52D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3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EE7CB-F923-4634-BC57-C2E01DEC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4FB70-8AF1-4D1C-A0BB-E84D823E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0E36-AB4F-40A8-8F2E-880E06565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547F-A3B3-42DF-8445-2CBDFC8E90FE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87D2-5687-4B2B-8D3D-956812C69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B616-7622-4D9B-9751-995A31221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81AD-6C10-4911-AE64-3BD21C4C6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51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clickview.com.au/libraries/videos/7336963/the-formation-of-landform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clickview.com.au/exchange/videos/39605880/volcanoes" TargetMode="External"/><Relationship Id="rId4" Type="http://schemas.openxmlformats.org/officeDocument/2006/relationships/hyperlink" Target="https://online.clickview.com.au/libraries/videos/21148006/tectonics-our-earth-and-its-movem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clickview.com.au/libraries/series/34598510/miniclips-earth-s-changing-surface/videos/34590945/weathering" TargetMode="External"/><Relationship Id="rId4" Type="http://schemas.openxmlformats.org/officeDocument/2006/relationships/hyperlink" Target="https://online.clickview.com.au/libraries/series/34598510/miniclips-earth-s-changing-surface/videos/34591272/eros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88DFE-0664-4E57-824A-D8B60613C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en-AU" sz="6600"/>
              <a:t>Landforms &amp; Landmasses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45DF6-D2DE-430F-BDAD-D4FD0495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Formation</a:t>
            </a:r>
            <a:endParaRPr lang="en-AU"/>
          </a:p>
        </p:txBody>
      </p:sp>
      <p:pic>
        <p:nvPicPr>
          <p:cNvPr id="5" name="Picture 4" descr="Arial view of a river, dam and lake">
            <a:extLst>
              <a:ext uri="{FF2B5EF4-FFF2-40B4-BE49-F238E27FC236}">
                <a16:creationId xmlns:a16="http://schemas.microsoft.com/office/drawing/2014/main" id="{3D645AFA-D37E-4EFE-948F-BE79659C7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2" r="20416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7DC3A-218B-4483-BE49-B0F8934B4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8B2143-62D4-4969-A994-A8BE3701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How are Landforms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8CB5-33B5-4BE3-9A02-ED1F518A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hlinkClick r:id="rId3"/>
              </a:rPr>
              <a:t>https://online.clickview.com.au/libraries/videos/7336963/the-formation-of-landforms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6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69087-5FAF-4522-A63E-D81DC6E7C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575" y="457200"/>
            <a:ext cx="84008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A4659-912C-45AB-9520-F7816CF97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19224-3F58-40E0-8819-47E74F3E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000000"/>
                </a:solidFill>
              </a:rPr>
              <a:t>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B93D-4AEF-4620-9443-87E5091D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0000"/>
                </a:solidFill>
              </a:rPr>
              <a:t>Plate tectonics</a:t>
            </a:r>
          </a:p>
          <a:p>
            <a:r>
              <a:rPr lang="en-AU" sz="20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https://online.clickview.com.au/libraries/videos/21148006/tectonics-our-earth-and-its-movements</a:t>
            </a: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2000" b="1" dirty="0">
                <a:solidFill>
                  <a:srgbClr val="000000"/>
                </a:solidFill>
              </a:rPr>
              <a:t>Volcanoes</a:t>
            </a:r>
          </a:p>
          <a:p>
            <a:r>
              <a:rPr lang="en-AU" sz="2000" dirty="0">
                <a:solidFill>
                  <a:srgbClr val="000000"/>
                </a:solidFill>
                <a:hlinkClick r:id="rId5"/>
              </a:rPr>
              <a:t>https://online.clickview.com.au/exchange/videos/39605880/volcanoes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5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609FF6-C1F9-4A21-9FC0-90717389A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916" r="3263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F20E3-9E88-4E9E-8590-D5CDB458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000000"/>
                </a:solidFill>
              </a:rPr>
              <a:t>External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DCDB-AFD2-44CE-BF0F-BDAE4998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0000"/>
                </a:solidFill>
              </a:rPr>
              <a:t>Weathering</a:t>
            </a:r>
          </a:p>
          <a:p>
            <a:r>
              <a:rPr lang="en-AU" sz="2000" dirty="0">
                <a:solidFill>
                  <a:srgbClr val="000000"/>
                </a:solidFill>
                <a:hlinkClick r:id="rId4"/>
              </a:rPr>
              <a:t>https://online.clickview.com.au/libraries/series/34598510/miniclips-earth-s-changing-surface/videos/34591272/erosion</a:t>
            </a: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2000" b="1" dirty="0">
                <a:solidFill>
                  <a:srgbClr val="000000"/>
                </a:solidFill>
              </a:rPr>
              <a:t>Erosion</a:t>
            </a:r>
          </a:p>
          <a:p>
            <a:r>
              <a:rPr lang="en-AU" sz="2000" dirty="0">
                <a:solidFill>
                  <a:srgbClr val="000000"/>
                </a:solidFill>
                <a:hlinkClick r:id="rId5"/>
              </a:rPr>
              <a:t>https://online.clickview.com.au/libraries/series/34598510/miniclips-earth-s-changing-surface/videos/34590945</a:t>
            </a:r>
            <a:r>
              <a:rPr lang="en-AU" sz="2000">
                <a:solidFill>
                  <a:srgbClr val="000000"/>
                </a:solidFill>
                <a:hlinkClick r:id="rId5"/>
              </a:rPr>
              <a:t>/weathering</a:t>
            </a:r>
            <a:r>
              <a:rPr lang="en-AU" sz="2000">
                <a:solidFill>
                  <a:srgbClr val="000000"/>
                </a:solidFill>
              </a:rPr>
              <a:t> </a:t>
            </a: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9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887B1-827C-469B-92D5-50B6D37CD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361" t="-309" r="-5968" b="-110"/>
          <a:stretch/>
        </p:blipFill>
        <p:spPr>
          <a:xfrm>
            <a:off x="1097598" y="456986"/>
            <a:ext cx="112776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5011F-083B-40D8-B79B-57CD52969A9A}"/>
              </a:ext>
            </a:extLst>
          </p:cNvPr>
          <p:cNvSpPr txBox="1"/>
          <p:nvPr/>
        </p:nvSpPr>
        <p:spPr>
          <a:xfrm>
            <a:off x="310242" y="2767066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External Processes</a:t>
            </a:r>
          </a:p>
        </p:txBody>
      </p:sp>
    </p:spTree>
    <p:extLst>
      <p:ext uri="{BB962C8B-B14F-4D97-AF65-F5344CB8AC3E}">
        <p14:creationId xmlns:p14="http://schemas.microsoft.com/office/powerpoint/2010/main" val="171567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4885B-0A50-4937-9DED-0FDB9F609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093" r="2846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84612E-2B3A-46F7-831C-6DD83820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000000"/>
                </a:solidFill>
              </a:rPr>
              <a:t>Some tricky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41C9-9A35-40C9-9CEE-09F6A744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AU" sz="1700" b="1" dirty="0">
                <a:solidFill>
                  <a:srgbClr val="000000"/>
                </a:solidFill>
              </a:rPr>
              <a:t>Caves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000000"/>
                </a:solidFill>
              </a:rPr>
              <a:t>https://www.youtube.com/watch?v=EX0q5I3-HZI</a:t>
            </a:r>
          </a:p>
          <a:p>
            <a:pPr marL="0" indent="0">
              <a:buNone/>
            </a:pPr>
            <a:endParaRPr lang="en-AU" sz="1700" dirty="0">
              <a:solidFill>
                <a:srgbClr val="000000"/>
              </a:solidFill>
            </a:endParaRPr>
          </a:p>
          <a:p>
            <a:r>
              <a:rPr lang="en-AU" sz="1700" b="1" dirty="0">
                <a:solidFill>
                  <a:srgbClr val="000000"/>
                </a:solidFill>
              </a:rPr>
              <a:t>Geysers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000000"/>
                </a:solidFill>
              </a:rPr>
              <a:t>https://www.youtube.com/watch?v=_gyhvqbIaOE</a:t>
            </a:r>
          </a:p>
          <a:p>
            <a:pPr marL="0" indent="0">
              <a:buNone/>
            </a:pPr>
            <a:endParaRPr lang="en-AU" sz="1700" dirty="0">
              <a:solidFill>
                <a:srgbClr val="000000"/>
              </a:solidFill>
            </a:endParaRPr>
          </a:p>
          <a:p>
            <a:r>
              <a:rPr lang="en-AU" sz="1700" b="1" dirty="0">
                <a:solidFill>
                  <a:srgbClr val="000000"/>
                </a:solidFill>
              </a:rPr>
              <a:t>Oases</a:t>
            </a:r>
          </a:p>
          <a:p>
            <a:pPr marL="0" indent="0">
              <a:buNone/>
            </a:pPr>
            <a:r>
              <a:rPr lang="en-AU" sz="1700" dirty="0">
                <a:solidFill>
                  <a:srgbClr val="000000"/>
                </a:solidFill>
              </a:rPr>
              <a:t>https://www.youtube.com/watch?v=nuJ6QTZdvxM</a:t>
            </a:r>
          </a:p>
        </p:txBody>
      </p:sp>
    </p:spTree>
    <p:extLst>
      <p:ext uri="{BB962C8B-B14F-4D97-AF65-F5344CB8AC3E}">
        <p14:creationId xmlns:p14="http://schemas.microsoft.com/office/powerpoint/2010/main" val="239749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161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Landforms &amp; Landmasses 2</vt:lpstr>
      <vt:lpstr>How are Landforms Created?</vt:lpstr>
      <vt:lpstr>PowerPoint Presentation</vt:lpstr>
      <vt:lpstr>Internal</vt:lpstr>
      <vt:lpstr>External</vt:lpstr>
      <vt:lpstr>PowerPoint Presentation</vt:lpstr>
      <vt:lpstr>Some tricky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Categories of Landforms</dc:title>
  <dc:creator>Sarah Burney</dc:creator>
  <cp:lastModifiedBy>Sarah Burney</cp:lastModifiedBy>
  <cp:revision>5</cp:revision>
  <dcterms:created xsi:type="dcterms:W3CDTF">2021-05-08T07:24:59Z</dcterms:created>
  <dcterms:modified xsi:type="dcterms:W3CDTF">2021-10-17T23:48:58Z</dcterms:modified>
</cp:coreProperties>
</file>