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0C1B3E-5F33-475C-BADE-517AE804D535}" v="110" dt="2021-10-26T00:53:43.8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48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Burney" userId="3ff1fe9c-ec4d-4417-af83-dbc6e1aa8c41" providerId="ADAL" clId="{430C1B3E-5F33-475C-BADE-517AE804D535}"/>
    <pc:docChg chg="undo custSel addSld modSld sldOrd">
      <pc:chgData name="Sarah Burney" userId="3ff1fe9c-ec4d-4417-af83-dbc6e1aa8c41" providerId="ADAL" clId="{430C1B3E-5F33-475C-BADE-517AE804D535}" dt="2021-10-26T00:54:15.862" v="2220" actId="20577"/>
      <pc:docMkLst>
        <pc:docMk/>
      </pc:docMkLst>
      <pc:sldChg chg="modSp mod">
        <pc:chgData name="Sarah Burney" userId="3ff1fe9c-ec4d-4417-af83-dbc6e1aa8c41" providerId="ADAL" clId="{430C1B3E-5F33-475C-BADE-517AE804D535}" dt="2021-10-26T00:34:06.028" v="2012" actId="20577"/>
        <pc:sldMkLst>
          <pc:docMk/>
          <pc:sldMk cId="2201689769" sldId="260"/>
        </pc:sldMkLst>
        <pc:spChg chg="mod">
          <ac:chgData name="Sarah Burney" userId="3ff1fe9c-ec4d-4417-af83-dbc6e1aa8c41" providerId="ADAL" clId="{430C1B3E-5F33-475C-BADE-517AE804D535}" dt="2021-10-26T00:34:06.028" v="2012" actId="20577"/>
          <ac:spMkLst>
            <pc:docMk/>
            <pc:sldMk cId="2201689769" sldId="260"/>
            <ac:spMk id="3" creationId="{78CCA93E-C209-495D-AB62-13D4E2A77D7E}"/>
          </ac:spMkLst>
        </pc:spChg>
      </pc:sldChg>
      <pc:sldChg chg="addSp delSp modSp mod">
        <pc:chgData name="Sarah Burney" userId="3ff1fe9c-ec4d-4417-af83-dbc6e1aa8c41" providerId="ADAL" clId="{430C1B3E-5F33-475C-BADE-517AE804D535}" dt="2021-10-26T00:47:50.439" v="2198" actId="1038"/>
        <pc:sldMkLst>
          <pc:docMk/>
          <pc:sldMk cId="1448065228" sldId="261"/>
        </pc:sldMkLst>
        <pc:spChg chg="mod">
          <ac:chgData name="Sarah Burney" userId="3ff1fe9c-ec4d-4417-af83-dbc6e1aa8c41" providerId="ADAL" clId="{430C1B3E-5F33-475C-BADE-517AE804D535}" dt="2021-10-26T00:10:29.191" v="1298" actId="20577"/>
          <ac:spMkLst>
            <pc:docMk/>
            <pc:sldMk cId="1448065228" sldId="261"/>
            <ac:spMk id="3" creationId="{84D85230-1033-4A55-B42E-60EC2419FFA1}"/>
          </ac:spMkLst>
        </pc:spChg>
        <pc:picChg chg="del">
          <ac:chgData name="Sarah Burney" userId="3ff1fe9c-ec4d-4417-af83-dbc6e1aa8c41" providerId="ADAL" clId="{430C1B3E-5F33-475C-BADE-517AE804D535}" dt="2021-10-26T00:44:12.255" v="2160" actId="478"/>
          <ac:picMkLst>
            <pc:docMk/>
            <pc:sldMk cId="1448065228" sldId="261"/>
            <ac:picMk id="1026" creationId="{6B11C0B5-3BAE-4D17-A831-E807B9C51426}"/>
          </ac:picMkLst>
        </pc:picChg>
        <pc:picChg chg="mod">
          <ac:chgData name="Sarah Burney" userId="3ff1fe9c-ec4d-4417-af83-dbc6e1aa8c41" providerId="ADAL" clId="{430C1B3E-5F33-475C-BADE-517AE804D535}" dt="2021-10-26T00:47:22.020" v="2179" actId="688"/>
          <ac:picMkLst>
            <pc:docMk/>
            <pc:sldMk cId="1448065228" sldId="261"/>
            <ac:picMk id="1028" creationId="{72A8A282-FDF4-4351-86B0-ACA36B7258D6}"/>
          </ac:picMkLst>
        </pc:picChg>
        <pc:picChg chg="del">
          <ac:chgData name="Sarah Burney" userId="3ff1fe9c-ec4d-4417-af83-dbc6e1aa8c41" providerId="ADAL" clId="{430C1B3E-5F33-475C-BADE-517AE804D535}" dt="2021-10-26T00:43:43.821" v="2151" actId="478"/>
          <ac:picMkLst>
            <pc:docMk/>
            <pc:sldMk cId="1448065228" sldId="261"/>
            <ac:picMk id="1030" creationId="{028524C9-3D14-47B4-B710-8D8008216EB2}"/>
          </ac:picMkLst>
        </pc:picChg>
        <pc:picChg chg="add mod">
          <ac:chgData name="Sarah Burney" userId="3ff1fe9c-ec4d-4417-af83-dbc6e1aa8c41" providerId="ADAL" clId="{430C1B3E-5F33-475C-BADE-517AE804D535}" dt="2021-10-26T00:47:50.439" v="2198" actId="1038"/>
          <ac:picMkLst>
            <pc:docMk/>
            <pc:sldMk cId="1448065228" sldId="261"/>
            <ac:picMk id="1032" creationId="{87D28D7D-B4DA-454D-887E-0DF485F378AE}"/>
          </ac:picMkLst>
        </pc:picChg>
        <pc:picChg chg="add mod">
          <ac:chgData name="Sarah Burney" userId="3ff1fe9c-ec4d-4417-af83-dbc6e1aa8c41" providerId="ADAL" clId="{430C1B3E-5F33-475C-BADE-517AE804D535}" dt="2021-10-26T00:47:16.639" v="2178" actId="1076"/>
          <ac:picMkLst>
            <pc:docMk/>
            <pc:sldMk cId="1448065228" sldId="261"/>
            <ac:picMk id="1034" creationId="{B3E510E7-6E0A-438F-AF2B-895A173AFA6B}"/>
          </ac:picMkLst>
        </pc:picChg>
      </pc:sldChg>
      <pc:sldChg chg="ord">
        <pc:chgData name="Sarah Burney" userId="3ff1fe9c-ec4d-4417-af83-dbc6e1aa8c41" providerId="ADAL" clId="{430C1B3E-5F33-475C-BADE-517AE804D535}" dt="2021-10-26T00:11:07.017" v="1304" actId="20578"/>
        <pc:sldMkLst>
          <pc:docMk/>
          <pc:sldMk cId="1951596998" sldId="262"/>
        </pc:sldMkLst>
      </pc:sldChg>
      <pc:sldChg chg="addSp delSp modSp mod">
        <pc:chgData name="Sarah Burney" userId="3ff1fe9c-ec4d-4417-af83-dbc6e1aa8c41" providerId="ADAL" clId="{430C1B3E-5F33-475C-BADE-517AE804D535}" dt="2021-10-26T00:43:11.336" v="2150" actId="1076"/>
        <pc:sldMkLst>
          <pc:docMk/>
          <pc:sldMk cId="3964313266" sldId="263"/>
        </pc:sldMkLst>
        <pc:spChg chg="mod">
          <ac:chgData name="Sarah Burney" userId="3ff1fe9c-ec4d-4417-af83-dbc6e1aa8c41" providerId="ADAL" clId="{430C1B3E-5F33-475C-BADE-517AE804D535}" dt="2021-10-26T00:40:57.095" v="2103" actId="26606"/>
          <ac:spMkLst>
            <pc:docMk/>
            <pc:sldMk cId="3964313266" sldId="263"/>
            <ac:spMk id="2" creationId="{44D592A3-5241-4C26-9E7B-518A29936A0B}"/>
          </ac:spMkLst>
        </pc:spChg>
        <pc:spChg chg="mod ord">
          <ac:chgData name="Sarah Burney" userId="3ff1fe9c-ec4d-4417-af83-dbc6e1aa8c41" providerId="ADAL" clId="{430C1B3E-5F33-475C-BADE-517AE804D535}" dt="2021-10-26T00:40:57.095" v="2103" actId="26606"/>
          <ac:spMkLst>
            <pc:docMk/>
            <pc:sldMk cId="3964313266" sldId="263"/>
            <ac:spMk id="3" creationId="{79D3BAD6-4515-4D78-93A0-21952ACB0FF6}"/>
          </ac:spMkLst>
        </pc:spChg>
        <pc:spChg chg="del">
          <ac:chgData name="Sarah Burney" userId="3ff1fe9c-ec4d-4417-af83-dbc6e1aa8c41" providerId="ADAL" clId="{430C1B3E-5F33-475C-BADE-517AE804D535}" dt="2021-10-26T00:40:57.095" v="2103" actId="26606"/>
          <ac:spMkLst>
            <pc:docMk/>
            <pc:sldMk cId="3964313266" sldId="263"/>
            <ac:spMk id="14" creationId="{660EB578-C970-4186-B93C-45851BBC6E34}"/>
          </ac:spMkLst>
        </pc:spChg>
        <pc:spChg chg="add">
          <ac:chgData name="Sarah Burney" userId="3ff1fe9c-ec4d-4417-af83-dbc6e1aa8c41" providerId="ADAL" clId="{430C1B3E-5F33-475C-BADE-517AE804D535}" dt="2021-10-26T00:40:57.095" v="2103" actId="26606"/>
          <ac:spMkLst>
            <pc:docMk/>
            <pc:sldMk cId="3964313266" sldId="263"/>
            <ac:spMk id="77" creationId="{660EB578-C970-4186-B93C-45851BBC6E34}"/>
          </ac:spMkLst>
        </pc:spChg>
        <pc:picChg chg="mod">
          <ac:chgData name="Sarah Burney" userId="3ff1fe9c-ec4d-4417-af83-dbc6e1aa8c41" providerId="ADAL" clId="{430C1B3E-5F33-475C-BADE-517AE804D535}" dt="2021-10-26T00:42:47.402" v="2142" actId="1076"/>
          <ac:picMkLst>
            <pc:docMk/>
            <pc:sldMk cId="3964313266" sldId="263"/>
            <ac:picMk id="4" creationId="{C08DB86F-A29F-466D-89FE-BB669C7270C8}"/>
          </ac:picMkLst>
        </pc:picChg>
        <pc:picChg chg="add mod">
          <ac:chgData name="Sarah Burney" userId="3ff1fe9c-ec4d-4417-af83-dbc6e1aa8c41" providerId="ADAL" clId="{430C1B3E-5F33-475C-BADE-517AE804D535}" dt="2021-10-26T00:42:57.674" v="2146" actId="688"/>
          <ac:picMkLst>
            <pc:docMk/>
            <pc:sldMk cId="3964313266" sldId="263"/>
            <ac:picMk id="4102" creationId="{4B88419D-D9A8-47AA-8CFD-33F6C97A7C24}"/>
          </ac:picMkLst>
        </pc:picChg>
        <pc:picChg chg="add mod ord">
          <ac:chgData name="Sarah Burney" userId="3ff1fe9c-ec4d-4417-af83-dbc6e1aa8c41" providerId="ADAL" clId="{430C1B3E-5F33-475C-BADE-517AE804D535}" dt="2021-10-26T00:43:11.336" v="2150" actId="1076"/>
          <ac:picMkLst>
            <pc:docMk/>
            <pc:sldMk cId="3964313266" sldId="263"/>
            <ac:picMk id="4104" creationId="{DF7AB13C-951D-4C50-AC2D-AA55E8FD98E5}"/>
          </ac:picMkLst>
        </pc:picChg>
        <pc:cxnChg chg="del">
          <ac:chgData name="Sarah Burney" userId="3ff1fe9c-ec4d-4417-af83-dbc6e1aa8c41" providerId="ADAL" clId="{430C1B3E-5F33-475C-BADE-517AE804D535}" dt="2021-10-26T00:40:57.095" v="2103" actId="26606"/>
          <ac:cxnSpMkLst>
            <pc:docMk/>
            <pc:sldMk cId="3964313266" sldId="263"/>
            <ac:cxnSpMk id="13" creationId="{C6855964-C920-48EB-8804-74291211C8A9}"/>
          </ac:cxnSpMkLst>
        </pc:cxnChg>
        <pc:cxnChg chg="del">
          <ac:chgData name="Sarah Burney" userId="3ff1fe9c-ec4d-4417-af83-dbc6e1aa8c41" providerId="ADAL" clId="{430C1B3E-5F33-475C-BADE-517AE804D535}" dt="2021-10-26T00:40:57.095" v="2103" actId="26606"/>
          <ac:cxnSpMkLst>
            <pc:docMk/>
            <pc:sldMk cId="3964313266" sldId="263"/>
            <ac:cxnSpMk id="15" creationId="{CDF57B02-07BB-407B-BB36-06D9C64A673E}"/>
          </ac:cxnSpMkLst>
        </pc:cxnChg>
        <pc:cxnChg chg="add">
          <ac:chgData name="Sarah Burney" userId="3ff1fe9c-ec4d-4417-af83-dbc6e1aa8c41" providerId="ADAL" clId="{430C1B3E-5F33-475C-BADE-517AE804D535}" dt="2021-10-26T00:40:57.095" v="2103" actId="26606"/>
          <ac:cxnSpMkLst>
            <pc:docMk/>
            <pc:sldMk cId="3964313266" sldId="263"/>
            <ac:cxnSpMk id="79" creationId="{CDF57B02-07BB-407B-BB36-06D9C64A673E}"/>
          </ac:cxnSpMkLst>
        </pc:cxnChg>
        <pc:cxnChg chg="add">
          <ac:chgData name="Sarah Burney" userId="3ff1fe9c-ec4d-4417-af83-dbc6e1aa8c41" providerId="ADAL" clId="{430C1B3E-5F33-475C-BADE-517AE804D535}" dt="2021-10-26T00:40:57.095" v="2103" actId="26606"/>
          <ac:cxnSpMkLst>
            <pc:docMk/>
            <pc:sldMk cId="3964313266" sldId="263"/>
            <ac:cxnSpMk id="81" creationId="{C6855964-C920-48EB-8804-74291211C8A9}"/>
          </ac:cxnSpMkLst>
        </pc:cxnChg>
      </pc:sldChg>
      <pc:sldChg chg="addSp modSp mod setBg">
        <pc:chgData name="Sarah Burney" userId="3ff1fe9c-ec4d-4417-af83-dbc6e1aa8c41" providerId="ADAL" clId="{430C1B3E-5F33-475C-BADE-517AE804D535}" dt="2021-10-26T00:14:02.908" v="1454" actId="27636"/>
        <pc:sldMkLst>
          <pc:docMk/>
          <pc:sldMk cId="1659526479" sldId="264"/>
        </pc:sldMkLst>
        <pc:spChg chg="mod">
          <ac:chgData name="Sarah Burney" userId="3ff1fe9c-ec4d-4417-af83-dbc6e1aa8c41" providerId="ADAL" clId="{430C1B3E-5F33-475C-BADE-517AE804D535}" dt="2021-10-26T00:13:55.246" v="1451" actId="26606"/>
          <ac:spMkLst>
            <pc:docMk/>
            <pc:sldMk cId="1659526479" sldId="264"/>
            <ac:spMk id="2" creationId="{4AC5F022-B947-4B3B-AAAF-ABBD3E831476}"/>
          </ac:spMkLst>
        </pc:spChg>
        <pc:spChg chg="mod ord">
          <ac:chgData name="Sarah Burney" userId="3ff1fe9c-ec4d-4417-af83-dbc6e1aa8c41" providerId="ADAL" clId="{430C1B3E-5F33-475C-BADE-517AE804D535}" dt="2021-10-26T00:14:02.908" v="1454" actId="27636"/>
          <ac:spMkLst>
            <pc:docMk/>
            <pc:sldMk cId="1659526479" sldId="264"/>
            <ac:spMk id="3" creationId="{D5525696-9D94-45F6-A185-885CBB939876}"/>
          </ac:spMkLst>
        </pc:spChg>
        <pc:spChg chg="add">
          <ac:chgData name="Sarah Burney" userId="3ff1fe9c-ec4d-4417-af83-dbc6e1aa8c41" providerId="ADAL" clId="{430C1B3E-5F33-475C-BADE-517AE804D535}" dt="2021-10-26T00:13:55.246" v="1451" actId="26606"/>
          <ac:spMkLst>
            <pc:docMk/>
            <pc:sldMk cId="1659526479" sldId="264"/>
            <ac:spMk id="71" creationId="{E49D7415-2F11-44C2-B6AA-13A25B6814B9}"/>
          </ac:spMkLst>
        </pc:spChg>
        <pc:picChg chg="add mod">
          <ac:chgData name="Sarah Burney" userId="3ff1fe9c-ec4d-4417-af83-dbc6e1aa8c41" providerId="ADAL" clId="{430C1B3E-5F33-475C-BADE-517AE804D535}" dt="2021-10-26T00:13:55.246" v="1451" actId="26606"/>
          <ac:picMkLst>
            <pc:docMk/>
            <pc:sldMk cId="1659526479" sldId="264"/>
            <ac:picMk id="5122" creationId="{EF7A3506-A566-4997-BBC6-166704AE9534}"/>
          </ac:picMkLst>
        </pc:picChg>
        <pc:cxnChg chg="add">
          <ac:chgData name="Sarah Burney" userId="3ff1fe9c-ec4d-4417-af83-dbc6e1aa8c41" providerId="ADAL" clId="{430C1B3E-5F33-475C-BADE-517AE804D535}" dt="2021-10-26T00:13:55.246" v="1451" actId="26606"/>
          <ac:cxnSpMkLst>
            <pc:docMk/>
            <pc:sldMk cId="1659526479" sldId="264"/>
            <ac:cxnSpMk id="73" creationId="{5EF1A8C6-8F60-4EF2-B4D7-A5A5E94F6946}"/>
          </ac:cxnSpMkLst>
        </pc:cxnChg>
        <pc:cxnChg chg="add">
          <ac:chgData name="Sarah Burney" userId="3ff1fe9c-ec4d-4417-af83-dbc6e1aa8c41" providerId="ADAL" clId="{430C1B3E-5F33-475C-BADE-517AE804D535}" dt="2021-10-26T00:13:55.246" v="1451" actId="26606"/>
          <ac:cxnSpMkLst>
            <pc:docMk/>
            <pc:sldMk cId="1659526479" sldId="264"/>
            <ac:cxnSpMk id="75" creationId="{FD9760AA-CA3F-4C65-B688-B44307731F5A}"/>
          </ac:cxnSpMkLst>
        </pc:cxnChg>
      </pc:sldChg>
      <pc:sldChg chg="addSp delSp modSp mod">
        <pc:chgData name="Sarah Burney" userId="3ff1fe9c-ec4d-4417-af83-dbc6e1aa8c41" providerId="ADAL" clId="{430C1B3E-5F33-475C-BADE-517AE804D535}" dt="2021-10-26T00:50:08.768" v="2209" actId="26606"/>
        <pc:sldMkLst>
          <pc:docMk/>
          <pc:sldMk cId="3523088017" sldId="265"/>
        </pc:sldMkLst>
        <pc:spChg chg="mod">
          <ac:chgData name="Sarah Burney" userId="3ff1fe9c-ec4d-4417-af83-dbc6e1aa8c41" providerId="ADAL" clId="{430C1B3E-5F33-475C-BADE-517AE804D535}" dt="2021-10-26T00:49:32.825" v="2203" actId="26606"/>
          <ac:spMkLst>
            <pc:docMk/>
            <pc:sldMk cId="3523088017" sldId="265"/>
            <ac:spMk id="2" creationId="{C3D60A31-67BF-4C1F-BE43-A9B4352A45AF}"/>
          </ac:spMkLst>
        </pc:spChg>
        <pc:spChg chg="mod ord">
          <ac:chgData name="Sarah Burney" userId="3ff1fe9c-ec4d-4417-af83-dbc6e1aa8c41" providerId="ADAL" clId="{430C1B3E-5F33-475C-BADE-517AE804D535}" dt="2021-10-26T00:50:08.768" v="2209" actId="26606"/>
          <ac:spMkLst>
            <pc:docMk/>
            <pc:sldMk cId="3523088017" sldId="265"/>
            <ac:spMk id="3" creationId="{4AD43D53-6394-4D3C-99D0-08EC83D669CE}"/>
          </ac:spMkLst>
        </pc:spChg>
        <pc:spChg chg="del">
          <ac:chgData name="Sarah Burney" userId="3ff1fe9c-ec4d-4417-af83-dbc6e1aa8c41" providerId="ADAL" clId="{430C1B3E-5F33-475C-BADE-517AE804D535}" dt="2021-10-26T00:49:32.825" v="2203" actId="26606"/>
          <ac:spMkLst>
            <pc:docMk/>
            <pc:sldMk cId="3523088017" sldId="265"/>
            <ac:spMk id="9" creationId="{660EB578-C970-4186-B93C-45851BBC6E34}"/>
          </ac:spMkLst>
        </pc:spChg>
        <pc:spChg chg="add del">
          <ac:chgData name="Sarah Burney" userId="3ff1fe9c-ec4d-4417-af83-dbc6e1aa8c41" providerId="ADAL" clId="{430C1B3E-5F33-475C-BADE-517AE804D535}" dt="2021-10-26T00:50:08.768" v="2209" actId="26606"/>
          <ac:spMkLst>
            <pc:docMk/>
            <pc:sldMk cId="3523088017" sldId="265"/>
            <ac:spMk id="73" creationId="{660EB578-C970-4186-B93C-45851BBC6E34}"/>
          </ac:spMkLst>
        </pc:spChg>
        <pc:spChg chg="add">
          <ac:chgData name="Sarah Burney" userId="3ff1fe9c-ec4d-4417-af83-dbc6e1aa8c41" providerId="ADAL" clId="{430C1B3E-5F33-475C-BADE-517AE804D535}" dt="2021-10-26T00:50:08.768" v="2209" actId="26606"/>
          <ac:spMkLst>
            <pc:docMk/>
            <pc:sldMk cId="3523088017" sldId="265"/>
            <ac:spMk id="139" creationId="{660EB578-C970-4186-B93C-45851BBC6E34}"/>
          </ac:spMkLst>
        </pc:spChg>
        <pc:picChg chg="del">
          <ac:chgData name="Sarah Burney" userId="3ff1fe9c-ec4d-4417-af83-dbc6e1aa8c41" providerId="ADAL" clId="{430C1B3E-5F33-475C-BADE-517AE804D535}" dt="2021-10-26T00:48:42.608" v="2199" actId="478"/>
          <ac:picMkLst>
            <pc:docMk/>
            <pc:sldMk cId="3523088017" sldId="265"/>
            <ac:picMk id="5" creationId="{D7C1C80F-CB41-4683-9DF3-839067552C86}"/>
          </ac:picMkLst>
        </pc:picChg>
        <pc:picChg chg="add del mod ord">
          <ac:chgData name="Sarah Burney" userId="3ff1fe9c-ec4d-4417-af83-dbc6e1aa8c41" providerId="ADAL" clId="{430C1B3E-5F33-475C-BADE-517AE804D535}" dt="2021-10-26T00:50:04.006" v="2207" actId="478"/>
          <ac:picMkLst>
            <pc:docMk/>
            <pc:sldMk cId="3523088017" sldId="265"/>
            <ac:picMk id="6146" creationId="{F7DE02DD-D1C4-49B0-86B3-FFA7CA6EB745}"/>
          </ac:picMkLst>
        </pc:picChg>
        <pc:picChg chg="add del mod">
          <ac:chgData name="Sarah Burney" userId="3ff1fe9c-ec4d-4417-af83-dbc6e1aa8c41" providerId="ADAL" clId="{430C1B3E-5F33-475C-BADE-517AE804D535}" dt="2021-10-26T00:50:01.443" v="2205" actId="478"/>
          <ac:picMkLst>
            <pc:docMk/>
            <pc:sldMk cId="3523088017" sldId="265"/>
            <ac:picMk id="6148" creationId="{8AFD155C-0F7A-4CF0-B833-0EA4648C5D25}"/>
          </ac:picMkLst>
        </pc:picChg>
        <pc:picChg chg="add mod">
          <ac:chgData name="Sarah Burney" userId="3ff1fe9c-ec4d-4417-af83-dbc6e1aa8c41" providerId="ADAL" clId="{430C1B3E-5F33-475C-BADE-517AE804D535}" dt="2021-10-26T00:50:08.768" v="2209" actId="26606"/>
          <ac:picMkLst>
            <pc:docMk/>
            <pc:sldMk cId="3523088017" sldId="265"/>
            <ac:picMk id="6150" creationId="{FBEF6495-E9DF-4AEC-BA6A-12170409EDFE}"/>
          </ac:picMkLst>
        </pc:picChg>
        <pc:cxnChg chg="del">
          <ac:chgData name="Sarah Burney" userId="3ff1fe9c-ec4d-4417-af83-dbc6e1aa8c41" providerId="ADAL" clId="{430C1B3E-5F33-475C-BADE-517AE804D535}" dt="2021-10-26T00:49:32.825" v="2203" actId="26606"/>
          <ac:cxnSpMkLst>
            <pc:docMk/>
            <pc:sldMk cId="3523088017" sldId="265"/>
            <ac:cxnSpMk id="11" creationId="{CDF57B02-07BB-407B-BB36-06D9C64A673E}"/>
          </ac:cxnSpMkLst>
        </pc:cxnChg>
        <pc:cxnChg chg="del">
          <ac:chgData name="Sarah Burney" userId="3ff1fe9c-ec4d-4417-af83-dbc6e1aa8c41" providerId="ADAL" clId="{430C1B3E-5F33-475C-BADE-517AE804D535}" dt="2021-10-26T00:49:32.825" v="2203" actId="26606"/>
          <ac:cxnSpMkLst>
            <pc:docMk/>
            <pc:sldMk cId="3523088017" sldId="265"/>
            <ac:cxnSpMk id="13" creationId="{C6855964-C920-48EB-8804-74291211C8A9}"/>
          </ac:cxnSpMkLst>
        </pc:cxnChg>
        <pc:cxnChg chg="add del">
          <ac:chgData name="Sarah Burney" userId="3ff1fe9c-ec4d-4417-af83-dbc6e1aa8c41" providerId="ADAL" clId="{430C1B3E-5F33-475C-BADE-517AE804D535}" dt="2021-10-26T00:50:08.768" v="2209" actId="26606"/>
          <ac:cxnSpMkLst>
            <pc:docMk/>
            <pc:sldMk cId="3523088017" sldId="265"/>
            <ac:cxnSpMk id="75" creationId="{D57D541F-8B1D-4D6A-969A-B9D7473AD983}"/>
          </ac:cxnSpMkLst>
        </pc:cxnChg>
        <pc:cxnChg chg="add del">
          <ac:chgData name="Sarah Burney" userId="3ff1fe9c-ec4d-4417-af83-dbc6e1aa8c41" providerId="ADAL" clId="{430C1B3E-5F33-475C-BADE-517AE804D535}" dt="2021-10-26T00:50:08.768" v="2209" actId="26606"/>
          <ac:cxnSpMkLst>
            <pc:docMk/>
            <pc:sldMk cId="3523088017" sldId="265"/>
            <ac:cxnSpMk id="77" creationId="{E6523A9E-CB4E-4FB6-AF68-C947B5086446}"/>
          </ac:cxnSpMkLst>
        </pc:cxnChg>
        <pc:cxnChg chg="add">
          <ac:chgData name="Sarah Burney" userId="3ff1fe9c-ec4d-4417-af83-dbc6e1aa8c41" providerId="ADAL" clId="{430C1B3E-5F33-475C-BADE-517AE804D535}" dt="2021-10-26T00:50:08.768" v="2209" actId="26606"/>
          <ac:cxnSpMkLst>
            <pc:docMk/>
            <pc:sldMk cId="3523088017" sldId="265"/>
            <ac:cxnSpMk id="141" creationId="{D57D541F-8B1D-4D6A-969A-B9D7473AD983}"/>
          </ac:cxnSpMkLst>
        </pc:cxnChg>
        <pc:cxnChg chg="add">
          <ac:chgData name="Sarah Burney" userId="3ff1fe9c-ec4d-4417-af83-dbc6e1aa8c41" providerId="ADAL" clId="{430C1B3E-5F33-475C-BADE-517AE804D535}" dt="2021-10-26T00:50:08.768" v="2209" actId="26606"/>
          <ac:cxnSpMkLst>
            <pc:docMk/>
            <pc:sldMk cId="3523088017" sldId="265"/>
            <ac:cxnSpMk id="143" creationId="{E6523A9E-CB4E-4FB6-AF68-C947B5086446}"/>
          </ac:cxnSpMkLst>
        </pc:cxnChg>
      </pc:sldChg>
      <pc:sldChg chg="addSp modSp new mod">
        <pc:chgData name="Sarah Burney" userId="3ff1fe9c-ec4d-4417-af83-dbc6e1aa8c41" providerId="ADAL" clId="{430C1B3E-5F33-475C-BADE-517AE804D535}" dt="2021-10-26T00:08:12.654" v="1176" actId="14100"/>
        <pc:sldMkLst>
          <pc:docMk/>
          <pc:sldMk cId="814523743" sldId="266"/>
        </pc:sldMkLst>
        <pc:spChg chg="mod">
          <ac:chgData name="Sarah Burney" userId="3ff1fe9c-ec4d-4417-af83-dbc6e1aa8c41" providerId="ADAL" clId="{430C1B3E-5F33-475C-BADE-517AE804D535}" dt="2021-10-26T00:00:46.617" v="229" actId="313"/>
          <ac:spMkLst>
            <pc:docMk/>
            <pc:sldMk cId="814523743" sldId="266"/>
            <ac:spMk id="2" creationId="{15E58578-2579-4B14-9BFC-144105780E66}"/>
          </ac:spMkLst>
        </pc:spChg>
        <pc:spChg chg="mod">
          <ac:chgData name="Sarah Burney" userId="3ff1fe9c-ec4d-4417-af83-dbc6e1aa8c41" providerId="ADAL" clId="{430C1B3E-5F33-475C-BADE-517AE804D535}" dt="2021-10-26T00:08:12.654" v="1176" actId="14100"/>
          <ac:spMkLst>
            <pc:docMk/>
            <pc:sldMk cId="814523743" sldId="266"/>
            <ac:spMk id="3" creationId="{51009BC9-97B4-4ED3-A59B-494F32EB9A4F}"/>
          </ac:spMkLst>
        </pc:spChg>
        <pc:graphicFrameChg chg="add mod modGraphic">
          <ac:chgData name="Sarah Burney" userId="3ff1fe9c-ec4d-4417-af83-dbc6e1aa8c41" providerId="ADAL" clId="{430C1B3E-5F33-475C-BADE-517AE804D535}" dt="2021-10-26T00:00:22.475" v="213" actId="1038"/>
          <ac:graphicFrameMkLst>
            <pc:docMk/>
            <pc:sldMk cId="814523743" sldId="266"/>
            <ac:graphicFrameMk id="4" creationId="{5A771210-C122-48F4-9E3B-B8A444554D90}"/>
          </ac:graphicFrameMkLst>
        </pc:graphicFrameChg>
      </pc:sldChg>
      <pc:sldChg chg="addSp modSp new mod setBg">
        <pc:chgData name="Sarah Burney" userId="3ff1fe9c-ec4d-4417-af83-dbc6e1aa8c41" providerId="ADAL" clId="{430C1B3E-5F33-475C-BADE-517AE804D535}" dt="2021-10-26T00:54:15.862" v="2220" actId="20577"/>
        <pc:sldMkLst>
          <pc:docMk/>
          <pc:sldMk cId="1528589899" sldId="267"/>
        </pc:sldMkLst>
        <pc:spChg chg="mod">
          <ac:chgData name="Sarah Burney" userId="3ff1fe9c-ec4d-4417-af83-dbc6e1aa8c41" providerId="ADAL" clId="{430C1B3E-5F33-475C-BADE-517AE804D535}" dt="2021-10-26T00:54:15.862" v="2220" actId="20577"/>
          <ac:spMkLst>
            <pc:docMk/>
            <pc:sldMk cId="1528589899" sldId="267"/>
            <ac:spMk id="2" creationId="{21982C0F-AAAD-4AD1-AA84-40D24C0AC6AC}"/>
          </ac:spMkLst>
        </pc:spChg>
        <pc:spChg chg="mod">
          <ac:chgData name="Sarah Burney" userId="3ff1fe9c-ec4d-4417-af83-dbc6e1aa8c41" providerId="ADAL" clId="{430C1B3E-5F33-475C-BADE-517AE804D535}" dt="2021-10-26T00:54:12.369" v="2217" actId="27636"/>
          <ac:spMkLst>
            <pc:docMk/>
            <pc:sldMk cId="1528589899" sldId="267"/>
            <ac:spMk id="3" creationId="{064C008A-A2DD-4203-B589-19DE7FAF1EEC}"/>
          </ac:spMkLst>
        </pc:spChg>
        <pc:spChg chg="add">
          <ac:chgData name="Sarah Burney" userId="3ff1fe9c-ec4d-4417-af83-dbc6e1aa8c41" providerId="ADAL" clId="{430C1B3E-5F33-475C-BADE-517AE804D535}" dt="2021-10-26T00:53:51.750" v="2211" actId="26606"/>
          <ac:spMkLst>
            <pc:docMk/>
            <pc:sldMk cId="1528589899" sldId="267"/>
            <ac:spMk id="71" creationId="{E49D7415-2F11-44C2-B6AA-13A25B6814B9}"/>
          </ac:spMkLst>
        </pc:spChg>
        <pc:picChg chg="add mod">
          <ac:chgData name="Sarah Burney" userId="3ff1fe9c-ec4d-4417-af83-dbc6e1aa8c41" providerId="ADAL" clId="{430C1B3E-5F33-475C-BADE-517AE804D535}" dt="2021-10-26T00:53:51.750" v="2211" actId="26606"/>
          <ac:picMkLst>
            <pc:docMk/>
            <pc:sldMk cId="1528589899" sldId="267"/>
            <ac:picMk id="7170" creationId="{2EC69EC7-3722-402B-81C6-8C5D401978EE}"/>
          </ac:picMkLst>
        </pc:picChg>
        <pc:cxnChg chg="add">
          <ac:chgData name="Sarah Burney" userId="3ff1fe9c-ec4d-4417-af83-dbc6e1aa8c41" providerId="ADAL" clId="{430C1B3E-5F33-475C-BADE-517AE804D535}" dt="2021-10-26T00:53:51.750" v="2211" actId="26606"/>
          <ac:cxnSpMkLst>
            <pc:docMk/>
            <pc:sldMk cId="1528589899" sldId="267"/>
            <ac:cxnSpMk id="73" creationId="{511FC409-B3C2-4F68-865C-C5333D6F2710}"/>
          </ac:cxnSpMkLst>
        </pc:cxnChg>
        <pc:cxnChg chg="add">
          <ac:chgData name="Sarah Burney" userId="3ff1fe9c-ec4d-4417-af83-dbc6e1aa8c41" providerId="ADAL" clId="{430C1B3E-5F33-475C-BADE-517AE804D535}" dt="2021-10-26T00:53:51.750" v="2211" actId="26606"/>
          <ac:cxnSpMkLst>
            <pc:docMk/>
            <pc:sldMk cId="1528589899" sldId="267"/>
            <ac:cxnSpMk id="75" creationId="{B810270D-76A7-44B3-9746-7EDF5788602E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F96F99-F365-4521-96BD-B84E222FBDB1}" type="doc">
      <dgm:prSet loTypeId="urn:microsoft.com/office/officeart/2005/8/layout/venn1" loCatId="relationship" qsTypeId="urn:microsoft.com/office/officeart/2005/8/quickstyle/3d1" qsCatId="3D" csTypeId="urn:microsoft.com/office/officeart/2005/8/colors/colorful1" csCatId="colorful" phldr="1"/>
      <dgm:spPr/>
    </dgm:pt>
    <dgm:pt modelId="{B53C1E9A-EBFD-4C65-9CB3-36B852C4DE31}">
      <dgm:prSet phldrT="[Text]" custT="1"/>
      <dgm:spPr>
        <a:solidFill>
          <a:schemeClr val="accent6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AU" sz="3200" b="0" dirty="0">
              <a:solidFill>
                <a:schemeClr val="bg1"/>
              </a:solidFill>
              <a:latin typeface="Gill Sans Ultra Bold Condensed" panose="020B0A06020104020203" pitchFamily="34" charset="0"/>
            </a:rPr>
            <a:t>Society</a:t>
          </a:r>
          <a:endParaRPr lang="en-AU" sz="2400" b="0" dirty="0">
            <a:solidFill>
              <a:schemeClr val="bg1"/>
            </a:solidFill>
            <a:latin typeface="Gill Sans Ultra Bold Condensed" panose="020B0A06020104020203" pitchFamily="34" charset="0"/>
          </a:endParaRPr>
        </a:p>
        <a:p>
          <a:r>
            <a:rPr lang="en-AU" sz="2400" dirty="0"/>
            <a:t>(Education, health, safety, opportunity)</a:t>
          </a:r>
        </a:p>
      </dgm:t>
    </dgm:pt>
    <dgm:pt modelId="{878402F8-3042-4A79-B526-924F7F12BCBA}" type="parTrans" cxnId="{76CDB183-64CE-4F64-99FC-645DF05D167A}">
      <dgm:prSet/>
      <dgm:spPr/>
      <dgm:t>
        <a:bodyPr/>
        <a:lstStyle/>
        <a:p>
          <a:endParaRPr lang="en-AU"/>
        </a:p>
      </dgm:t>
    </dgm:pt>
    <dgm:pt modelId="{CB0F854C-723E-4C84-BB19-B9974F977D82}" type="sibTrans" cxnId="{76CDB183-64CE-4F64-99FC-645DF05D167A}">
      <dgm:prSet/>
      <dgm:spPr/>
      <dgm:t>
        <a:bodyPr/>
        <a:lstStyle/>
        <a:p>
          <a:endParaRPr lang="en-AU"/>
        </a:p>
      </dgm:t>
    </dgm:pt>
    <dgm:pt modelId="{4901CF40-A8F5-49B3-A1D0-C32B0E40BEB8}">
      <dgm:prSet phldrT="[Text]" custT="1"/>
      <dgm:spPr>
        <a:solidFill>
          <a:schemeClr val="accent4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AU" sz="3200" b="0" dirty="0">
              <a:solidFill>
                <a:schemeClr val="bg1"/>
              </a:solidFill>
              <a:latin typeface="Gill Sans Ultra Bold Condensed" panose="020B0A06020104020203" pitchFamily="34" charset="0"/>
            </a:rPr>
            <a:t>Economy</a:t>
          </a:r>
        </a:p>
        <a:p>
          <a:r>
            <a:rPr lang="en-AU" sz="2400" dirty="0"/>
            <a:t>(money, jobs, trade, business)</a:t>
          </a:r>
        </a:p>
      </dgm:t>
    </dgm:pt>
    <dgm:pt modelId="{1F1C8E57-DFE0-4AEB-9854-D02709701E7B}" type="parTrans" cxnId="{6798A39C-2157-4A63-B870-ABECAFAF8C88}">
      <dgm:prSet/>
      <dgm:spPr/>
      <dgm:t>
        <a:bodyPr/>
        <a:lstStyle/>
        <a:p>
          <a:endParaRPr lang="en-AU"/>
        </a:p>
      </dgm:t>
    </dgm:pt>
    <dgm:pt modelId="{A0224819-5EB6-4FAF-852B-0569EE36FA2D}" type="sibTrans" cxnId="{6798A39C-2157-4A63-B870-ABECAFAF8C88}">
      <dgm:prSet/>
      <dgm:spPr/>
      <dgm:t>
        <a:bodyPr/>
        <a:lstStyle/>
        <a:p>
          <a:endParaRPr lang="en-AU"/>
        </a:p>
      </dgm:t>
    </dgm:pt>
    <dgm:pt modelId="{7138EFD1-9A4D-45F1-BCC7-351D7C595AE6}">
      <dgm:prSet phldrT="[Text]" custT="1"/>
      <dgm:spPr>
        <a:solidFill>
          <a:schemeClr val="accent2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AU" sz="3200" b="0" dirty="0">
              <a:solidFill>
                <a:schemeClr val="bg1"/>
              </a:solidFill>
              <a:latin typeface="Gill Sans Ultra Bold Condensed" panose="020B0A06020104020203" pitchFamily="34" charset="0"/>
            </a:rPr>
            <a:t>Environment</a:t>
          </a:r>
        </a:p>
        <a:p>
          <a:r>
            <a:rPr lang="en-AU" sz="2400" dirty="0"/>
            <a:t>(air, water, land, plants, animals)</a:t>
          </a:r>
        </a:p>
      </dgm:t>
    </dgm:pt>
    <dgm:pt modelId="{58FF330F-E796-498E-919E-222F3256D509}" type="parTrans" cxnId="{024FFB10-2AC7-432D-80E6-DF5A2D00151F}">
      <dgm:prSet/>
      <dgm:spPr/>
      <dgm:t>
        <a:bodyPr/>
        <a:lstStyle/>
        <a:p>
          <a:endParaRPr lang="en-AU"/>
        </a:p>
      </dgm:t>
    </dgm:pt>
    <dgm:pt modelId="{4284FBFD-1BF6-453E-B6A2-0B856E2133FB}" type="sibTrans" cxnId="{024FFB10-2AC7-432D-80E6-DF5A2D00151F}">
      <dgm:prSet/>
      <dgm:spPr/>
      <dgm:t>
        <a:bodyPr/>
        <a:lstStyle/>
        <a:p>
          <a:endParaRPr lang="en-AU"/>
        </a:p>
      </dgm:t>
    </dgm:pt>
    <dgm:pt modelId="{9134C57D-59D5-4C7D-AD0E-F880BF61B319}" type="pres">
      <dgm:prSet presAssocID="{E9F96F99-F365-4521-96BD-B84E222FBDB1}" presName="compositeShape" presStyleCnt="0">
        <dgm:presLayoutVars>
          <dgm:chMax val="7"/>
          <dgm:dir/>
          <dgm:resizeHandles val="exact"/>
        </dgm:presLayoutVars>
      </dgm:prSet>
      <dgm:spPr/>
    </dgm:pt>
    <dgm:pt modelId="{EE85CD80-9489-4162-9F47-961F435E6F8D}" type="pres">
      <dgm:prSet presAssocID="{B53C1E9A-EBFD-4C65-9CB3-36B852C4DE31}" presName="circ1" presStyleLbl="vennNode1" presStyleIdx="0" presStyleCnt="3" custLinFactNeighborY="-1814"/>
      <dgm:spPr/>
    </dgm:pt>
    <dgm:pt modelId="{5CBFD41F-8D42-4643-9914-A46D7EA62B70}" type="pres">
      <dgm:prSet presAssocID="{B53C1E9A-EBFD-4C65-9CB3-36B852C4DE3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7CDBBF2-AAA9-4F01-8E84-75B5B1FE1C3F}" type="pres">
      <dgm:prSet presAssocID="{4901CF40-A8F5-49B3-A1D0-C32B0E40BEB8}" presName="circ2" presStyleLbl="vennNode1" presStyleIdx="1" presStyleCnt="3"/>
      <dgm:spPr/>
    </dgm:pt>
    <dgm:pt modelId="{AB202CD3-D0C8-4B31-A9DA-492241E29EE6}" type="pres">
      <dgm:prSet presAssocID="{4901CF40-A8F5-49B3-A1D0-C32B0E40BEB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B19D6F6-1A2C-416E-83F6-1629D00B11A5}" type="pres">
      <dgm:prSet presAssocID="{7138EFD1-9A4D-45F1-BCC7-351D7C595AE6}" presName="circ3" presStyleLbl="vennNode1" presStyleIdx="2" presStyleCnt="3"/>
      <dgm:spPr/>
    </dgm:pt>
    <dgm:pt modelId="{7990A805-3025-4415-A4D6-A539BD9C7EA7}" type="pres">
      <dgm:prSet presAssocID="{7138EFD1-9A4D-45F1-BCC7-351D7C595AE6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9A994507-7E57-413D-BE49-F6B8291CAD0E}" type="presOf" srcId="{7138EFD1-9A4D-45F1-BCC7-351D7C595AE6}" destId="{7990A805-3025-4415-A4D6-A539BD9C7EA7}" srcOrd="1" destOrd="0" presId="urn:microsoft.com/office/officeart/2005/8/layout/venn1"/>
    <dgm:cxn modelId="{024FFB10-2AC7-432D-80E6-DF5A2D00151F}" srcId="{E9F96F99-F365-4521-96BD-B84E222FBDB1}" destId="{7138EFD1-9A4D-45F1-BCC7-351D7C595AE6}" srcOrd="2" destOrd="0" parTransId="{58FF330F-E796-498E-919E-222F3256D509}" sibTransId="{4284FBFD-1BF6-453E-B6A2-0B856E2133FB}"/>
    <dgm:cxn modelId="{5CABB130-593F-4366-9FAC-DA29969175F9}" type="presOf" srcId="{E9F96F99-F365-4521-96BD-B84E222FBDB1}" destId="{9134C57D-59D5-4C7D-AD0E-F880BF61B319}" srcOrd="0" destOrd="0" presId="urn:microsoft.com/office/officeart/2005/8/layout/venn1"/>
    <dgm:cxn modelId="{D6B5F967-F8AE-4B2B-830D-26997FE792E8}" type="presOf" srcId="{B53C1E9A-EBFD-4C65-9CB3-36B852C4DE31}" destId="{5CBFD41F-8D42-4643-9914-A46D7EA62B70}" srcOrd="1" destOrd="0" presId="urn:microsoft.com/office/officeart/2005/8/layout/venn1"/>
    <dgm:cxn modelId="{9F34374D-8CEF-4970-B7E3-144BD9F2F993}" type="presOf" srcId="{4901CF40-A8F5-49B3-A1D0-C32B0E40BEB8}" destId="{AB202CD3-D0C8-4B31-A9DA-492241E29EE6}" srcOrd="1" destOrd="0" presId="urn:microsoft.com/office/officeart/2005/8/layout/venn1"/>
    <dgm:cxn modelId="{76CDB183-64CE-4F64-99FC-645DF05D167A}" srcId="{E9F96F99-F365-4521-96BD-B84E222FBDB1}" destId="{B53C1E9A-EBFD-4C65-9CB3-36B852C4DE31}" srcOrd="0" destOrd="0" parTransId="{878402F8-3042-4A79-B526-924F7F12BCBA}" sibTransId="{CB0F854C-723E-4C84-BB19-B9974F977D82}"/>
    <dgm:cxn modelId="{6798A39C-2157-4A63-B870-ABECAFAF8C88}" srcId="{E9F96F99-F365-4521-96BD-B84E222FBDB1}" destId="{4901CF40-A8F5-49B3-A1D0-C32B0E40BEB8}" srcOrd="1" destOrd="0" parTransId="{1F1C8E57-DFE0-4AEB-9854-D02709701E7B}" sibTransId="{A0224819-5EB6-4FAF-852B-0569EE36FA2D}"/>
    <dgm:cxn modelId="{C7547AD3-3C15-4A95-AE0C-F0D5945D7748}" type="presOf" srcId="{7138EFD1-9A4D-45F1-BCC7-351D7C595AE6}" destId="{5B19D6F6-1A2C-416E-83F6-1629D00B11A5}" srcOrd="0" destOrd="0" presId="urn:microsoft.com/office/officeart/2005/8/layout/venn1"/>
    <dgm:cxn modelId="{DE01A8D9-8173-445F-A10F-2AC1E090BB5C}" type="presOf" srcId="{B53C1E9A-EBFD-4C65-9CB3-36B852C4DE31}" destId="{EE85CD80-9489-4162-9F47-961F435E6F8D}" srcOrd="0" destOrd="0" presId="urn:microsoft.com/office/officeart/2005/8/layout/venn1"/>
    <dgm:cxn modelId="{28CF74ED-890D-44C4-9A14-159D87D2085E}" type="presOf" srcId="{4901CF40-A8F5-49B3-A1D0-C32B0E40BEB8}" destId="{77CDBBF2-AAA9-4F01-8E84-75B5B1FE1C3F}" srcOrd="0" destOrd="0" presId="urn:microsoft.com/office/officeart/2005/8/layout/venn1"/>
    <dgm:cxn modelId="{5C7639AA-9B41-4A49-9CB0-14C72345896C}" type="presParOf" srcId="{9134C57D-59D5-4C7D-AD0E-F880BF61B319}" destId="{EE85CD80-9489-4162-9F47-961F435E6F8D}" srcOrd="0" destOrd="0" presId="urn:microsoft.com/office/officeart/2005/8/layout/venn1"/>
    <dgm:cxn modelId="{8825C2B3-50DD-4C5A-82CC-71676332C5F3}" type="presParOf" srcId="{9134C57D-59D5-4C7D-AD0E-F880BF61B319}" destId="{5CBFD41F-8D42-4643-9914-A46D7EA62B70}" srcOrd="1" destOrd="0" presId="urn:microsoft.com/office/officeart/2005/8/layout/venn1"/>
    <dgm:cxn modelId="{46AEDEA0-81B5-4307-ABD9-21486C5A89A7}" type="presParOf" srcId="{9134C57D-59D5-4C7D-AD0E-F880BF61B319}" destId="{77CDBBF2-AAA9-4F01-8E84-75B5B1FE1C3F}" srcOrd="2" destOrd="0" presId="urn:microsoft.com/office/officeart/2005/8/layout/venn1"/>
    <dgm:cxn modelId="{D1F0C00C-1C24-49D4-9A01-93F9CE01B8B3}" type="presParOf" srcId="{9134C57D-59D5-4C7D-AD0E-F880BF61B319}" destId="{AB202CD3-D0C8-4B31-A9DA-492241E29EE6}" srcOrd="3" destOrd="0" presId="urn:microsoft.com/office/officeart/2005/8/layout/venn1"/>
    <dgm:cxn modelId="{F4ED95CC-86CE-4DE4-8A0D-12CD029C2432}" type="presParOf" srcId="{9134C57D-59D5-4C7D-AD0E-F880BF61B319}" destId="{5B19D6F6-1A2C-416E-83F6-1629D00B11A5}" srcOrd="4" destOrd="0" presId="urn:microsoft.com/office/officeart/2005/8/layout/venn1"/>
    <dgm:cxn modelId="{F118D384-5295-4360-9708-63AEDAC75409}" type="presParOf" srcId="{9134C57D-59D5-4C7D-AD0E-F880BF61B319}" destId="{7990A805-3025-4415-A4D6-A539BD9C7EA7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F96F99-F365-4521-96BD-B84E222FBDB1}" type="doc">
      <dgm:prSet loTypeId="urn:microsoft.com/office/officeart/2005/8/layout/venn1" loCatId="relationship" qsTypeId="urn:microsoft.com/office/officeart/2005/8/quickstyle/3d1" qsCatId="3D" csTypeId="urn:microsoft.com/office/officeart/2005/8/colors/colorful1" csCatId="colorful" phldr="1"/>
      <dgm:spPr/>
    </dgm:pt>
    <dgm:pt modelId="{B53C1E9A-EBFD-4C65-9CB3-36B852C4DE31}">
      <dgm:prSet phldrT="[Text]" custT="1"/>
      <dgm:spPr>
        <a:solidFill>
          <a:schemeClr val="accent6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AU" sz="2000" b="0" dirty="0">
              <a:solidFill>
                <a:schemeClr val="bg1"/>
              </a:solidFill>
              <a:latin typeface="Gill Sans Ultra Bold Condensed" panose="020B0A06020104020203" pitchFamily="34" charset="0"/>
            </a:rPr>
            <a:t>Society</a:t>
          </a:r>
          <a:endParaRPr lang="en-AU" sz="2400" b="0" dirty="0">
            <a:solidFill>
              <a:schemeClr val="bg1"/>
            </a:solidFill>
            <a:latin typeface="Gill Sans Ultra Bold Condensed" panose="020B0A06020104020203" pitchFamily="34" charset="0"/>
          </a:endParaRPr>
        </a:p>
        <a:p>
          <a:r>
            <a:rPr lang="en-AU" sz="1600" dirty="0"/>
            <a:t>(Education, health, safety, opportunity)</a:t>
          </a:r>
        </a:p>
      </dgm:t>
    </dgm:pt>
    <dgm:pt modelId="{878402F8-3042-4A79-B526-924F7F12BCBA}" type="parTrans" cxnId="{76CDB183-64CE-4F64-99FC-645DF05D167A}">
      <dgm:prSet/>
      <dgm:spPr/>
      <dgm:t>
        <a:bodyPr/>
        <a:lstStyle/>
        <a:p>
          <a:endParaRPr lang="en-AU"/>
        </a:p>
      </dgm:t>
    </dgm:pt>
    <dgm:pt modelId="{CB0F854C-723E-4C84-BB19-B9974F977D82}" type="sibTrans" cxnId="{76CDB183-64CE-4F64-99FC-645DF05D167A}">
      <dgm:prSet/>
      <dgm:spPr/>
      <dgm:t>
        <a:bodyPr/>
        <a:lstStyle/>
        <a:p>
          <a:endParaRPr lang="en-AU"/>
        </a:p>
      </dgm:t>
    </dgm:pt>
    <dgm:pt modelId="{4901CF40-A8F5-49B3-A1D0-C32B0E40BEB8}">
      <dgm:prSet phldrT="[Text]" custT="1"/>
      <dgm:spPr>
        <a:solidFill>
          <a:schemeClr val="accent4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AU" sz="2000" b="0" dirty="0">
              <a:solidFill>
                <a:schemeClr val="bg1"/>
              </a:solidFill>
              <a:latin typeface="Gill Sans Ultra Bold Condensed" panose="020B0A06020104020203" pitchFamily="34" charset="0"/>
            </a:rPr>
            <a:t>Economy</a:t>
          </a:r>
        </a:p>
        <a:p>
          <a:r>
            <a:rPr lang="en-AU" sz="1600" dirty="0"/>
            <a:t>(money, jobs, trade, business)</a:t>
          </a:r>
        </a:p>
      </dgm:t>
    </dgm:pt>
    <dgm:pt modelId="{1F1C8E57-DFE0-4AEB-9854-D02709701E7B}" type="parTrans" cxnId="{6798A39C-2157-4A63-B870-ABECAFAF8C88}">
      <dgm:prSet/>
      <dgm:spPr/>
      <dgm:t>
        <a:bodyPr/>
        <a:lstStyle/>
        <a:p>
          <a:endParaRPr lang="en-AU"/>
        </a:p>
      </dgm:t>
    </dgm:pt>
    <dgm:pt modelId="{A0224819-5EB6-4FAF-852B-0569EE36FA2D}" type="sibTrans" cxnId="{6798A39C-2157-4A63-B870-ABECAFAF8C88}">
      <dgm:prSet/>
      <dgm:spPr/>
      <dgm:t>
        <a:bodyPr/>
        <a:lstStyle/>
        <a:p>
          <a:endParaRPr lang="en-AU"/>
        </a:p>
      </dgm:t>
    </dgm:pt>
    <dgm:pt modelId="{7138EFD1-9A4D-45F1-BCC7-351D7C595AE6}">
      <dgm:prSet phldrT="[Text]" custT="1"/>
      <dgm:spPr>
        <a:solidFill>
          <a:schemeClr val="accent2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AU" sz="2000" b="0" dirty="0">
              <a:solidFill>
                <a:schemeClr val="bg1"/>
              </a:solidFill>
              <a:latin typeface="Gill Sans Ultra Bold Condensed" panose="020B0A06020104020203" pitchFamily="34" charset="0"/>
            </a:rPr>
            <a:t>Environment</a:t>
          </a:r>
        </a:p>
        <a:p>
          <a:r>
            <a:rPr lang="en-AU" sz="1600" dirty="0"/>
            <a:t>(air, water, land, plants, animals)</a:t>
          </a:r>
        </a:p>
      </dgm:t>
    </dgm:pt>
    <dgm:pt modelId="{58FF330F-E796-498E-919E-222F3256D509}" type="parTrans" cxnId="{024FFB10-2AC7-432D-80E6-DF5A2D00151F}">
      <dgm:prSet/>
      <dgm:spPr/>
      <dgm:t>
        <a:bodyPr/>
        <a:lstStyle/>
        <a:p>
          <a:endParaRPr lang="en-AU"/>
        </a:p>
      </dgm:t>
    </dgm:pt>
    <dgm:pt modelId="{4284FBFD-1BF6-453E-B6A2-0B856E2133FB}" type="sibTrans" cxnId="{024FFB10-2AC7-432D-80E6-DF5A2D00151F}">
      <dgm:prSet/>
      <dgm:spPr/>
      <dgm:t>
        <a:bodyPr/>
        <a:lstStyle/>
        <a:p>
          <a:endParaRPr lang="en-AU"/>
        </a:p>
      </dgm:t>
    </dgm:pt>
    <dgm:pt modelId="{9134C57D-59D5-4C7D-AD0E-F880BF61B319}" type="pres">
      <dgm:prSet presAssocID="{E9F96F99-F365-4521-96BD-B84E222FBDB1}" presName="compositeShape" presStyleCnt="0">
        <dgm:presLayoutVars>
          <dgm:chMax val="7"/>
          <dgm:dir/>
          <dgm:resizeHandles val="exact"/>
        </dgm:presLayoutVars>
      </dgm:prSet>
      <dgm:spPr/>
    </dgm:pt>
    <dgm:pt modelId="{EE85CD80-9489-4162-9F47-961F435E6F8D}" type="pres">
      <dgm:prSet presAssocID="{B53C1E9A-EBFD-4C65-9CB3-36B852C4DE31}" presName="circ1" presStyleLbl="vennNode1" presStyleIdx="0" presStyleCnt="3" custLinFactNeighborY="-1814"/>
      <dgm:spPr/>
    </dgm:pt>
    <dgm:pt modelId="{5CBFD41F-8D42-4643-9914-A46D7EA62B70}" type="pres">
      <dgm:prSet presAssocID="{B53C1E9A-EBFD-4C65-9CB3-36B852C4DE3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7CDBBF2-AAA9-4F01-8E84-75B5B1FE1C3F}" type="pres">
      <dgm:prSet presAssocID="{4901CF40-A8F5-49B3-A1D0-C32B0E40BEB8}" presName="circ2" presStyleLbl="vennNode1" presStyleIdx="1" presStyleCnt="3"/>
      <dgm:spPr/>
    </dgm:pt>
    <dgm:pt modelId="{AB202CD3-D0C8-4B31-A9DA-492241E29EE6}" type="pres">
      <dgm:prSet presAssocID="{4901CF40-A8F5-49B3-A1D0-C32B0E40BEB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B19D6F6-1A2C-416E-83F6-1629D00B11A5}" type="pres">
      <dgm:prSet presAssocID="{7138EFD1-9A4D-45F1-BCC7-351D7C595AE6}" presName="circ3" presStyleLbl="vennNode1" presStyleIdx="2" presStyleCnt="3"/>
      <dgm:spPr/>
    </dgm:pt>
    <dgm:pt modelId="{7990A805-3025-4415-A4D6-A539BD9C7EA7}" type="pres">
      <dgm:prSet presAssocID="{7138EFD1-9A4D-45F1-BCC7-351D7C595AE6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9A994507-7E57-413D-BE49-F6B8291CAD0E}" type="presOf" srcId="{7138EFD1-9A4D-45F1-BCC7-351D7C595AE6}" destId="{7990A805-3025-4415-A4D6-A539BD9C7EA7}" srcOrd="1" destOrd="0" presId="urn:microsoft.com/office/officeart/2005/8/layout/venn1"/>
    <dgm:cxn modelId="{024FFB10-2AC7-432D-80E6-DF5A2D00151F}" srcId="{E9F96F99-F365-4521-96BD-B84E222FBDB1}" destId="{7138EFD1-9A4D-45F1-BCC7-351D7C595AE6}" srcOrd="2" destOrd="0" parTransId="{58FF330F-E796-498E-919E-222F3256D509}" sibTransId="{4284FBFD-1BF6-453E-B6A2-0B856E2133FB}"/>
    <dgm:cxn modelId="{5CABB130-593F-4366-9FAC-DA29969175F9}" type="presOf" srcId="{E9F96F99-F365-4521-96BD-B84E222FBDB1}" destId="{9134C57D-59D5-4C7D-AD0E-F880BF61B319}" srcOrd="0" destOrd="0" presId="urn:microsoft.com/office/officeart/2005/8/layout/venn1"/>
    <dgm:cxn modelId="{D6B5F967-F8AE-4B2B-830D-26997FE792E8}" type="presOf" srcId="{B53C1E9A-EBFD-4C65-9CB3-36B852C4DE31}" destId="{5CBFD41F-8D42-4643-9914-A46D7EA62B70}" srcOrd="1" destOrd="0" presId="urn:microsoft.com/office/officeart/2005/8/layout/venn1"/>
    <dgm:cxn modelId="{9F34374D-8CEF-4970-B7E3-144BD9F2F993}" type="presOf" srcId="{4901CF40-A8F5-49B3-A1D0-C32B0E40BEB8}" destId="{AB202CD3-D0C8-4B31-A9DA-492241E29EE6}" srcOrd="1" destOrd="0" presId="urn:microsoft.com/office/officeart/2005/8/layout/venn1"/>
    <dgm:cxn modelId="{76CDB183-64CE-4F64-99FC-645DF05D167A}" srcId="{E9F96F99-F365-4521-96BD-B84E222FBDB1}" destId="{B53C1E9A-EBFD-4C65-9CB3-36B852C4DE31}" srcOrd="0" destOrd="0" parTransId="{878402F8-3042-4A79-B526-924F7F12BCBA}" sibTransId="{CB0F854C-723E-4C84-BB19-B9974F977D82}"/>
    <dgm:cxn modelId="{6798A39C-2157-4A63-B870-ABECAFAF8C88}" srcId="{E9F96F99-F365-4521-96BD-B84E222FBDB1}" destId="{4901CF40-A8F5-49B3-A1D0-C32B0E40BEB8}" srcOrd="1" destOrd="0" parTransId="{1F1C8E57-DFE0-4AEB-9854-D02709701E7B}" sibTransId="{A0224819-5EB6-4FAF-852B-0569EE36FA2D}"/>
    <dgm:cxn modelId="{C7547AD3-3C15-4A95-AE0C-F0D5945D7748}" type="presOf" srcId="{7138EFD1-9A4D-45F1-BCC7-351D7C595AE6}" destId="{5B19D6F6-1A2C-416E-83F6-1629D00B11A5}" srcOrd="0" destOrd="0" presId="urn:microsoft.com/office/officeart/2005/8/layout/venn1"/>
    <dgm:cxn modelId="{DE01A8D9-8173-445F-A10F-2AC1E090BB5C}" type="presOf" srcId="{B53C1E9A-EBFD-4C65-9CB3-36B852C4DE31}" destId="{EE85CD80-9489-4162-9F47-961F435E6F8D}" srcOrd="0" destOrd="0" presId="urn:microsoft.com/office/officeart/2005/8/layout/venn1"/>
    <dgm:cxn modelId="{28CF74ED-890D-44C4-9A14-159D87D2085E}" type="presOf" srcId="{4901CF40-A8F5-49B3-A1D0-C32B0E40BEB8}" destId="{77CDBBF2-AAA9-4F01-8E84-75B5B1FE1C3F}" srcOrd="0" destOrd="0" presId="urn:microsoft.com/office/officeart/2005/8/layout/venn1"/>
    <dgm:cxn modelId="{5C7639AA-9B41-4A49-9CB0-14C72345896C}" type="presParOf" srcId="{9134C57D-59D5-4C7D-AD0E-F880BF61B319}" destId="{EE85CD80-9489-4162-9F47-961F435E6F8D}" srcOrd="0" destOrd="0" presId="urn:microsoft.com/office/officeart/2005/8/layout/venn1"/>
    <dgm:cxn modelId="{8825C2B3-50DD-4C5A-82CC-71676332C5F3}" type="presParOf" srcId="{9134C57D-59D5-4C7D-AD0E-F880BF61B319}" destId="{5CBFD41F-8D42-4643-9914-A46D7EA62B70}" srcOrd="1" destOrd="0" presId="urn:microsoft.com/office/officeart/2005/8/layout/venn1"/>
    <dgm:cxn modelId="{46AEDEA0-81B5-4307-ABD9-21486C5A89A7}" type="presParOf" srcId="{9134C57D-59D5-4C7D-AD0E-F880BF61B319}" destId="{77CDBBF2-AAA9-4F01-8E84-75B5B1FE1C3F}" srcOrd="2" destOrd="0" presId="urn:microsoft.com/office/officeart/2005/8/layout/venn1"/>
    <dgm:cxn modelId="{D1F0C00C-1C24-49D4-9A01-93F9CE01B8B3}" type="presParOf" srcId="{9134C57D-59D5-4C7D-AD0E-F880BF61B319}" destId="{AB202CD3-D0C8-4B31-A9DA-492241E29EE6}" srcOrd="3" destOrd="0" presId="urn:microsoft.com/office/officeart/2005/8/layout/venn1"/>
    <dgm:cxn modelId="{F4ED95CC-86CE-4DE4-8A0D-12CD029C2432}" type="presParOf" srcId="{9134C57D-59D5-4C7D-AD0E-F880BF61B319}" destId="{5B19D6F6-1A2C-416E-83F6-1629D00B11A5}" srcOrd="4" destOrd="0" presId="urn:microsoft.com/office/officeart/2005/8/layout/venn1"/>
    <dgm:cxn modelId="{F118D384-5295-4360-9708-63AEDAC75409}" type="presParOf" srcId="{9134C57D-59D5-4C7D-AD0E-F880BF61B319}" destId="{7990A805-3025-4415-A4D6-A539BD9C7EA7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5CD80-9489-4162-9F47-961F435E6F8D}">
      <dsp:nvSpPr>
        <dsp:cNvPr id="0" name=""/>
        <dsp:cNvSpPr/>
      </dsp:nvSpPr>
      <dsp:spPr>
        <a:xfrm>
          <a:off x="4387977" y="11211"/>
          <a:ext cx="4162806" cy="4162806"/>
        </a:xfrm>
        <a:prstGeom prst="ellipse">
          <a:avLst/>
        </a:prstGeom>
        <a:solidFill>
          <a:schemeClr val="accent6">
            <a:lumMod val="60000"/>
            <a:lumOff val="40000"/>
            <a:alpha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200" b="0" kern="1200" dirty="0">
              <a:solidFill>
                <a:schemeClr val="bg1"/>
              </a:solidFill>
              <a:latin typeface="Gill Sans Ultra Bold Condensed" panose="020B0A06020104020203" pitchFamily="34" charset="0"/>
            </a:rPr>
            <a:t>Society</a:t>
          </a:r>
          <a:endParaRPr lang="en-AU" sz="2400" b="0" kern="1200" dirty="0">
            <a:solidFill>
              <a:schemeClr val="bg1"/>
            </a:solidFill>
            <a:latin typeface="Gill Sans Ultra Bold Condensed" panose="020B0A06020104020203" pitchFamily="34" charset="0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400" kern="1200" dirty="0"/>
            <a:t>(Education, health, safety, opportunity)</a:t>
          </a:r>
        </a:p>
      </dsp:txBody>
      <dsp:txXfrm>
        <a:off x="4943017" y="739702"/>
        <a:ext cx="3052724" cy="1873262"/>
      </dsp:txXfrm>
    </dsp:sp>
    <dsp:sp modelId="{77CDBBF2-AAA9-4F01-8E84-75B5B1FE1C3F}">
      <dsp:nvSpPr>
        <dsp:cNvPr id="0" name=""/>
        <dsp:cNvSpPr/>
      </dsp:nvSpPr>
      <dsp:spPr>
        <a:xfrm>
          <a:off x="5890056" y="2688478"/>
          <a:ext cx="4162806" cy="4162806"/>
        </a:xfrm>
        <a:prstGeom prst="ellipse">
          <a:avLst/>
        </a:prstGeom>
        <a:solidFill>
          <a:schemeClr val="accent4">
            <a:lumMod val="60000"/>
            <a:lumOff val="40000"/>
            <a:alpha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200" b="0" kern="1200" dirty="0">
              <a:solidFill>
                <a:schemeClr val="bg1"/>
              </a:solidFill>
              <a:latin typeface="Gill Sans Ultra Bold Condensed" panose="020B0A06020104020203" pitchFamily="34" charset="0"/>
            </a:rPr>
            <a:t>Economy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400" kern="1200" dirty="0"/>
            <a:t>(money, jobs, trade, business)</a:t>
          </a:r>
        </a:p>
      </dsp:txBody>
      <dsp:txXfrm>
        <a:off x="7163181" y="3763870"/>
        <a:ext cx="2497683" cy="2289543"/>
      </dsp:txXfrm>
    </dsp:sp>
    <dsp:sp modelId="{5B19D6F6-1A2C-416E-83F6-1629D00B11A5}">
      <dsp:nvSpPr>
        <dsp:cNvPr id="0" name=""/>
        <dsp:cNvSpPr/>
      </dsp:nvSpPr>
      <dsp:spPr>
        <a:xfrm>
          <a:off x="2885897" y="2688478"/>
          <a:ext cx="4162806" cy="4162806"/>
        </a:xfrm>
        <a:prstGeom prst="ellipse">
          <a:avLst/>
        </a:prstGeom>
        <a:solidFill>
          <a:schemeClr val="accent2">
            <a:lumMod val="60000"/>
            <a:lumOff val="40000"/>
            <a:alpha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200" b="0" kern="1200" dirty="0">
              <a:solidFill>
                <a:schemeClr val="bg1"/>
              </a:solidFill>
              <a:latin typeface="Gill Sans Ultra Bold Condensed" panose="020B0A06020104020203" pitchFamily="34" charset="0"/>
            </a:rPr>
            <a:t>Environment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400" kern="1200" dirty="0"/>
            <a:t>(air, water, land, plants, animals)</a:t>
          </a:r>
        </a:p>
      </dsp:txBody>
      <dsp:txXfrm>
        <a:off x="3277895" y="3763870"/>
        <a:ext cx="2497683" cy="22895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5CD80-9489-4162-9F47-961F435E6F8D}">
      <dsp:nvSpPr>
        <dsp:cNvPr id="0" name=""/>
        <dsp:cNvSpPr/>
      </dsp:nvSpPr>
      <dsp:spPr>
        <a:xfrm>
          <a:off x="3862173" y="7990"/>
          <a:ext cx="2966917" cy="2966917"/>
        </a:xfrm>
        <a:prstGeom prst="ellipse">
          <a:avLst/>
        </a:prstGeom>
        <a:solidFill>
          <a:schemeClr val="accent6">
            <a:lumMod val="60000"/>
            <a:lumOff val="40000"/>
            <a:alpha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b="0" kern="1200" dirty="0">
              <a:solidFill>
                <a:schemeClr val="bg1"/>
              </a:solidFill>
              <a:latin typeface="Gill Sans Ultra Bold Condensed" panose="020B0A06020104020203" pitchFamily="34" charset="0"/>
            </a:rPr>
            <a:t>Society</a:t>
          </a:r>
          <a:endParaRPr lang="en-AU" sz="2400" b="0" kern="1200" dirty="0">
            <a:solidFill>
              <a:schemeClr val="bg1"/>
            </a:solidFill>
            <a:latin typeface="Gill Sans Ultra Bold Condensed" panose="020B0A06020104020203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kern="1200" dirty="0"/>
            <a:t>(Education, health, safety, opportunity)</a:t>
          </a:r>
        </a:p>
      </dsp:txBody>
      <dsp:txXfrm>
        <a:off x="4257762" y="527201"/>
        <a:ext cx="2175739" cy="1335112"/>
      </dsp:txXfrm>
    </dsp:sp>
    <dsp:sp modelId="{77CDBBF2-AAA9-4F01-8E84-75B5B1FE1C3F}">
      <dsp:nvSpPr>
        <dsp:cNvPr id="0" name=""/>
        <dsp:cNvSpPr/>
      </dsp:nvSpPr>
      <dsp:spPr>
        <a:xfrm>
          <a:off x="4932736" y="1916134"/>
          <a:ext cx="2966917" cy="2966917"/>
        </a:xfrm>
        <a:prstGeom prst="ellipse">
          <a:avLst/>
        </a:prstGeom>
        <a:solidFill>
          <a:schemeClr val="accent4">
            <a:lumMod val="60000"/>
            <a:lumOff val="40000"/>
            <a:alpha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b="0" kern="1200" dirty="0">
              <a:solidFill>
                <a:schemeClr val="bg1"/>
              </a:solidFill>
              <a:latin typeface="Gill Sans Ultra Bold Condensed" panose="020B0A06020104020203" pitchFamily="34" charset="0"/>
            </a:rPr>
            <a:t>Economy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kern="1200" dirty="0"/>
            <a:t>(money, jobs, trade, business)</a:t>
          </a:r>
        </a:p>
      </dsp:txBody>
      <dsp:txXfrm>
        <a:off x="5840118" y="2682587"/>
        <a:ext cx="1780150" cy="1631804"/>
      </dsp:txXfrm>
    </dsp:sp>
    <dsp:sp modelId="{5B19D6F6-1A2C-416E-83F6-1629D00B11A5}">
      <dsp:nvSpPr>
        <dsp:cNvPr id="0" name=""/>
        <dsp:cNvSpPr/>
      </dsp:nvSpPr>
      <dsp:spPr>
        <a:xfrm>
          <a:off x="2791611" y="1916134"/>
          <a:ext cx="2966917" cy="2966917"/>
        </a:xfrm>
        <a:prstGeom prst="ellipse">
          <a:avLst/>
        </a:prstGeom>
        <a:solidFill>
          <a:schemeClr val="accent2">
            <a:lumMod val="60000"/>
            <a:lumOff val="40000"/>
            <a:alpha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b="0" kern="1200" dirty="0">
              <a:solidFill>
                <a:schemeClr val="bg1"/>
              </a:solidFill>
              <a:latin typeface="Gill Sans Ultra Bold Condensed" panose="020B0A06020104020203" pitchFamily="34" charset="0"/>
            </a:rPr>
            <a:t>Environment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kern="1200" dirty="0"/>
            <a:t>(air, water, land, plants, animals)</a:t>
          </a:r>
        </a:p>
      </dsp:txBody>
      <dsp:txXfrm>
        <a:off x="3070995" y="2682587"/>
        <a:ext cx="1780150" cy="16318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046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17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97973"/>
            <a:ext cx="8404122" cy="49849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86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43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830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2128684"/>
            <a:ext cx="5304417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91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7" y="929148"/>
            <a:ext cx="10640005" cy="7615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4" y="1681163"/>
            <a:ext cx="5282192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384" y="2505075"/>
            <a:ext cx="5282192" cy="342377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085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427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43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6" y="781665"/>
            <a:ext cx="4093599" cy="12234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258" y="2315497"/>
            <a:ext cx="4093599" cy="35534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627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42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42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77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2F3E8B1C-86EF-43CF-8304-249481088644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021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62" r:id="rId5"/>
    <p:sldLayoutId id="2147483667" r:id="rId6"/>
    <p:sldLayoutId id="2147483663" r:id="rId7"/>
    <p:sldLayoutId id="2147483664" r:id="rId8"/>
    <p:sldLayoutId id="2147483665" r:id="rId9"/>
    <p:sldLayoutId id="2147483666" r:id="rId10"/>
    <p:sldLayoutId id="2147483668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0E52DF2-6802-459B-AC2A-AF976DEB1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F3BF47-C1DC-4F4A-B65B-087DD2AB8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2184" y="2386295"/>
            <a:ext cx="3730839" cy="3569150"/>
          </a:xfrm>
        </p:spPr>
        <p:txBody>
          <a:bodyPr anchor="b">
            <a:normAutofit/>
          </a:bodyPr>
          <a:lstStyle/>
          <a:p>
            <a:r>
              <a:rPr lang="en-AU" sz="4000" dirty="0"/>
              <a:t>Globalisation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AF4954-EFA3-4866-BD75-483C0B2451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5300" y="1208146"/>
            <a:ext cx="3137031" cy="979680"/>
          </a:xfrm>
        </p:spPr>
        <p:txBody>
          <a:bodyPr anchor="t">
            <a:normAutofit/>
          </a:bodyPr>
          <a:lstStyle/>
          <a:p>
            <a:r>
              <a:rPr lang="en-AU" sz="1800" dirty="0"/>
              <a:t>Travel &amp; tourism</a:t>
            </a:r>
          </a:p>
        </p:txBody>
      </p:sp>
      <p:pic>
        <p:nvPicPr>
          <p:cNvPr id="4" name="Picture 3" descr="Large icebergs in Greenland">
            <a:extLst>
              <a:ext uri="{FF2B5EF4-FFF2-40B4-BE49-F238E27FC236}">
                <a16:creationId xmlns:a16="http://schemas.microsoft.com/office/drawing/2014/main" id="{9B97B62B-6453-4D1C-9949-D8F3ED21D0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80" r="1759"/>
          <a:stretch/>
        </p:blipFill>
        <p:spPr>
          <a:xfrm>
            <a:off x="20" y="10"/>
            <a:ext cx="7320707" cy="685798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153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5454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660EB578-C970-4186-B93C-45851BBC6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D60A31-67BF-4C1F-BE43-A9B4352A4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0" y="909637"/>
            <a:ext cx="6635087" cy="1362073"/>
          </a:xfrm>
        </p:spPr>
        <p:txBody>
          <a:bodyPr>
            <a:normAutofit/>
          </a:bodyPr>
          <a:lstStyle/>
          <a:p>
            <a:r>
              <a:rPr lang="en-AU" dirty="0"/>
              <a:t>The future of tourism</a:t>
            </a:r>
          </a:p>
        </p:txBody>
      </p:sp>
      <p:pic>
        <p:nvPicPr>
          <p:cNvPr id="6148" name="Picture 4" descr="Top 10 Australian wilderness experiences | escape.com.au">
            <a:extLst>
              <a:ext uri="{FF2B5EF4-FFF2-40B4-BE49-F238E27FC236}">
                <a16:creationId xmlns:a16="http://schemas.microsoft.com/office/drawing/2014/main" id="{8AFD155C-0F7A-4CF0-B833-0EA4648C5D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" r="9934"/>
          <a:stretch/>
        </p:blipFill>
        <p:spPr bwMode="auto">
          <a:xfrm>
            <a:off x="20" y="2"/>
            <a:ext cx="4046541" cy="342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D57D541F-8B1D-4D6A-969A-B9D7473AD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76800" y="723900"/>
            <a:ext cx="65151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0" name="Picture 6" descr="Thames-Coromandel District Council - &amp;#39;Support local&amp;#39; campaign to keep local  businesses afloat through Covid-19">
            <a:extLst>
              <a:ext uri="{FF2B5EF4-FFF2-40B4-BE49-F238E27FC236}">
                <a16:creationId xmlns:a16="http://schemas.microsoft.com/office/drawing/2014/main" id="{FBEF6495-E9DF-4AEC-BA6A-12170409E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4" r="14944" b="-2"/>
          <a:stretch/>
        </p:blipFill>
        <p:spPr bwMode="auto">
          <a:xfrm>
            <a:off x="20" y="3429000"/>
            <a:ext cx="4046541" cy="342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43D53-6394-4D3C-99D0-08EC83D66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7189" y="2276474"/>
            <a:ext cx="6714698" cy="355310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AU" dirty="0"/>
              <a:t>Increase in local tourism (within your own state/country rather than overseas)</a:t>
            </a:r>
          </a:p>
          <a:p>
            <a:pPr>
              <a:lnSpc>
                <a:spcPct val="110000"/>
              </a:lnSpc>
            </a:pPr>
            <a:r>
              <a:rPr lang="en-AU" dirty="0"/>
              <a:t>Shorter trips but spending more money</a:t>
            </a:r>
          </a:p>
          <a:p>
            <a:pPr>
              <a:lnSpc>
                <a:spcPct val="110000"/>
              </a:lnSpc>
            </a:pPr>
            <a:r>
              <a:rPr lang="en-AU" dirty="0"/>
              <a:t>Hygiene &amp; safety a much bigger concern</a:t>
            </a:r>
          </a:p>
          <a:p>
            <a:pPr>
              <a:lnSpc>
                <a:spcPct val="110000"/>
              </a:lnSpc>
            </a:pPr>
            <a:r>
              <a:rPr lang="en-AU" dirty="0"/>
              <a:t>Avoiding public transport</a:t>
            </a:r>
          </a:p>
          <a:p>
            <a:pPr>
              <a:lnSpc>
                <a:spcPct val="110000"/>
              </a:lnSpc>
            </a:pPr>
            <a:r>
              <a:rPr lang="en-AU" dirty="0"/>
              <a:t>Increased appeal of ‘wilderness’ tourism (open spaces, few people, outdoors) over cities</a:t>
            </a:r>
          </a:p>
          <a:p>
            <a:pPr>
              <a:lnSpc>
                <a:spcPct val="110000"/>
              </a:lnSpc>
            </a:pPr>
            <a:r>
              <a:rPr lang="en-AU" dirty="0"/>
              <a:t>Less travelling in groups</a:t>
            </a:r>
          </a:p>
          <a:p>
            <a:pPr marL="0" indent="0">
              <a:lnSpc>
                <a:spcPct val="110000"/>
              </a:lnSpc>
              <a:buNone/>
            </a:pPr>
            <a:endParaRPr lang="en-AU" dirty="0"/>
          </a:p>
        </p:txBody>
      </p: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E6523A9E-CB4E-4FB6-AF68-C947B5086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76800" y="6134100"/>
            <a:ext cx="65151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3088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58578-2579-4B14-9BFC-144105780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Impacts of tourism</a:t>
            </a:r>
            <a:br>
              <a:rPr lang="en-AU" dirty="0"/>
            </a:br>
            <a:r>
              <a:rPr lang="en-AU" dirty="0"/>
              <a:t>‘see’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09BC9-97B4-4ED3-A59B-494F32EB9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2965142"/>
            <a:ext cx="4510557" cy="2964072"/>
          </a:xfrm>
        </p:spPr>
        <p:txBody>
          <a:bodyPr/>
          <a:lstStyle/>
          <a:p>
            <a:pPr marL="0" indent="0">
              <a:buNone/>
            </a:pPr>
            <a:r>
              <a:rPr lang="en-AU" b="1" dirty="0"/>
              <a:t>Think Pair Share: </a:t>
            </a:r>
          </a:p>
          <a:p>
            <a:pPr marL="0" indent="0">
              <a:buNone/>
            </a:pPr>
            <a:r>
              <a:rPr lang="en-AU" dirty="0"/>
              <a:t>What are the impacts of tourism (positive AND negative) on</a:t>
            </a:r>
          </a:p>
          <a:p>
            <a:r>
              <a:rPr lang="en-AU" dirty="0"/>
              <a:t>Society</a:t>
            </a:r>
          </a:p>
          <a:p>
            <a:r>
              <a:rPr lang="en-AU" dirty="0"/>
              <a:t>Environment</a:t>
            </a:r>
          </a:p>
          <a:p>
            <a:r>
              <a:rPr lang="en-AU" dirty="0"/>
              <a:t>Economy</a:t>
            </a:r>
          </a:p>
          <a:p>
            <a:pPr marL="0" indent="0">
              <a:buNone/>
            </a:pPr>
            <a:endParaRPr lang="en-AU" dirty="0"/>
          </a:p>
        </p:txBody>
      </p:sp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5A771210-C122-48F4-9E3B-B8A444554D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8481612"/>
              </p:ext>
            </p:extLst>
          </p:nvPr>
        </p:nvGraphicFramePr>
        <p:xfrm>
          <a:off x="2756071" y="1003179"/>
          <a:ext cx="10691265" cy="4944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4523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982C0F-AAAD-4AD1-AA84-40D24C0AC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111" y="909637"/>
            <a:ext cx="5933795" cy="1362073"/>
          </a:xfrm>
        </p:spPr>
        <p:txBody>
          <a:bodyPr>
            <a:normAutofit/>
          </a:bodyPr>
          <a:lstStyle/>
          <a:p>
            <a:r>
              <a:rPr lang="en-AU" dirty="0"/>
              <a:t>See impacts of tourism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11FC409-B3C2-4F68-865C-C5333D6F27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57150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C008A-A2DD-4203-B589-19DE7FAF1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088" y="1990728"/>
            <a:ext cx="6041371" cy="3838856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sz="1400" b="1" dirty="0"/>
              <a:t>Social</a:t>
            </a:r>
          </a:p>
          <a:p>
            <a:pPr>
              <a:lnSpc>
                <a:spcPct val="110000"/>
              </a:lnSpc>
            </a:pPr>
            <a:r>
              <a:rPr lang="en-GB" sz="1400" dirty="0"/>
              <a:t>Culture and way of life – local customs &amp; traditions altered to suit tourists.</a:t>
            </a:r>
          </a:p>
          <a:p>
            <a:pPr>
              <a:lnSpc>
                <a:spcPct val="110000"/>
              </a:lnSpc>
            </a:pPr>
            <a:r>
              <a:rPr lang="en-GB" sz="1400" dirty="0"/>
              <a:t>Use money to develop areas for tourists instead of infrastructure the local population need.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1400" b="1" dirty="0"/>
              <a:t>Environmental</a:t>
            </a:r>
          </a:p>
          <a:p>
            <a:pPr>
              <a:lnSpc>
                <a:spcPct val="110000"/>
              </a:lnSpc>
            </a:pPr>
            <a:r>
              <a:rPr lang="en-GB" sz="1400" dirty="0"/>
              <a:t>Heavy transport on popular routes can damage roads &amp; water bodies – pollution.</a:t>
            </a:r>
          </a:p>
          <a:p>
            <a:pPr>
              <a:lnSpc>
                <a:spcPct val="110000"/>
              </a:lnSpc>
            </a:pPr>
            <a:r>
              <a:rPr lang="en-GB" sz="1400" dirty="0"/>
              <a:t>Over-consumption of food and water resources in crowded areas. </a:t>
            </a:r>
          </a:p>
          <a:p>
            <a:pPr>
              <a:lnSpc>
                <a:spcPct val="110000"/>
              </a:lnSpc>
            </a:pPr>
            <a:r>
              <a:rPr lang="en-GB" sz="1400" dirty="0"/>
              <a:t>Damage to wilderness areas.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1400" b="1" dirty="0"/>
              <a:t>Economic</a:t>
            </a:r>
          </a:p>
          <a:p>
            <a:pPr>
              <a:lnSpc>
                <a:spcPct val="110000"/>
              </a:lnSpc>
            </a:pPr>
            <a:r>
              <a:rPr lang="en-GB" sz="1400" dirty="0"/>
              <a:t>Brings money into the economy &amp; provides jobs for locals</a:t>
            </a:r>
          </a:p>
          <a:p>
            <a:pPr>
              <a:lnSpc>
                <a:spcPct val="110000"/>
              </a:lnSpc>
            </a:pPr>
            <a:r>
              <a:rPr lang="en-GB" sz="1400" dirty="0"/>
              <a:t>Benefits big companies (e.g. airlines, hotels) – often TNCs are not based in that country  </a:t>
            </a:r>
          </a:p>
        </p:txBody>
      </p:sp>
      <p:pic>
        <p:nvPicPr>
          <p:cNvPr id="7170" name="Picture 2" descr="Solutions for Beach Trash in Okinawa | TRAVEL 67 : Chris Willson Photography">
            <a:extLst>
              <a:ext uri="{FF2B5EF4-FFF2-40B4-BE49-F238E27FC236}">
                <a16:creationId xmlns:a16="http://schemas.microsoft.com/office/drawing/2014/main" id="{2EC69EC7-3722-402B-81C6-8C5D401978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3" r="26139" b="-2"/>
          <a:stretch/>
        </p:blipFill>
        <p:spPr bwMode="auto">
          <a:xfrm>
            <a:off x="7315200" y="715218"/>
            <a:ext cx="4076700" cy="541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810270D-76A7-44B3-9746-7EDF57886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5715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589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8060E-367A-47B5-A0CE-30BF7FF71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‘See’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191DC-5D5D-416F-B4C1-C3DF479C1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2293126"/>
            <a:ext cx="4065329" cy="3636088"/>
          </a:xfrm>
        </p:spPr>
        <p:txBody>
          <a:bodyPr/>
          <a:lstStyle/>
          <a:p>
            <a:r>
              <a:rPr lang="en-GB" dirty="0"/>
              <a:t>These three factors are helpful for considering the effect something has on the world e.g. globalisation</a:t>
            </a:r>
          </a:p>
          <a:p>
            <a:r>
              <a:rPr lang="en-GB" dirty="0"/>
              <a:t>Considers different ways that globalisation affects people and places.</a:t>
            </a:r>
          </a:p>
          <a:p>
            <a:r>
              <a:rPr lang="en-GB" dirty="0"/>
              <a:t>Impact can be positive or negative</a:t>
            </a:r>
          </a:p>
          <a:p>
            <a:endParaRPr lang="en-AU" dirty="0"/>
          </a:p>
        </p:txBody>
      </p:sp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013D5706-30EE-4036-B09B-0B8E0E3C9F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3452220"/>
              </p:ext>
            </p:extLst>
          </p:nvPr>
        </p:nvGraphicFramePr>
        <p:xfrm>
          <a:off x="2050331" y="-62865"/>
          <a:ext cx="12938760" cy="6938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45641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2CD91E-A32C-45AE-AF5D-80D644821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111" y="909637"/>
            <a:ext cx="5933795" cy="1362073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accent6">
                    <a:lumMod val="75000"/>
                  </a:schemeClr>
                </a:solidFill>
              </a:rPr>
              <a:t>Positive</a:t>
            </a:r>
            <a:r>
              <a:rPr lang="en-AU" dirty="0"/>
              <a:t> see factors of globalisation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11FC409-B3C2-4F68-865C-C5333D6F27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57150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0F551-BBB8-4E41-B379-CEC1D0CA8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088" y="2276474"/>
            <a:ext cx="6041371" cy="355310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b="1" dirty="0"/>
              <a:t>Social</a:t>
            </a:r>
          </a:p>
          <a:p>
            <a:pPr>
              <a:lnSpc>
                <a:spcPct val="110000"/>
              </a:lnSpc>
            </a:pPr>
            <a:r>
              <a:rPr lang="en-GB" dirty="0"/>
              <a:t>Easier for people to stay in contact with family interstate/overseas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b="1" dirty="0"/>
              <a:t>Economic</a:t>
            </a:r>
          </a:p>
          <a:p>
            <a:pPr>
              <a:lnSpc>
                <a:spcPct val="110000"/>
              </a:lnSpc>
            </a:pPr>
            <a:r>
              <a:rPr lang="en-GB" dirty="0"/>
              <a:t>Increase in global trade means more jobs and careers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b="1" dirty="0"/>
              <a:t>Environment</a:t>
            </a:r>
          </a:p>
          <a:p>
            <a:pPr>
              <a:lnSpc>
                <a:spcPct val="110000"/>
              </a:lnSpc>
            </a:pPr>
            <a:r>
              <a:rPr lang="en-GB" dirty="0"/>
              <a:t>Travel and tourism raise awareness of environmental concerns in other countries</a:t>
            </a:r>
          </a:p>
          <a:p>
            <a:pPr marL="0" indent="0">
              <a:lnSpc>
                <a:spcPct val="110000"/>
              </a:lnSpc>
              <a:buNone/>
            </a:pPr>
            <a:endParaRPr lang="en-AU" sz="13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25DE8F-FF15-44A2-8C51-635BA4B58A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84" r="32774" b="1"/>
          <a:stretch/>
        </p:blipFill>
        <p:spPr>
          <a:xfrm>
            <a:off x="7315200" y="715218"/>
            <a:ext cx="4076700" cy="541887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810270D-76A7-44B3-9746-7EDF57886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5715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748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B7EE49-03CD-4C79-87CA-933B8E43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111" y="909637"/>
            <a:ext cx="5933795" cy="1362073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accent2">
                    <a:lumMod val="75000"/>
                  </a:schemeClr>
                </a:solidFill>
              </a:rPr>
              <a:t>Negative</a:t>
            </a:r>
            <a:r>
              <a:rPr lang="en-AU" dirty="0"/>
              <a:t> see factors of globalisation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11FC409-B3C2-4F68-865C-C5333D6F27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57150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3A917F-8E7D-4B6A-A968-22A85D3A8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088" y="2276474"/>
            <a:ext cx="6041371" cy="3553109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sz="1800" b="1" dirty="0"/>
              <a:t>Social</a:t>
            </a:r>
            <a:r>
              <a:rPr lang="en-GB" sz="1800" dirty="0"/>
              <a:t> </a:t>
            </a:r>
          </a:p>
          <a:p>
            <a:pPr>
              <a:lnSpc>
                <a:spcPct val="110000"/>
              </a:lnSpc>
            </a:pPr>
            <a:r>
              <a:rPr lang="en-GB" sz="1800" dirty="0"/>
              <a:t>‘Westernisation' and the loss of cultural identity.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1800" b="1" dirty="0"/>
              <a:t>Economic</a:t>
            </a:r>
          </a:p>
          <a:p>
            <a:pPr>
              <a:lnSpc>
                <a:spcPct val="110000"/>
              </a:lnSpc>
            </a:pPr>
            <a:r>
              <a:rPr lang="en-GB" sz="1800" dirty="0"/>
              <a:t>Poorer nations are unable to adapt to new technologies and are being disadvantaged.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1800" b="1" dirty="0"/>
              <a:t>Environment</a:t>
            </a:r>
          </a:p>
          <a:p>
            <a:pPr>
              <a:lnSpc>
                <a:spcPct val="110000"/>
              </a:lnSpc>
            </a:pPr>
            <a:r>
              <a:rPr lang="en-GB" sz="1800" dirty="0"/>
              <a:t>More resources and infrastructure take a toll on the environment – disposal of E-waste is becoming a global concern.</a:t>
            </a:r>
            <a:endParaRPr lang="en-AU" sz="1800" dirty="0"/>
          </a:p>
          <a:p>
            <a:pPr marL="0" indent="0">
              <a:lnSpc>
                <a:spcPct val="110000"/>
              </a:lnSpc>
              <a:buNone/>
            </a:pPr>
            <a:endParaRPr lang="en-AU" sz="1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3665DF-CC96-4D64-AD56-82E64FC034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03" r="42915"/>
          <a:stretch/>
        </p:blipFill>
        <p:spPr>
          <a:xfrm>
            <a:off x="7315200" y="715218"/>
            <a:ext cx="4076700" cy="541887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0270D-76A7-44B3-9746-7EDF57886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5715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876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A5BA4-107E-4DA2-B4FB-8BDA0713E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Tourism &amp; Travel Interconnections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CA93E-C209-495D-AB62-13D4E2A77D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International &amp; domestic tourism contribute $34 billion to the Australian economy each year.</a:t>
            </a:r>
          </a:p>
          <a:p>
            <a:r>
              <a:rPr lang="en-GB" dirty="0"/>
              <a:t>Tourism is one of the biggest income sources for many countries. </a:t>
            </a:r>
          </a:p>
          <a:p>
            <a:r>
              <a:rPr lang="en-GB" dirty="0"/>
              <a:t>Where people chose to travel depends on many factors e.g. purpose of travel, activities planned, cost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Have you travelled in the last five years? If so, how many times and where?</a:t>
            </a:r>
          </a:p>
          <a:p>
            <a:pPr marL="0" indent="0">
              <a:buNone/>
            </a:pPr>
            <a:r>
              <a:rPr lang="en-GB" b="1" dirty="0"/>
              <a:t>Was it domestic or international?</a:t>
            </a:r>
          </a:p>
          <a:p>
            <a:pPr marL="0" indent="0">
              <a:buNone/>
            </a:pPr>
            <a:r>
              <a:rPr lang="en-GB" b="1" dirty="0"/>
              <a:t>What was your reason for travelling? Why was that destination selected?</a:t>
            </a:r>
          </a:p>
          <a:p>
            <a:endParaRPr lang="en-AU" dirty="0"/>
          </a:p>
        </p:txBody>
      </p:sp>
      <p:pic>
        <p:nvPicPr>
          <p:cNvPr id="4" name="Picture 2" descr="Data sharing across the European tourism industry | Support Centre for Data  Sharing">
            <a:extLst>
              <a:ext uri="{FF2B5EF4-FFF2-40B4-BE49-F238E27FC236}">
                <a16:creationId xmlns:a16="http://schemas.microsoft.com/office/drawing/2014/main" id="{50394F46-D2AB-4A3B-A9B4-3B072CADD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75" y="4168320"/>
            <a:ext cx="3505200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689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660EB578-C970-4186-B93C-45851BBC6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5 Helpful Tips to Market Your Tourist Destination">
            <a:extLst>
              <a:ext uri="{FF2B5EF4-FFF2-40B4-BE49-F238E27FC236}">
                <a16:creationId xmlns:a16="http://schemas.microsoft.com/office/drawing/2014/main" id="{B3E510E7-6E0A-438F-AF2B-895A173AF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3" y="0"/>
            <a:ext cx="3998556" cy="26657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9F6339-6FF8-42DB-A3BE-016327D0C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0181" y="909637"/>
            <a:ext cx="6651719" cy="1362073"/>
          </a:xfrm>
        </p:spPr>
        <p:txBody>
          <a:bodyPr>
            <a:normAutofit/>
          </a:bodyPr>
          <a:lstStyle/>
          <a:p>
            <a:r>
              <a:rPr lang="en-AU" dirty="0"/>
              <a:t>Types of tourism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CDF57B02-07BB-407B-BB36-06D9C64A6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76800" y="744818"/>
            <a:ext cx="65151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18 Top World Heritage Sites | PlanetWare">
            <a:extLst>
              <a:ext uri="{FF2B5EF4-FFF2-40B4-BE49-F238E27FC236}">
                <a16:creationId xmlns:a16="http://schemas.microsoft.com/office/drawing/2014/main" id="{72A8A282-FDF4-4351-86B0-ACA36B7258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3" r="-2" b="6970"/>
          <a:stretch/>
        </p:blipFill>
        <p:spPr bwMode="auto">
          <a:xfrm rot="650267">
            <a:off x="238122" y="2421005"/>
            <a:ext cx="4040094" cy="22280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85230-1033-4A55-B42E-60EC2419F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0179" y="2276474"/>
            <a:ext cx="6770501" cy="3553109"/>
          </a:xfrm>
        </p:spPr>
        <p:txBody>
          <a:bodyPr>
            <a:normAutofit/>
          </a:bodyPr>
          <a:lstStyle/>
          <a:p>
            <a:r>
              <a:rPr lang="en-GB" b="1" dirty="0"/>
              <a:t>Recreational Tourism</a:t>
            </a:r>
            <a:r>
              <a:rPr lang="en-GB" dirty="0"/>
              <a:t>: travelling to have a good time, relax or to enjoy the attractions of a particular place. </a:t>
            </a:r>
          </a:p>
          <a:p>
            <a:r>
              <a:rPr lang="en-GB" b="1" dirty="0"/>
              <a:t>Historical Tourism</a:t>
            </a:r>
            <a:r>
              <a:rPr lang="en-GB" dirty="0"/>
              <a:t>: travelling to learn more about a particular place or events that have occurred there in the past, visit the places where it happened. </a:t>
            </a:r>
          </a:p>
          <a:p>
            <a:r>
              <a:rPr lang="en-GB" b="1" dirty="0"/>
              <a:t>Wilderness Tourism</a:t>
            </a:r>
            <a:r>
              <a:rPr lang="en-GB" dirty="0"/>
              <a:t>: travelling to enjoy the challenge of places that are untouched by humans e.g. Antarctica, the Amazon, the Himalayas. </a:t>
            </a:r>
          </a:p>
          <a:p>
            <a:endParaRPr lang="en-AU" dirty="0"/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6855964-C920-48EB-8804-74291211C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76800" y="6138866"/>
            <a:ext cx="65151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Europe outdoor holidays: Europe&amp;#39;s 10 greatest wilderness adventures">
            <a:extLst>
              <a:ext uri="{FF2B5EF4-FFF2-40B4-BE49-F238E27FC236}">
                <a16:creationId xmlns:a16="http://schemas.microsoft.com/office/drawing/2014/main" id="{87D28D7D-B4DA-454D-887E-0DF485F37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5836">
            <a:off x="199904" y="4524378"/>
            <a:ext cx="4071969" cy="27058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065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E53615EE-C559-4E03-999B-5477F1626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0B66FA-EB1A-4676-9500-FA86BA0AE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8" y="909637"/>
            <a:ext cx="6119812" cy="1362073"/>
          </a:xfrm>
        </p:spPr>
        <p:txBody>
          <a:bodyPr>
            <a:normAutofit/>
          </a:bodyPr>
          <a:lstStyle/>
          <a:p>
            <a:r>
              <a:rPr lang="en-AU" dirty="0"/>
              <a:t>Tourism is constantly changing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86D0DB0-CC82-4868-9E40-44D1164BD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60CA1-82F3-491F-A28C-87232E185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088" y="2276474"/>
            <a:ext cx="5966843" cy="3553109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sz="1700" b="1"/>
              <a:t>Pre 2020</a:t>
            </a:r>
          </a:p>
          <a:p>
            <a:pPr>
              <a:lnSpc>
                <a:spcPct val="110000"/>
              </a:lnSpc>
            </a:pPr>
            <a:r>
              <a:rPr lang="en-GB" sz="1700"/>
              <a:t>More people were travelling more often</a:t>
            </a:r>
          </a:p>
          <a:p>
            <a:pPr>
              <a:lnSpc>
                <a:spcPct val="110000"/>
              </a:lnSpc>
            </a:pPr>
            <a:r>
              <a:rPr lang="en-GB" sz="1700"/>
              <a:t>Overcrowding </a:t>
            </a:r>
          </a:p>
          <a:p>
            <a:pPr>
              <a:lnSpc>
                <a:spcPct val="110000"/>
              </a:lnSpc>
            </a:pPr>
            <a:r>
              <a:rPr lang="en-GB" sz="1700"/>
              <a:t>Countries exploiting locations for profit</a:t>
            </a:r>
          </a:p>
          <a:p>
            <a:pPr>
              <a:lnSpc>
                <a:spcPct val="110000"/>
              </a:lnSpc>
            </a:pPr>
            <a:endParaRPr lang="en-GB" sz="1700"/>
          </a:p>
          <a:p>
            <a:pPr marL="0" indent="0">
              <a:lnSpc>
                <a:spcPct val="110000"/>
              </a:lnSpc>
              <a:buNone/>
            </a:pPr>
            <a:r>
              <a:rPr lang="en-GB" sz="1700" b="1"/>
              <a:t>After 2020 </a:t>
            </a:r>
          </a:p>
          <a:p>
            <a:pPr>
              <a:lnSpc>
                <a:spcPct val="110000"/>
              </a:lnSpc>
            </a:pPr>
            <a:r>
              <a:rPr lang="en-GB" sz="1700"/>
              <a:t>Dramatic decrease in international travel </a:t>
            </a:r>
          </a:p>
          <a:p>
            <a:pPr>
              <a:lnSpc>
                <a:spcPct val="110000"/>
              </a:lnSpc>
            </a:pPr>
            <a:r>
              <a:rPr lang="en-GB" sz="1700"/>
              <a:t>Huge economic loss for countries who rely on tourism as their main industry</a:t>
            </a:r>
          </a:p>
          <a:p>
            <a:pPr>
              <a:lnSpc>
                <a:spcPct val="110000"/>
              </a:lnSpc>
            </a:pPr>
            <a:endParaRPr lang="en-AU" sz="1700"/>
          </a:p>
        </p:txBody>
      </p:sp>
      <p:pic>
        <p:nvPicPr>
          <p:cNvPr id="3076" name="Picture 4" descr="Overcrowded Tourist Destinations">
            <a:extLst>
              <a:ext uri="{FF2B5EF4-FFF2-40B4-BE49-F238E27FC236}">
                <a16:creationId xmlns:a16="http://schemas.microsoft.com/office/drawing/2014/main" id="{412F3616-B6A7-4BB8-B0CE-C0B4D42ABA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" r="2" b="2"/>
          <a:stretch/>
        </p:blipFill>
        <p:spPr bwMode="auto">
          <a:xfrm>
            <a:off x="7315200" y="1066798"/>
            <a:ext cx="4076700" cy="227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reathing &amp;#39;Rheum&amp;#39; in COVID-19 Hotspots: New York City&amp;#39;s heart still beats  &amp;#39;behind empty streets&amp;#39;">
            <a:extLst>
              <a:ext uri="{FF2B5EF4-FFF2-40B4-BE49-F238E27FC236}">
                <a16:creationId xmlns:a16="http://schemas.microsoft.com/office/drawing/2014/main" id="{A2820700-F324-4D3F-804B-6CD4CFD474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3"/>
          <a:stretch/>
        </p:blipFill>
        <p:spPr bwMode="auto">
          <a:xfrm>
            <a:off x="7315200" y="3548609"/>
            <a:ext cx="4076700" cy="224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9879F10-54E5-4F60-A54F-91F348A6C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1596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660EB578-C970-4186-B93C-45851BBC6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D592A3-5241-4C26-9E7B-518A29936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0181" y="909637"/>
            <a:ext cx="6651719" cy="1362073"/>
          </a:xfrm>
        </p:spPr>
        <p:txBody>
          <a:bodyPr>
            <a:normAutofit/>
          </a:bodyPr>
          <a:lstStyle/>
          <a:p>
            <a:r>
              <a:rPr lang="en-AU" dirty="0"/>
              <a:t>Trends in tourism (pre-covid)</a:t>
            </a:r>
            <a:endParaRPr lang="en-AU"/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DF57B02-07BB-407B-BB36-06D9C64A6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76800" y="744818"/>
            <a:ext cx="65151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The Differences Between Green Tourism, Ecotourism and Sustainable Tourism">
            <a:extLst>
              <a:ext uri="{FF2B5EF4-FFF2-40B4-BE49-F238E27FC236}">
                <a16:creationId xmlns:a16="http://schemas.microsoft.com/office/drawing/2014/main" id="{C08DB86F-A29F-466D-89FE-BB669C727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955"/>
          <a:stretch/>
        </p:blipFill>
        <p:spPr bwMode="auto">
          <a:xfrm>
            <a:off x="440600" y="0"/>
            <a:ext cx="4040094" cy="22280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5 of the best Aboriginal experiences in Tropical North Queensland -  Australian Geographic">
            <a:extLst>
              <a:ext uri="{FF2B5EF4-FFF2-40B4-BE49-F238E27FC236}">
                <a16:creationId xmlns:a16="http://schemas.microsoft.com/office/drawing/2014/main" id="{4B88419D-D9A8-47AA-8CFD-33F6C97A7C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012"/>
          <a:stretch/>
        </p:blipFill>
        <p:spPr bwMode="auto">
          <a:xfrm rot="385585">
            <a:off x="241317" y="2217283"/>
            <a:ext cx="4040094" cy="23257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3BAD6-4515-4D78-93A0-21952ACB0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0179" y="2276474"/>
            <a:ext cx="6770501" cy="355310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GB" sz="1900" dirty="0"/>
              <a:t>The internet has allowed people to become more aware of their impact on locations before they travel there. This has led to an increase in </a:t>
            </a:r>
            <a:r>
              <a:rPr lang="en-GB" sz="1900" b="1" dirty="0"/>
              <a:t>Ecotourism </a:t>
            </a:r>
            <a:r>
              <a:rPr lang="en-GB" sz="1900" dirty="0"/>
              <a:t>– choosing locations and experiences that are environmentally friendly. </a:t>
            </a:r>
          </a:p>
          <a:p>
            <a:pPr>
              <a:lnSpc>
                <a:spcPct val="110000"/>
              </a:lnSpc>
            </a:pPr>
            <a:r>
              <a:rPr lang="en-GB" sz="1900" dirty="0"/>
              <a:t>More demand for ‘authentic’ </a:t>
            </a:r>
            <a:r>
              <a:rPr lang="en-GB" sz="1900" b="1" dirty="0"/>
              <a:t>cultural or indigenous</a:t>
            </a:r>
            <a:r>
              <a:rPr lang="en-GB" sz="1900" dirty="0"/>
              <a:t> experiences, rather than places that have been created to cater specifically to tourists. </a:t>
            </a:r>
          </a:p>
          <a:p>
            <a:pPr>
              <a:lnSpc>
                <a:spcPct val="110000"/>
              </a:lnSpc>
            </a:pPr>
            <a:r>
              <a:rPr lang="en-GB" sz="1900" b="1" dirty="0"/>
              <a:t>Adventure tourism </a:t>
            </a:r>
            <a:r>
              <a:rPr lang="en-GB" sz="1900" dirty="0"/>
              <a:t>e.g. mountaineering, rafting or rock-climbing is becoming more popular. The experience can more important than the place. </a:t>
            </a:r>
          </a:p>
          <a:p>
            <a:pPr>
              <a:lnSpc>
                <a:spcPct val="110000"/>
              </a:lnSpc>
            </a:pPr>
            <a:endParaRPr lang="en-AU" sz="1900" dirty="0"/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6855964-C920-48EB-8804-74291211C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76800" y="6138866"/>
            <a:ext cx="65151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4" name="Picture 8" descr="Best place for adventure tourists to go">
            <a:extLst>
              <a:ext uri="{FF2B5EF4-FFF2-40B4-BE49-F238E27FC236}">
                <a16:creationId xmlns:a16="http://schemas.microsoft.com/office/drawing/2014/main" id="{DF7AB13C-951D-4C50-AC2D-AA55E8FD9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9" r="-2" b="5573"/>
          <a:stretch/>
        </p:blipFill>
        <p:spPr bwMode="auto">
          <a:xfrm rot="627149">
            <a:off x="305208" y="4573741"/>
            <a:ext cx="4040074" cy="23257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313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C5F022-B947-4B3B-AAAF-ABBD3E831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864072"/>
          </a:xfrm>
        </p:spPr>
        <p:txBody>
          <a:bodyPr>
            <a:normAutofit/>
          </a:bodyPr>
          <a:lstStyle/>
          <a:p>
            <a:r>
              <a:rPr lang="en-AU" dirty="0"/>
              <a:t>Trends in tourism (pre-covid)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EF1A8C6-8F60-4EF2-B4D7-A5A5E94F69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Come 2019, Tourism Industry Should Watch For These Travel Trends">
            <a:extLst>
              <a:ext uri="{FF2B5EF4-FFF2-40B4-BE49-F238E27FC236}">
                <a16:creationId xmlns:a16="http://schemas.microsoft.com/office/drawing/2014/main" id="{EF7A3506-A566-4997-BBC6-166704AE9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099" y="2512858"/>
            <a:ext cx="3398089" cy="263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25696-9D94-45F6-A185-885CBB939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7971" y="1906418"/>
            <a:ext cx="6693941" cy="3923165"/>
          </a:xfrm>
        </p:spPr>
        <p:txBody>
          <a:bodyPr>
            <a:normAutofit fontScale="92500" lnSpcReduction="20000"/>
          </a:bodyPr>
          <a:lstStyle/>
          <a:p>
            <a:r>
              <a:rPr lang="en-GB" sz="1900" dirty="0"/>
              <a:t>More booking on the internet than using a travel agent. </a:t>
            </a:r>
          </a:p>
          <a:p>
            <a:r>
              <a:rPr lang="en-GB" sz="1900" dirty="0"/>
              <a:t>Growth in the number of tourists from Asia.</a:t>
            </a:r>
          </a:p>
          <a:p>
            <a:r>
              <a:rPr lang="en-GB" sz="1900" dirty="0"/>
              <a:t>More people participating in medical tourism (some surgeries or treatments are cheaper or better in other countries)</a:t>
            </a:r>
          </a:p>
          <a:p>
            <a:r>
              <a:rPr lang="en-GB" sz="1900" dirty="0"/>
              <a:t>Increased tourism by people with disabilities – more accessibility awareness, better facilities</a:t>
            </a:r>
          </a:p>
          <a:p>
            <a:endParaRPr lang="en-AU" sz="1900" dirty="0"/>
          </a:p>
          <a:p>
            <a:pPr marL="0" indent="0">
              <a:buNone/>
            </a:pPr>
            <a:r>
              <a:rPr lang="en-AU" sz="2400" i="1" dirty="0"/>
              <a:t>Think Pair Share: What do you think will change now? Predict the next trends in tourism, taking into account COVID-19</a:t>
            </a:r>
          </a:p>
          <a:p>
            <a:endParaRPr lang="en-AU" sz="1900" dirty="0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D9760AA-CA3F-4C65-B688-B44307731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526479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AnalogousFromLightSeed_2SEEDS">
      <a:dk1>
        <a:srgbClr val="000000"/>
      </a:dk1>
      <a:lt1>
        <a:srgbClr val="FFFFFF"/>
      </a:lt1>
      <a:dk2>
        <a:srgbClr val="242941"/>
      </a:dk2>
      <a:lt2>
        <a:srgbClr val="E2E4E8"/>
      </a:lt2>
      <a:accent1>
        <a:srgbClr val="B49E7B"/>
      </a:accent1>
      <a:accent2>
        <a:srgbClr val="C2988D"/>
      </a:accent2>
      <a:accent3>
        <a:srgbClr val="A2A37C"/>
      </a:accent3>
      <a:accent4>
        <a:srgbClr val="77ABAF"/>
      </a:accent4>
      <a:accent5>
        <a:srgbClr val="88A4BF"/>
      </a:accent5>
      <a:accent6>
        <a:srgbClr val="7F85BA"/>
      </a:accent6>
      <a:hlink>
        <a:srgbClr val="6983AE"/>
      </a:hlink>
      <a:folHlink>
        <a:srgbClr val="7F7F7F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759</Words>
  <Application>Microsoft Office PowerPoint</Application>
  <PresentationFormat>Widescreen</PresentationFormat>
  <Paragraphs>88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Calisto MT</vt:lpstr>
      <vt:lpstr>Gill Sans Ultra Bold Condensed</vt:lpstr>
      <vt:lpstr>Univers Condensed</vt:lpstr>
      <vt:lpstr>ChronicleVTI</vt:lpstr>
      <vt:lpstr>Globalisation </vt:lpstr>
      <vt:lpstr>‘See’ factors</vt:lpstr>
      <vt:lpstr>Positive see factors of globalisation</vt:lpstr>
      <vt:lpstr>Negative see factors of globalisation</vt:lpstr>
      <vt:lpstr>Tourism &amp; Travel Interconnections</vt:lpstr>
      <vt:lpstr>Types of tourism</vt:lpstr>
      <vt:lpstr>Tourism is constantly changing</vt:lpstr>
      <vt:lpstr>Trends in tourism (pre-covid)</vt:lpstr>
      <vt:lpstr>Trends in tourism (pre-covid)</vt:lpstr>
      <vt:lpstr>The future of tourism</vt:lpstr>
      <vt:lpstr>Impacts of tourism ‘see’ factors</vt:lpstr>
      <vt:lpstr>See impacts of tourism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Globalisation </dc:title>
  <dc:creator>Sarah Burney</dc:creator>
  <cp:lastModifiedBy>Sarah Burney</cp:lastModifiedBy>
  <cp:revision>1</cp:revision>
  <dcterms:created xsi:type="dcterms:W3CDTF">2021-10-25T22:33:31Z</dcterms:created>
  <dcterms:modified xsi:type="dcterms:W3CDTF">2021-10-26T00:54:33Z</dcterms:modified>
</cp:coreProperties>
</file>