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0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A8D20AC4-8E14-448C-ACA1-A17060C43D9E}"/>
    <pc:docChg chg="undo redo custSel addSld delSld modSld">
      <pc:chgData name="Sarah Burney" userId="3ff1fe9c-ec4d-4417-af83-dbc6e1aa8c41" providerId="ADAL" clId="{A8D20AC4-8E14-448C-ACA1-A17060C43D9E}" dt="2021-10-25T14:28:08.513" v="4722" actId="14100"/>
      <pc:docMkLst>
        <pc:docMk/>
      </pc:docMkLst>
      <pc:sldChg chg="addSp delSp modSp mod">
        <pc:chgData name="Sarah Burney" userId="3ff1fe9c-ec4d-4417-af83-dbc6e1aa8c41" providerId="ADAL" clId="{A8D20AC4-8E14-448C-ACA1-A17060C43D9E}" dt="2021-10-25T14:17:29.136" v="3381" actId="114"/>
        <pc:sldMkLst>
          <pc:docMk/>
          <pc:sldMk cId="2641305003" sldId="264"/>
        </pc:sldMkLst>
        <pc:spChg chg="mod">
          <ac:chgData name="Sarah Burney" userId="3ff1fe9c-ec4d-4417-af83-dbc6e1aa8c41" providerId="ADAL" clId="{A8D20AC4-8E14-448C-ACA1-A17060C43D9E}" dt="2021-10-25T13:50:10.929" v="1916" actId="26606"/>
          <ac:spMkLst>
            <pc:docMk/>
            <pc:sldMk cId="2641305003" sldId="264"/>
            <ac:spMk id="2" creationId="{1465045F-246F-46E8-9EA1-6EB13FB07BE4}"/>
          </ac:spMkLst>
        </pc:spChg>
        <pc:spChg chg="mod">
          <ac:chgData name="Sarah Burney" userId="3ff1fe9c-ec4d-4417-af83-dbc6e1aa8c41" providerId="ADAL" clId="{A8D20AC4-8E14-448C-ACA1-A17060C43D9E}" dt="2021-10-25T14:17:29.136" v="3381" actId="114"/>
          <ac:spMkLst>
            <pc:docMk/>
            <pc:sldMk cId="2641305003" sldId="264"/>
            <ac:spMk id="3" creationId="{34C9CCC6-A2DD-4CC4-93C5-6F9474BB3158}"/>
          </ac:spMkLst>
        </pc:spChg>
        <pc:spChg chg="del">
          <ac:chgData name="Sarah Burney" userId="3ff1fe9c-ec4d-4417-af83-dbc6e1aa8c41" providerId="ADAL" clId="{A8D20AC4-8E14-448C-ACA1-A17060C43D9E}" dt="2021-10-25T13:50:10.929" v="1916" actId="26606"/>
          <ac:spMkLst>
            <pc:docMk/>
            <pc:sldMk cId="2641305003" sldId="264"/>
            <ac:spMk id="71" creationId="{1F72CB4B-A086-E546-83B0-DD8F407892A1}"/>
          </ac:spMkLst>
        </pc:spChg>
        <pc:spChg chg="add">
          <ac:chgData name="Sarah Burney" userId="3ff1fe9c-ec4d-4417-af83-dbc6e1aa8c41" providerId="ADAL" clId="{A8D20AC4-8E14-448C-ACA1-A17060C43D9E}" dt="2021-10-25T13:50:10.929" v="1916" actId="26606"/>
          <ac:spMkLst>
            <pc:docMk/>
            <pc:sldMk cId="2641305003" sldId="264"/>
            <ac:spMk id="135" creationId="{7B49DDE3-D095-6B49-8468-C97AFBEC5703}"/>
          </ac:spMkLst>
        </pc:spChg>
        <pc:spChg chg="add">
          <ac:chgData name="Sarah Burney" userId="3ff1fe9c-ec4d-4417-af83-dbc6e1aa8c41" providerId="ADAL" clId="{A8D20AC4-8E14-448C-ACA1-A17060C43D9E}" dt="2021-10-25T13:50:10.929" v="1916" actId="26606"/>
          <ac:spMkLst>
            <pc:docMk/>
            <pc:sldMk cId="2641305003" sldId="264"/>
            <ac:spMk id="137" creationId="{C3CA578B-5FA2-42B3-85A7-E78AFE06B447}"/>
          </ac:spMkLst>
        </pc:spChg>
        <pc:picChg chg="mod">
          <ac:chgData name="Sarah Burney" userId="3ff1fe9c-ec4d-4417-af83-dbc6e1aa8c41" providerId="ADAL" clId="{A8D20AC4-8E14-448C-ACA1-A17060C43D9E}" dt="2021-10-25T13:50:10.929" v="1916" actId="26606"/>
          <ac:picMkLst>
            <pc:docMk/>
            <pc:sldMk cId="2641305003" sldId="264"/>
            <ac:picMk id="1026" creationId="{65C70570-DF09-4669-899F-6226D4D7032A}"/>
          </ac:picMkLst>
        </pc:picChg>
        <pc:cxnChg chg="del">
          <ac:chgData name="Sarah Burney" userId="3ff1fe9c-ec4d-4417-af83-dbc6e1aa8c41" providerId="ADAL" clId="{A8D20AC4-8E14-448C-ACA1-A17060C43D9E}" dt="2021-10-25T13:50:10.929" v="1916" actId="26606"/>
          <ac:cxnSpMkLst>
            <pc:docMk/>
            <pc:sldMk cId="2641305003" sldId="264"/>
            <ac:cxnSpMk id="73" creationId="{49151340-7EF2-0647-A719-394EFC3A180B}"/>
          </ac:cxnSpMkLst>
        </pc:cxnChg>
      </pc:sldChg>
      <pc:sldChg chg="addSp delSp modSp del mod delAnim">
        <pc:chgData name="Sarah Burney" userId="3ff1fe9c-ec4d-4417-af83-dbc6e1aa8c41" providerId="ADAL" clId="{A8D20AC4-8E14-448C-ACA1-A17060C43D9E}" dt="2021-10-25T13:35:13.379" v="551" actId="47"/>
        <pc:sldMkLst>
          <pc:docMk/>
          <pc:sldMk cId="3988197210" sldId="265"/>
        </pc:sldMkLst>
        <pc:spChg chg="mod">
          <ac:chgData name="Sarah Burney" userId="3ff1fe9c-ec4d-4417-af83-dbc6e1aa8c41" providerId="ADAL" clId="{A8D20AC4-8E14-448C-ACA1-A17060C43D9E}" dt="2021-10-25T13:02:05.867" v="24" actId="20577"/>
          <ac:spMkLst>
            <pc:docMk/>
            <pc:sldMk cId="3988197210" sldId="265"/>
            <ac:spMk id="2" creationId="{DE32A924-5143-4119-8DC7-82E91E3E825D}"/>
          </ac:spMkLst>
        </pc:spChg>
        <pc:spChg chg="add mod">
          <ac:chgData name="Sarah Burney" userId="3ff1fe9c-ec4d-4417-af83-dbc6e1aa8c41" providerId="ADAL" clId="{A8D20AC4-8E14-448C-ACA1-A17060C43D9E}" dt="2021-10-25T13:35:06.589" v="550" actId="478"/>
          <ac:spMkLst>
            <pc:docMk/>
            <pc:sldMk cId="3988197210" sldId="265"/>
            <ac:spMk id="5" creationId="{EBC740BE-5F3C-43DD-B7D8-4AB0FFCF076F}"/>
          </ac:spMkLst>
        </pc:spChg>
        <pc:spChg chg="mod">
          <ac:chgData name="Sarah Burney" userId="3ff1fe9c-ec4d-4417-af83-dbc6e1aa8c41" providerId="ADAL" clId="{A8D20AC4-8E14-448C-ACA1-A17060C43D9E}" dt="2021-10-25T13:01:58.513" v="21" actId="5793"/>
          <ac:spMkLst>
            <pc:docMk/>
            <pc:sldMk cId="3988197210" sldId="265"/>
            <ac:spMk id="6" creationId="{4965A51C-1403-4E06-8242-0016136EFBE1}"/>
          </ac:spMkLst>
        </pc:spChg>
        <pc:picChg chg="del">
          <ac:chgData name="Sarah Burney" userId="3ff1fe9c-ec4d-4417-af83-dbc6e1aa8c41" providerId="ADAL" clId="{A8D20AC4-8E14-448C-ACA1-A17060C43D9E}" dt="2021-10-25T13:35:06.589" v="550" actId="478"/>
          <ac:picMkLst>
            <pc:docMk/>
            <pc:sldMk cId="3988197210" sldId="265"/>
            <ac:picMk id="4" creationId="{50A65A00-B79F-4A57-A698-748A476AFF48}"/>
          </ac:picMkLst>
        </pc:picChg>
      </pc:sldChg>
      <pc:sldChg chg="addSp delSp modSp mod">
        <pc:chgData name="Sarah Burney" userId="3ff1fe9c-ec4d-4417-af83-dbc6e1aa8c41" providerId="ADAL" clId="{A8D20AC4-8E14-448C-ACA1-A17060C43D9E}" dt="2021-10-25T14:22:02.758" v="4132" actId="20577"/>
        <pc:sldMkLst>
          <pc:docMk/>
          <pc:sldMk cId="279079781" sldId="266"/>
        </pc:sldMkLst>
        <pc:spChg chg="mod">
          <ac:chgData name="Sarah Burney" userId="3ff1fe9c-ec4d-4417-af83-dbc6e1aa8c41" providerId="ADAL" clId="{A8D20AC4-8E14-448C-ACA1-A17060C43D9E}" dt="2021-10-25T13:12:12.572" v="88" actId="20577"/>
          <ac:spMkLst>
            <pc:docMk/>
            <pc:sldMk cId="279079781" sldId="266"/>
            <ac:spMk id="2" creationId="{623F624E-60D5-4D41-8068-CCFA73621EDC}"/>
          </ac:spMkLst>
        </pc:spChg>
        <pc:spChg chg="del">
          <ac:chgData name="Sarah Burney" userId="3ff1fe9c-ec4d-4417-af83-dbc6e1aa8c41" providerId="ADAL" clId="{A8D20AC4-8E14-448C-ACA1-A17060C43D9E}" dt="2021-10-25T13:11:53.213" v="77" actId="1032"/>
          <ac:spMkLst>
            <pc:docMk/>
            <pc:sldMk cId="279079781" sldId="266"/>
            <ac:spMk id="3" creationId="{3B7298EC-22FA-4368-8285-572517EE1196}"/>
          </ac:spMkLst>
        </pc:spChg>
        <pc:spChg chg="add del mod">
          <ac:chgData name="Sarah Burney" userId="3ff1fe9c-ec4d-4417-af83-dbc6e1aa8c41" providerId="ADAL" clId="{A8D20AC4-8E14-448C-ACA1-A17060C43D9E}" dt="2021-10-25T13:31:32.900" v="472" actId="1037"/>
          <ac:spMkLst>
            <pc:docMk/>
            <pc:sldMk cId="279079781" sldId="266"/>
            <ac:spMk id="8" creationId="{D60EEC38-67C0-48BB-A8B9-B0D9FF1145D8}"/>
          </ac:spMkLst>
        </pc:spChg>
        <pc:spChg chg="add mod">
          <ac:chgData name="Sarah Burney" userId="3ff1fe9c-ec4d-4417-af83-dbc6e1aa8c41" providerId="ADAL" clId="{A8D20AC4-8E14-448C-ACA1-A17060C43D9E}" dt="2021-10-25T13:31:39.855" v="473" actId="1076"/>
          <ac:spMkLst>
            <pc:docMk/>
            <pc:sldMk cId="279079781" sldId="266"/>
            <ac:spMk id="9" creationId="{172C4B70-B194-46BF-B357-1DFA9641429B}"/>
          </ac:spMkLst>
        </pc:spChg>
        <pc:spChg chg="add mod">
          <ac:chgData name="Sarah Burney" userId="3ff1fe9c-ec4d-4417-af83-dbc6e1aa8c41" providerId="ADAL" clId="{A8D20AC4-8E14-448C-ACA1-A17060C43D9E}" dt="2021-10-25T14:22:02.758" v="4132" actId="20577"/>
          <ac:spMkLst>
            <pc:docMk/>
            <pc:sldMk cId="279079781" sldId="266"/>
            <ac:spMk id="10" creationId="{075DC854-4434-427C-8692-556ADA9FA644}"/>
          </ac:spMkLst>
        </pc:spChg>
        <pc:graphicFrameChg chg="add mod modGraphic">
          <ac:chgData name="Sarah Burney" userId="3ff1fe9c-ec4d-4417-af83-dbc6e1aa8c41" providerId="ADAL" clId="{A8D20AC4-8E14-448C-ACA1-A17060C43D9E}" dt="2021-10-25T13:54:37.618" v="1958" actId="403"/>
          <ac:graphicFrameMkLst>
            <pc:docMk/>
            <pc:sldMk cId="279079781" sldId="266"/>
            <ac:graphicFrameMk id="7" creationId="{E0F94B74-3F92-44C2-8BB9-EC617B45B964}"/>
          </ac:graphicFrameMkLst>
        </pc:graphicFrameChg>
      </pc:sldChg>
      <pc:sldChg chg="addSp delSp modSp new mod setBg">
        <pc:chgData name="Sarah Burney" userId="3ff1fe9c-ec4d-4417-af83-dbc6e1aa8c41" providerId="ADAL" clId="{A8D20AC4-8E14-448C-ACA1-A17060C43D9E}" dt="2021-10-25T13:05:03.272" v="60" actId="1038"/>
        <pc:sldMkLst>
          <pc:docMk/>
          <pc:sldMk cId="167768795" sldId="267"/>
        </pc:sldMkLst>
        <pc:spChg chg="del">
          <ac:chgData name="Sarah Burney" userId="3ff1fe9c-ec4d-4417-af83-dbc6e1aa8c41" providerId="ADAL" clId="{A8D20AC4-8E14-448C-ACA1-A17060C43D9E}" dt="2021-10-25T13:01:16.210" v="2" actId="26606"/>
          <ac:spMkLst>
            <pc:docMk/>
            <pc:sldMk cId="167768795" sldId="267"/>
            <ac:spMk id="2" creationId="{B3B86A0E-058A-45E6-95B3-F475B5D297FB}"/>
          </ac:spMkLst>
        </pc:spChg>
        <pc:spChg chg="del">
          <ac:chgData name="Sarah Burney" userId="3ff1fe9c-ec4d-4417-af83-dbc6e1aa8c41" providerId="ADAL" clId="{A8D20AC4-8E14-448C-ACA1-A17060C43D9E}" dt="2021-10-25T13:01:16.210" v="2" actId="26606"/>
          <ac:spMkLst>
            <pc:docMk/>
            <pc:sldMk cId="167768795" sldId="267"/>
            <ac:spMk id="3" creationId="{A2FF7F7A-B0AE-4F06-9885-45F65FAFE234}"/>
          </ac:spMkLst>
        </pc:spChg>
        <pc:spChg chg="add del mod">
          <ac:chgData name="Sarah Burney" userId="3ff1fe9c-ec4d-4417-af83-dbc6e1aa8c41" providerId="ADAL" clId="{A8D20AC4-8E14-448C-ACA1-A17060C43D9E}" dt="2021-10-25T13:04:55.989" v="48" actId="478"/>
          <ac:spMkLst>
            <pc:docMk/>
            <pc:sldMk cId="167768795" sldId="267"/>
            <ac:spMk id="4" creationId="{8285A041-5E30-4C3C-8404-F96E44AF56C5}"/>
          </ac:spMkLst>
        </pc:spChg>
        <pc:spChg chg="add">
          <ac:chgData name="Sarah Burney" userId="3ff1fe9c-ec4d-4417-af83-dbc6e1aa8c41" providerId="ADAL" clId="{A8D20AC4-8E14-448C-ACA1-A17060C43D9E}" dt="2021-10-25T13:01:16.210" v="2" actId="26606"/>
          <ac:spMkLst>
            <pc:docMk/>
            <pc:sldMk cId="167768795" sldId="267"/>
            <ac:spMk id="71" creationId="{E7C80B9C-CCB9-42D2-B7D6-BDA09F3EA8E9}"/>
          </ac:spMkLst>
        </pc:spChg>
        <pc:picChg chg="add del mod">
          <ac:chgData name="Sarah Burney" userId="3ff1fe9c-ec4d-4417-af83-dbc6e1aa8c41" providerId="ADAL" clId="{A8D20AC4-8E14-448C-ACA1-A17060C43D9E}" dt="2021-10-25T13:03:23.715" v="25" actId="478"/>
          <ac:picMkLst>
            <pc:docMk/>
            <pc:sldMk cId="167768795" sldId="267"/>
            <ac:picMk id="1026" creationId="{30841158-B127-4EE5-8027-F8EB6279BE2F}"/>
          </ac:picMkLst>
        </pc:picChg>
        <pc:picChg chg="add mod">
          <ac:chgData name="Sarah Burney" userId="3ff1fe9c-ec4d-4417-af83-dbc6e1aa8c41" providerId="ADAL" clId="{A8D20AC4-8E14-448C-ACA1-A17060C43D9E}" dt="2021-10-25T13:04:59.801" v="54" actId="1038"/>
          <ac:picMkLst>
            <pc:docMk/>
            <pc:sldMk cId="167768795" sldId="267"/>
            <ac:picMk id="1028" creationId="{6134C580-4279-4F83-9ABC-9F563D461640}"/>
          </ac:picMkLst>
        </pc:picChg>
        <pc:picChg chg="add mod">
          <ac:chgData name="Sarah Burney" userId="3ff1fe9c-ec4d-4417-af83-dbc6e1aa8c41" providerId="ADAL" clId="{A8D20AC4-8E14-448C-ACA1-A17060C43D9E}" dt="2021-10-25T13:05:03.272" v="60" actId="1038"/>
          <ac:picMkLst>
            <pc:docMk/>
            <pc:sldMk cId="167768795" sldId="267"/>
            <ac:picMk id="1030" creationId="{059DC998-05DB-48D3-898E-08C96EF67B9D}"/>
          </ac:picMkLst>
        </pc:picChg>
      </pc:sldChg>
      <pc:sldChg chg="addSp modSp new mod setBg">
        <pc:chgData name="Sarah Burney" userId="3ff1fe9c-ec4d-4417-af83-dbc6e1aa8c41" providerId="ADAL" clId="{A8D20AC4-8E14-448C-ACA1-A17060C43D9E}" dt="2021-10-25T14:22:38.990" v="4160" actId="20577"/>
        <pc:sldMkLst>
          <pc:docMk/>
          <pc:sldMk cId="788630969" sldId="268"/>
        </pc:sldMkLst>
        <pc:spChg chg="mod">
          <ac:chgData name="Sarah Burney" userId="3ff1fe9c-ec4d-4417-af83-dbc6e1aa8c41" providerId="ADAL" clId="{A8D20AC4-8E14-448C-ACA1-A17060C43D9E}" dt="2021-10-25T13:56:19.762" v="1959" actId="207"/>
          <ac:spMkLst>
            <pc:docMk/>
            <pc:sldMk cId="788630969" sldId="268"/>
            <ac:spMk id="2" creationId="{0AFB3418-2C76-4664-BF74-A23FC387F8B7}"/>
          </ac:spMkLst>
        </pc:spChg>
        <pc:spChg chg="mod ord">
          <ac:chgData name="Sarah Burney" userId="3ff1fe9c-ec4d-4417-af83-dbc6e1aa8c41" providerId="ADAL" clId="{A8D20AC4-8E14-448C-ACA1-A17060C43D9E}" dt="2021-10-25T14:22:38.990" v="4160" actId="20577"/>
          <ac:spMkLst>
            <pc:docMk/>
            <pc:sldMk cId="788630969" sldId="268"/>
            <ac:spMk id="3" creationId="{0AEBBE1A-5EB8-4659-B97B-5BDDF4FA8B6E}"/>
          </ac:spMkLst>
        </pc:spChg>
        <pc:spChg chg="add">
          <ac:chgData name="Sarah Burney" userId="3ff1fe9c-ec4d-4417-af83-dbc6e1aa8c41" providerId="ADAL" clId="{A8D20AC4-8E14-448C-ACA1-A17060C43D9E}" dt="2021-10-25T13:51:55.405" v="1918" actId="26606"/>
          <ac:spMkLst>
            <pc:docMk/>
            <pc:sldMk cId="788630969" sldId="268"/>
            <ac:spMk id="9" creationId="{BC7423C8-F9E7-0B45-94B3-2ACD094BF21F}"/>
          </ac:spMkLst>
        </pc:spChg>
        <pc:spChg chg="add">
          <ac:chgData name="Sarah Burney" userId="3ff1fe9c-ec4d-4417-af83-dbc6e1aa8c41" providerId="ADAL" clId="{A8D20AC4-8E14-448C-ACA1-A17060C43D9E}" dt="2021-10-25T13:51:55.405" v="1918" actId="26606"/>
          <ac:spMkLst>
            <pc:docMk/>
            <pc:sldMk cId="788630969" sldId="268"/>
            <ac:spMk id="11" creationId="{D99C9355-90D6-441C-85B1-B14F24C19BD0}"/>
          </ac:spMkLst>
        </pc:spChg>
        <pc:picChg chg="add mod modCrop">
          <ac:chgData name="Sarah Burney" userId="3ff1fe9c-ec4d-4417-af83-dbc6e1aa8c41" providerId="ADAL" clId="{A8D20AC4-8E14-448C-ACA1-A17060C43D9E}" dt="2021-10-25T13:52:42.901" v="1922" actId="1076"/>
          <ac:picMkLst>
            <pc:docMk/>
            <pc:sldMk cId="788630969" sldId="268"/>
            <ac:picMk id="4" creationId="{81FC24EF-336F-4585-9BCF-287204349472}"/>
          </ac:picMkLst>
        </pc:picChg>
      </pc:sldChg>
      <pc:sldChg chg="addSp delSp modSp new mod setBg">
        <pc:chgData name="Sarah Burney" userId="3ff1fe9c-ec4d-4417-af83-dbc6e1aa8c41" providerId="ADAL" clId="{A8D20AC4-8E14-448C-ACA1-A17060C43D9E}" dt="2021-10-25T13:56:30.522" v="1960" actId="207"/>
        <pc:sldMkLst>
          <pc:docMk/>
          <pc:sldMk cId="3545694319" sldId="269"/>
        </pc:sldMkLst>
        <pc:spChg chg="mod">
          <ac:chgData name="Sarah Burney" userId="3ff1fe9c-ec4d-4417-af83-dbc6e1aa8c41" providerId="ADAL" clId="{A8D20AC4-8E14-448C-ACA1-A17060C43D9E}" dt="2021-10-25T13:56:30.522" v="1960" actId="207"/>
          <ac:spMkLst>
            <pc:docMk/>
            <pc:sldMk cId="3545694319" sldId="269"/>
            <ac:spMk id="2" creationId="{B32E916F-2DB0-41D5-8C48-2A95E8B4A5FA}"/>
          </ac:spMkLst>
        </pc:spChg>
        <pc:spChg chg="mod ord">
          <ac:chgData name="Sarah Burney" userId="3ff1fe9c-ec4d-4417-af83-dbc6e1aa8c41" providerId="ADAL" clId="{A8D20AC4-8E14-448C-ACA1-A17060C43D9E}" dt="2021-10-25T13:49:47.213" v="1915" actId="20577"/>
          <ac:spMkLst>
            <pc:docMk/>
            <pc:sldMk cId="3545694319" sldId="269"/>
            <ac:spMk id="3" creationId="{1F09EDF7-BB15-499A-9592-95AABF51F4AC}"/>
          </ac:spMkLst>
        </pc:spChg>
        <pc:spChg chg="add del">
          <ac:chgData name="Sarah Burney" userId="3ff1fe9c-ec4d-4417-af83-dbc6e1aa8c41" providerId="ADAL" clId="{A8D20AC4-8E14-448C-ACA1-A17060C43D9E}" dt="2021-10-25T13:44:07.697" v="1593" actId="26606"/>
          <ac:spMkLst>
            <pc:docMk/>
            <pc:sldMk cId="3545694319" sldId="269"/>
            <ac:spMk id="6" creationId="{7B49DDE3-D095-6B49-8468-C97AFBEC5703}"/>
          </ac:spMkLst>
        </pc:spChg>
        <pc:spChg chg="add del">
          <ac:chgData name="Sarah Burney" userId="3ff1fe9c-ec4d-4417-af83-dbc6e1aa8c41" providerId="ADAL" clId="{A8D20AC4-8E14-448C-ACA1-A17060C43D9E}" dt="2021-10-25T13:44:07.697" v="1593" actId="26606"/>
          <ac:spMkLst>
            <pc:docMk/>
            <pc:sldMk cId="3545694319" sldId="269"/>
            <ac:spMk id="7" creationId="{C3CA578B-5FA2-42B3-85A7-E78AFE06B447}"/>
          </ac:spMkLst>
        </pc:spChg>
        <pc:spChg chg="add del">
          <ac:chgData name="Sarah Burney" userId="3ff1fe9c-ec4d-4417-af83-dbc6e1aa8c41" providerId="ADAL" clId="{A8D20AC4-8E14-448C-ACA1-A17060C43D9E}" dt="2021-10-25T13:48:00.689" v="1890" actId="26606"/>
          <ac:spMkLst>
            <pc:docMk/>
            <pc:sldMk cId="3545694319" sldId="269"/>
            <ac:spMk id="8" creationId="{BC7423C8-F9E7-0B45-94B3-2ACD094BF21F}"/>
          </ac:spMkLst>
        </pc:spChg>
        <pc:spChg chg="add del">
          <ac:chgData name="Sarah Burney" userId="3ff1fe9c-ec4d-4417-af83-dbc6e1aa8c41" providerId="ADAL" clId="{A8D20AC4-8E14-448C-ACA1-A17060C43D9E}" dt="2021-10-25T13:44:01.384" v="1591" actId="26606"/>
          <ac:spMkLst>
            <pc:docMk/>
            <pc:sldMk cId="3545694319" sldId="269"/>
            <ac:spMk id="9" creationId="{12343F3C-458C-4341-AA10-1C6C1A0A3784}"/>
          </ac:spMkLst>
        </pc:spChg>
        <pc:spChg chg="add del">
          <ac:chgData name="Sarah Burney" userId="3ff1fe9c-ec4d-4417-af83-dbc6e1aa8c41" providerId="ADAL" clId="{A8D20AC4-8E14-448C-ACA1-A17060C43D9E}" dt="2021-10-25T13:48:00.689" v="1890" actId="26606"/>
          <ac:spMkLst>
            <pc:docMk/>
            <pc:sldMk cId="3545694319" sldId="269"/>
            <ac:spMk id="10" creationId="{D99C9355-90D6-441C-85B1-B14F24C19BD0}"/>
          </ac:spMkLst>
        </pc:spChg>
        <pc:spChg chg="add del">
          <ac:chgData name="Sarah Burney" userId="3ff1fe9c-ec4d-4417-af83-dbc6e1aa8c41" providerId="ADAL" clId="{A8D20AC4-8E14-448C-ACA1-A17060C43D9E}" dt="2021-10-25T13:44:01.384" v="1591" actId="26606"/>
          <ac:spMkLst>
            <pc:docMk/>
            <pc:sldMk cId="3545694319" sldId="269"/>
            <ac:spMk id="11" creationId="{D99C9355-90D6-441C-85B1-B14F24C19BD0}"/>
          </ac:spMkLst>
        </pc:spChg>
        <pc:spChg chg="add">
          <ac:chgData name="Sarah Burney" userId="3ff1fe9c-ec4d-4417-af83-dbc6e1aa8c41" providerId="ADAL" clId="{A8D20AC4-8E14-448C-ACA1-A17060C43D9E}" dt="2021-10-25T13:48:00.689" v="1890" actId="26606"/>
          <ac:spMkLst>
            <pc:docMk/>
            <pc:sldMk cId="3545694319" sldId="269"/>
            <ac:spMk id="15" creationId="{BC7423C8-F9E7-0B45-94B3-2ACD094BF21F}"/>
          </ac:spMkLst>
        </pc:spChg>
        <pc:spChg chg="add">
          <ac:chgData name="Sarah Burney" userId="3ff1fe9c-ec4d-4417-af83-dbc6e1aa8c41" providerId="ADAL" clId="{A8D20AC4-8E14-448C-ACA1-A17060C43D9E}" dt="2021-10-25T13:48:00.689" v="1890" actId="26606"/>
          <ac:spMkLst>
            <pc:docMk/>
            <pc:sldMk cId="3545694319" sldId="269"/>
            <ac:spMk id="17" creationId="{D99C9355-90D6-441C-85B1-B14F24C19BD0}"/>
          </ac:spMkLst>
        </pc:spChg>
        <pc:picChg chg="add mod modCrop">
          <ac:chgData name="Sarah Burney" userId="3ff1fe9c-ec4d-4417-af83-dbc6e1aa8c41" providerId="ADAL" clId="{A8D20AC4-8E14-448C-ACA1-A17060C43D9E}" dt="2021-10-25T13:48:37.871" v="1901" actId="1076"/>
          <ac:picMkLst>
            <pc:docMk/>
            <pc:sldMk cId="3545694319" sldId="269"/>
            <ac:picMk id="4" creationId="{F27E748E-CEC3-4573-A765-93FF1CADEFE9}"/>
          </ac:picMkLst>
        </pc:picChg>
      </pc:sldChg>
      <pc:sldChg chg="modSp new mod">
        <pc:chgData name="Sarah Burney" userId="3ff1fe9c-ec4d-4417-af83-dbc6e1aa8c41" providerId="ADAL" clId="{A8D20AC4-8E14-448C-ACA1-A17060C43D9E}" dt="2021-10-25T14:23:17.202" v="4166" actId="20577"/>
        <pc:sldMkLst>
          <pc:docMk/>
          <pc:sldMk cId="3971992842" sldId="270"/>
        </pc:sldMkLst>
        <pc:spChg chg="mod">
          <ac:chgData name="Sarah Burney" userId="3ff1fe9c-ec4d-4417-af83-dbc6e1aa8c41" providerId="ADAL" clId="{A8D20AC4-8E14-448C-ACA1-A17060C43D9E}" dt="2021-10-25T13:57:11.198" v="1994" actId="20577"/>
          <ac:spMkLst>
            <pc:docMk/>
            <pc:sldMk cId="3971992842" sldId="270"/>
            <ac:spMk id="2" creationId="{CC7069FD-2F09-4122-8E1D-BE7596A40D75}"/>
          </ac:spMkLst>
        </pc:spChg>
        <pc:spChg chg="mod">
          <ac:chgData name="Sarah Burney" userId="3ff1fe9c-ec4d-4417-af83-dbc6e1aa8c41" providerId="ADAL" clId="{A8D20AC4-8E14-448C-ACA1-A17060C43D9E}" dt="2021-10-25T14:23:17.202" v="4166" actId="20577"/>
          <ac:spMkLst>
            <pc:docMk/>
            <pc:sldMk cId="3971992842" sldId="270"/>
            <ac:spMk id="3" creationId="{ACC834A1-4CC8-443C-9B3B-CE74A4466771}"/>
          </ac:spMkLst>
        </pc:spChg>
      </pc:sldChg>
      <pc:sldChg chg="modSp new del mod">
        <pc:chgData name="Sarah Burney" userId="3ff1fe9c-ec4d-4417-af83-dbc6e1aa8c41" providerId="ADAL" clId="{A8D20AC4-8E14-448C-ACA1-A17060C43D9E}" dt="2021-10-25T14:05:23.841" v="2415" actId="2696"/>
        <pc:sldMkLst>
          <pc:docMk/>
          <pc:sldMk cId="20729986" sldId="271"/>
        </pc:sldMkLst>
        <pc:spChg chg="mod">
          <ac:chgData name="Sarah Burney" userId="3ff1fe9c-ec4d-4417-af83-dbc6e1aa8c41" providerId="ADAL" clId="{A8D20AC4-8E14-448C-ACA1-A17060C43D9E}" dt="2021-10-25T14:03:28.686" v="2338" actId="20577"/>
          <ac:spMkLst>
            <pc:docMk/>
            <pc:sldMk cId="20729986" sldId="271"/>
            <ac:spMk id="3" creationId="{72994839-3580-41B4-8C58-BA76F12323E2}"/>
          </ac:spMkLst>
        </pc:spChg>
      </pc:sldChg>
      <pc:sldChg chg="modSp new mod">
        <pc:chgData name="Sarah Burney" userId="3ff1fe9c-ec4d-4417-af83-dbc6e1aa8c41" providerId="ADAL" clId="{A8D20AC4-8E14-448C-ACA1-A17060C43D9E}" dt="2021-10-25T14:04:06.700" v="2360" actId="113"/>
        <pc:sldMkLst>
          <pc:docMk/>
          <pc:sldMk cId="2551281111" sldId="272"/>
        </pc:sldMkLst>
        <pc:spChg chg="mod">
          <ac:chgData name="Sarah Burney" userId="3ff1fe9c-ec4d-4417-af83-dbc6e1aa8c41" providerId="ADAL" clId="{A8D20AC4-8E14-448C-ACA1-A17060C43D9E}" dt="2021-10-25T14:03:56.981" v="2356" actId="20577"/>
          <ac:spMkLst>
            <pc:docMk/>
            <pc:sldMk cId="2551281111" sldId="272"/>
            <ac:spMk id="2" creationId="{0F3251D1-5AAD-4342-8C5C-B52B9B3C14EA}"/>
          </ac:spMkLst>
        </pc:spChg>
        <pc:spChg chg="mod">
          <ac:chgData name="Sarah Burney" userId="3ff1fe9c-ec4d-4417-af83-dbc6e1aa8c41" providerId="ADAL" clId="{A8D20AC4-8E14-448C-ACA1-A17060C43D9E}" dt="2021-10-25T14:04:06.700" v="2360" actId="113"/>
          <ac:spMkLst>
            <pc:docMk/>
            <pc:sldMk cId="2551281111" sldId="272"/>
            <ac:spMk id="3" creationId="{55C7C785-2D6A-410D-982E-FDD9F0723F72}"/>
          </ac:spMkLst>
        </pc:spChg>
      </pc:sldChg>
      <pc:sldChg chg="modSp new mod">
        <pc:chgData name="Sarah Burney" userId="3ff1fe9c-ec4d-4417-af83-dbc6e1aa8c41" providerId="ADAL" clId="{A8D20AC4-8E14-448C-ACA1-A17060C43D9E}" dt="2021-10-25T14:09:55.281" v="3103" actId="20577"/>
        <pc:sldMkLst>
          <pc:docMk/>
          <pc:sldMk cId="1892719550" sldId="273"/>
        </pc:sldMkLst>
        <pc:spChg chg="mod">
          <ac:chgData name="Sarah Burney" userId="3ff1fe9c-ec4d-4417-af83-dbc6e1aa8c41" providerId="ADAL" clId="{A8D20AC4-8E14-448C-ACA1-A17060C43D9E}" dt="2021-10-25T14:09:55.281" v="3103" actId="20577"/>
          <ac:spMkLst>
            <pc:docMk/>
            <pc:sldMk cId="1892719550" sldId="273"/>
            <ac:spMk id="2" creationId="{31E7424A-0E6B-4F45-B932-BEFD738FDD58}"/>
          </ac:spMkLst>
        </pc:spChg>
        <pc:spChg chg="mod">
          <ac:chgData name="Sarah Burney" userId="3ff1fe9c-ec4d-4417-af83-dbc6e1aa8c41" providerId="ADAL" clId="{A8D20AC4-8E14-448C-ACA1-A17060C43D9E}" dt="2021-10-25T14:09:45.618" v="3063" actId="5793"/>
          <ac:spMkLst>
            <pc:docMk/>
            <pc:sldMk cId="1892719550" sldId="273"/>
            <ac:spMk id="3" creationId="{98A6E885-FAD4-426D-B6EC-DEBB7B6C93CD}"/>
          </ac:spMkLst>
        </pc:spChg>
      </pc:sldChg>
      <pc:sldChg chg="modSp new mod">
        <pc:chgData name="Sarah Burney" userId="3ff1fe9c-ec4d-4417-af83-dbc6e1aa8c41" providerId="ADAL" clId="{A8D20AC4-8E14-448C-ACA1-A17060C43D9E}" dt="2021-10-25T14:27:58.190" v="4720" actId="20577"/>
        <pc:sldMkLst>
          <pc:docMk/>
          <pc:sldMk cId="3463168612" sldId="274"/>
        </pc:sldMkLst>
        <pc:spChg chg="mod">
          <ac:chgData name="Sarah Burney" userId="3ff1fe9c-ec4d-4417-af83-dbc6e1aa8c41" providerId="ADAL" clId="{A8D20AC4-8E14-448C-ACA1-A17060C43D9E}" dt="2021-10-25T14:27:58.190" v="4720" actId="20577"/>
          <ac:spMkLst>
            <pc:docMk/>
            <pc:sldMk cId="3463168612" sldId="274"/>
            <ac:spMk id="2" creationId="{E07E9807-A5B0-44B4-98E1-B9258E0D3841}"/>
          </ac:spMkLst>
        </pc:spChg>
        <pc:spChg chg="mod">
          <ac:chgData name="Sarah Burney" userId="3ff1fe9c-ec4d-4417-af83-dbc6e1aa8c41" providerId="ADAL" clId="{A8D20AC4-8E14-448C-ACA1-A17060C43D9E}" dt="2021-10-25T14:26:09.509" v="4383" actId="20577"/>
          <ac:spMkLst>
            <pc:docMk/>
            <pc:sldMk cId="3463168612" sldId="274"/>
            <ac:spMk id="3" creationId="{A98E2BD6-ABC9-40BD-AB5F-90764EF96026}"/>
          </ac:spMkLst>
        </pc:spChg>
      </pc:sldChg>
      <pc:sldChg chg="modSp new mod">
        <pc:chgData name="Sarah Burney" userId="3ff1fe9c-ec4d-4417-af83-dbc6e1aa8c41" providerId="ADAL" clId="{A8D20AC4-8E14-448C-ACA1-A17060C43D9E}" dt="2021-10-25T14:28:08.513" v="4722" actId="14100"/>
        <pc:sldMkLst>
          <pc:docMk/>
          <pc:sldMk cId="3156171856" sldId="275"/>
        </pc:sldMkLst>
        <pc:spChg chg="mod">
          <ac:chgData name="Sarah Burney" userId="3ff1fe9c-ec4d-4417-af83-dbc6e1aa8c41" providerId="ADAL" clId="{A8D20AC4-8E14-448C-ACA1-A17060C43D9E}" dt="2021-10-25T14:27:52.969" v="4718" actId="20577"/>
          <ac:spMkLst>
            <pc:docMk/>
            <pc:sldMk cId="3156171856" sldId="275"/>
            <ac:spMk id="2" creationId="{94D923C9-81B1-4721-9CAF-35A68C1ACAAA}"/>
          </ac:spMkLst>
        </pc:spChg>
        <pc:spChg chg="mod">
          <ac:chgData name="Sarah Burney" userId="3ff1fe9c-ec4d-4417-af83-dbc6e1aa8c41" providerId="ADAL" clId="{A8D20AC4-8E14-448C-ACA1-A17060C43D9E}" dt="2021-10-25T14:28:08.513" v="4722" actId="14100"/>
          <ac:spMkLst>
            <pc:docMk/>
            <pc:sldMk cId="3156171856" sldId="275"/>
            <ac:spMk id="3" creationId="{4DA2082F-B04F-4C68-9609-02B15C598594}"/>
          </ac:spMkLst>
        </pc:spChg>
      </pc:sldChg>
      <pc:sldChg chg="modSp new mod">
        <pc:chgData name="Sarah Burney" userId="3ff1fe9c-ec4d-4417-af83-dbc6e1aa8c41" providerId="ADAL" clId="{A8D20AC4-8E14-448C-ACA1-A17060C43D9E}" dt="2021-10-25T14:14:14.236" v="3219" actId="113"/>
        <pc:sldMkLst>
          <pc:docMk/>
          <pc:sldMk cId="2402356334" sldId="276"/>
        </pc:sldMkLst>
        <pc:spChg chg="mod">
          <ac:chgData name="Sarah Burney" userId="3ff1fe9c-ec4d-4417-af83-dbc6e1aa8c41" providerId="ADAL" clId="{A8D20AC4-8E14-448C-ACA1-A17060C43D9E}" dt="2021-10-25T14:12:29.810" v="3154" actId="20577"/>
          <ac:spMkLst>
            <pc:docMk/>
            <pc:sldMk cId="2402356334" sldId="276"/>
            <ac:spMk id="2" creationId="{E4822E4C-A8DF-45E6-88E7-F2241805F91C}"/>
          </ac:spMkLst>
        </pc:spChg>
        <pc:spChg chg="mod">
          <ac:chgData name="Sarah Burney" userId="3ff1fe9c-ec4d-4417-af83-dbc6e1aa8c41" providerId="ADAL" clId="{A8D20AC4-8E14-448C-ACA1-A17060C43D9E}" dt="2021-10-25T14:14:14.236" v="3219" actId="113"/>
          <ac:spMkLst>
            <pc:docMk/>
            <pc:sldMk cId="2402356334" sldId="276"/>
            <ac:spMk id="3" creationId="{63D895E9-17B5-426D-B84A-3BD65912C642}"/>
          </ac:spMkLst>
        </pc:spChg>
      </pc:sldChg>
      <pc:sldChg chg="modSp new mod">
        <pc:chgData name="Sarah Burney" userId="3ff1fe9c-ec4d-4417-af83-dbc6e1aa8c41" providerId="ADAL" clId="{A8D20AC4-8E14-448C-ACA1-A17060C43D9E}" dt="2021-10-25T14:15:04.125" v="3330" actId="20577"/>
        <pc:sldMkLst>
          <pc:docMk/>
          <pc:sldMk cId="3496886637" sldId="277"/>
        </pc:sldMkLst>
        <pc:spChg chg="mod">
          <ac:chgData name="Sarah Burney" userId="3ff1fe9c-ec4d-4417-af83-dbc6e1aa8c41" providerId="ADAL" clId="{A8D20AC4-8E14-448C-ACA1-A17060C43D9E}" dt="2021-10-25T14:14:46.887" v="3244" actId="20577"/>
          <ac:spMkLst>
            <pc:docMk/>
            <pc:sldMk cId="3496886637" sldId="277"/>
            <ac:spMk id="2" creationId="{EE2CD420-62FC-45C0-883A-2D826B3B31A7}"/>
          </ac:spMkLst>
        </pc:spChg>
        <pc:spChg chg="mod">
          <ac:chgData name="Sarah Burney" userId="3ff1fe9c-ec4d-4417-af83-dbc6e1aa8c41" providerId="ADAL" clId="{A8D20AC4-8E14-448C-ACA1-A17060C43D9E}" dt="2021-10-25T14:15:04.125" v="3330" actId="20577"/>
          <ac:spMkLst>
            <pc:docMk/>
            <pc:sldMk cId="3496886637" sldId="277"/>
            <ac:spMk id="3" creationId="{F2A88D92-6F88-4F95-A5F8-5FFC231BF239}"/>
          </ac:spMkLst>
        </pc:spChg>
      </pc:sldChg>
      <pc:sldChg chg="modSp new del mod">
        <pc:chgData name="Sarah Burney" userId="3ff1fe9c-ec4d-4417-af83-dbc6e1aa8c41" providerId="ADAL" clId="{A8D20AC4-8E14-448C-ACA1-A17060C43D9E}" dt="2021-10-25T14:26:44.587" v="4455" actId="47"/>
        <pc:sldMkLst>
          <pc:docMk/>
          <pc:sldMk cId="3983230890" sldId="278"/>
        </pc:sldMkLst>
        <pc:spChg chg="mod">
          <ac:chgData name="Sarah Burney" userId="3ff1fe9c-ec4d-4417-af83-dbc6e1aa8c41" providerId="ADAL" clId="{A8D20AC4-8E14-448C-ACA1-A17060C43D9E}" dt="2021-10-25T14:26:38.882" v="4454" actId="20577"/>
          <ac:spMkLst>
            <pc:docMk/>
            <pc:sldMk cId="3983230890" sldId="278"/>
            <ac:spMk id="2" creationId="{BE14F9B4-71EB-4664-AC5A-A0D7EC4AE7E1}"/>
          </ac:spMkLst>
        </pc:spChg>
      </pc:sldChg>
    </pc:docChg>
  </pc:docChgLst>
  <pc:docChgLst>
    <pc:chgData name="Sarah Burney" userId="3ff1fe9c-ec4d-4417-af83-dbc6e1aa8c41" providerId="ADAL" clId="{7B37A2E4-8624-4D8F-BC01-BD55BD4812FB}"/>
    <pc:docChg chg="delSld">
      <pc:chgData name="Sarah Burney" userId="3ff1fe9c-ec4d-4417-af83-dbc6e1aa8c41" providerId="ADAL" clId="{7B37A2E4-8624-4D8F-BC01-BD55BD4812FB}" dt="2021-11-12T03:50:24.353" v="0" actId="47"/>
      <pc:docMkLst>
        <pc:docMk/>
      </pc:docMkLst>
      <pc:sldChg chg="del">
        <pc:chgData name="Sarah Burney" userId="3ff1fe9c-ec4d-4417-af83-dbc6e1aa8c41" providerId="ADAL" clId="{7B37A2E4-8624-4D8F-BC01-BD55BD4812FB}" dt="2021-11-12T03:50:24.353" v="0" actId="47"/>
        <pc:sldMkLst>
          <pc:docMk/>
          <pc:sldMk cId="279079781" sldId="266"/>
        </pc:sldMkLst>
      </pc:sldChg>
      <pc:sldChg chg="del">
        <pc:chgData name="Sarah Burney" userId="3ff1fe9c-ec4d-4417-af83-dbc6e1aa8c41" providerId="ADAL" clId="{7B37A2E4-8624-4D8F-BC01-BD55BD4812FB}" dt="2021-11-12T03:50:24.353" v="0" actId="47"/>
        <pc:sldMkLst>
          <pc:docMk/>
          <pc:sldMk cId="788630969" sldId="268"/>
        </pc:sldMkLst>
      </pc:sldChg>
      <pc:sldChg chg="del">
        <pc:chgData name="Sarah Burney" userId="3ff1fe9c-ec4d-4417-af83-dbc6e1aa8c41" providerId="ADAL" clId="{7B37A2E4-8624-4D8F-BC01-BD55BD4812FB}" dt="2021-11-12T03:50:24.353" v="0" actId="47"/>
        <pc:sldMkLst>
          <pc:docMk/>
          <pc:sldMk cId="3545694319" sldId="269"/>
        </pc:sldMkLst>
      </pc:sldChg>
    </pc:docChg>
  </pc:docChgLst>
  <pc:docChgLst>
    <pc:chgData name="Sarah Burney" userId="3ff1fe9c-ec4d-4417-af83-dbc6e1aa8c41" providerId="ADAL" clId="{2EF35668-EEB3-43D3-9D52-FAAB1ACAFE4D}"/>
    <pc:docChg chg="undo custSel addSld delSld modSld sldOrd">
      <pc:chgData name="Sarah Burney" userId="3ff1fe9c-ec4d-4417-af83-dbc6e1aa8c41" providerId="ADAL" clId="{2EF35668-EEB3-43D3-9D52-FAAB1ACAFE4D}" dt="2021-10-26T00:33:29.332" v="2648" actId="47"/>
      <pc:docMkLst>
        <pc:docMk/>
      </pc:docMkLst>
      <pc:sldChg chg="modSp mod">
        <pc:chgData name="Sarah Burney" userId="3ff1fe9c-ec4d-4417-af83-dbc6e1aa8c41" providerId="ADAL" clId="{2EF35668-EEB3-43D3-9D52-FAAB1ACAFE4D}" dt="2021-10-12T03:18:40.244" v="394" actId="14100"/>
        <pc:sldMkLst>
          <pc:docMk/>
          <pc:sldMk cId="1812355154" sldId="257"/>
        </pc:sldMkLst>
        <pc:spChg chg="mod">
          <ac:chgData name="Sarah Burney" userId="3ff1fe9c-ec4d-4417-af83-dbc6e1aa8c41" providerId="ADAL" clId="{2EF35668-EEB3-43D3-9D52-FAAB1ACAFE4D}" dt="2021-10-12T03:18:40.244" v="394" actId="14100"/>
          <ac:spMkLst>
            <pc:docMk/>
            <pc:sldMk cId="1812355154" sldId="257"/>
            <ac:spMk id="2" creationId="{6605E50F-BD3C-44C6-AD23-D9F75EB313B4}"/>
          </ac:spMkLst>
        </pc:spChg>
        <pc:spChg chg="mod">
          <ac:chgData name="Sarah Burney" userId="3ff1fe9c-ec4d-4417-af83-dbc6e1aa8c41" providerId="ADAL" clId="{2EF35668-EEB3-43D3-9D52-FAAB1ACAFE4D}" dt="2021-10-12T01:03:29.929" v="377" actId="14100"/>
          <ac:spMkLst>
            <pc:docMk/>
            <pc:sldMk cId="1812355154" sldId="257"/>
            <ac:spMk id="3" creationId="{9A4D6AB6-D670-44AD-979A-D967BA0D81F2}"/>
          </ac:spMkLst>
        </pc:spChg>
      </pc:sldChg>
      <pc:sldChg chg="addSp delSp modSp mod ord setBg">
        <pc:chgData name="Sarah Burney" userId="3ff1fe9c-ec4d-4417-af83-dbc6e1aa8c41" providerId="ADAL" clId="{2EF35668-EEB3-43D3-9D52-FAAB1ACAFE4D}" dt="2021-10-19T01:40:39.229" v="1040" actId="1076"/>
        <pc:sldMkLst>
          <pc:docMk/>
          <pc:sldMk cId="2590252170" sldId="259"/>
        </pc:sldMkLst>
        <pc:spChg chg="mod">
          <ac:chgData name="Sarah Burney" userId="3ff1fe9c-ec4d-4417-af83-dbc6e1aa8c41" providerId="ADAL" clId="{2EF35668-EEB3-43D3-9D52-FAAB1ACAFE4D}" dt="2021-10-12T01:05:59.969" v="393" actId="26606"/>
          <ac:spMkLst>
            <pc:docMk/>
            <pc:sldMk cId="2590252170" sldId="259"/>
            <ac:spMk id="2" creationId="{8831C8BE-9EFB-4381-B696-3A583C1A5DB0}"/>
          </ac:spMkLst>
        </pc:spChg>
        <pc:spChg chg="mod ord">
          <ac:chgData name="Sarah Burney" userId="3ff1fe9c-ec4d-4417-af83-dbc6e1aa8c41" providerId="ADAL" clId="{2EF35668-EEB3-43D3-9D52-FAAB1ACAFE4D}" dt="2021-10-19T01:40:39.229" v="1040" actId="1076"/>
          <ac:spMkLst>
            <pc:docMk/>
            <pc:sldMk cId="2590252170" sldId="259"/>
            <ac:spMk id="3" creationId="{501395BF-E4EF-4EC3-BD3B-160580CB06EC}"/>
          </ac:spMkLst>
        </pc:spChg>
        <pc:spChg chg="add del">
          <ac:chgData name="Sarah Burney" userId="3ff1fe9c-ec4d-4417-af83-dbc6e1aa8c41" providerId="ADAL" clId="{2EF35668-EEB3-43D3-9D52-FAAB1ACAFE4D}" dt="2021-10-12T01:04:55.175" v="383" actId="26606"/>
          <ac:spMkLst>
            <pc:docMk/>
            <pc:sldMk cId="2590252170" sldId="259"/>
            <ac:spMk id="73" creationId="{2C0C9ED2-DBC2-3342-B244-B04D4B371CD7}"/>
          </ac:spMkLst>
        </pc:spChg>
        <pc:spChg chg="add del">
          <ac:chgData name="Sarah Burney" userId="3ff1fe9c-ec4d-4417-af83-dbc6e1aa8c41" providerId="ADAL" clId="{2EF35668-EEB3-43D3-9D52-FAAB1ACAFE4D}" dt="2021-10-12T01:04:55.175" v="383" actId="26606"/>
          <ac:spMkLst>
            <pc:docMk/>
            <pc:sldMk cId="2590252170" sldId="259"/>
            <ac:spMk id="75" creationId="{BAD693D4-ED49-41BF-843E-43B09DBBA2E3}"/>
          </ac:spMkLst>
        </pc:spChg>
        <pc:spChg chg="add del">
          <ac:chgData name="Sarah Burney" userId="3ff1fe9c-ec4d-4417-af83-dbc6e1aa8c41" providerId="ADAL" clId="{2EF35668-EEB3-43D3-9D52-FAAB1ACAFE4D}" dt="2021-10-12T01:04:55.175" v="383" actId="26606"/>
          <ac:spMkLst>
            <pc:docMk/>
            <pc:sldMk cId="2590252170" sldId="259"/>
            <ac:spMk id="77" creationId="{F4BD717D-C78B-4563-834F-8AC2FA8315F0}"/>
          </ac:spMkLst>
        </pc:spChg>
        <pc:spChg chg="add del">
          <ac:chgData name="Sarah Burney" userId="3ff1fe9c-ec4d-4417-af83-dbc6e1aa8c41" providerId="ADAL" clId="{2EF35668-EEB3-43D3-9D52-FAAB1ACAFE4D}" dt="2021-10-12T01:05:52.333" v="390" actId="26606"/>
          <ac:spMkLst>
            <pc:docMk/>
            <pc:sldMk cId="2590252170" sldId="259"/>
            <ac:spMk id="79" creationId="{DB1A9B57-398D-5F40-9BC4-36A5D58AA7EB}"/>
          </ac:spMkLst>
        </pc:spChg>
        <pc:spChg chg="add del">
          <ac:chgData name="Sarah Burney" userId="3ff1fe9c-ec4d-4417-af83-dbc6e1aa8c41" providerId="ADAL" clId="{2EF35668-EEB3-43D3-9D52-FAAB1ACAFE4D}" dt="2021-10-12T01:05:52.333" v="390" actId="26606"/>
          <ac:spMkLst>
            <pc:docMk/>
            <pc:sldMk cId="2590252170" sldId="259"/>
            <ac:spMk id="81" creationId="{7801D928-7EFD-1D49-B780-1AD06017204A}"/>
          </ac:spMkLst>
        </pc:spChg>
        <pc:spChg chg="add del">
          <ac:chgData name="Sarah Burney" userId="3ff1fe9c-ec4d-4417-af83-dbc6e1aa8c41" providerId="ADAL" clId="{2EF35668-EEB3-43D3-9D52-FAAB1ACAFE4D}" dt="2021-10-12T01:05:52.333" v="390" actId="26606"/>
          <ac:spMkLst>
            <pc:docMk/>
            <pc:sldMk cId="2590252170" sldId="259"/>
            <ac:spMk id="3080" creationId="{8FA15A3C-8203-434F-87BA-6B81FD8997A3}"/>
          </ac:spMkLst>
        </pc:spChg>
        <pc:spChg chg="add del">
          <ac:chgData name="Sarah Burney" userId="3ff1fe9c-ec4d-4417-af83-dbc6e1aa8c41" providerId="ADAL" clId="{2EF35668-EEB3-43D3-9D52-FAAB1ACAFE4D}" dt="2021-10-12T01:05:52.333" v="390" actId="26606"/>
          <ac:spMkLst>
            <pc:docMk/>
            <pc:sldMk cId="2590252170" sldId="259"/>
            <ac:spMk id="3081" creationId="{E963A21E-271A-DC4A-BB0B-B85FAC15AC0E}"/>
          </ac:spMkLst>
        </pc:spChg>
        <pc:spChg chg="add">
          <ac:chgData name="Sarah Burney" userId="3ff1fe9c-ec4d-4417-af83-dbc6e1aa8c41" providerId="ADAL" clId="{2EF35668-EEB3-43D3-9D52-FAAB1ACAFE4D}" dt="2021-10-12T01:05:59.969" v="393" actId="26606"/>
          <ac:spMkLst>
            <pc:docMk/>
            <pc:sldMk cId="2590252170" sldId="259"/>
            <ac:spMk id="3082" creationId="{B6B04054-9023-8941-A94B-771CBBABE36A}"/>
          </ac:spMkLst>
        </pc:spChg>
        <pc:picChg chg="add mod ord">
          <ac:chgData name="Sarah Burney" userId="3ff1fe9c-ec4d-4417-af83-dbc6e1aa8c41" providerId="ADAL" clId="{2EF35668-EEB3-43D3-9D52-FAAB1ACAFE4D}" dt="2021-10-12T01:05:59.969" v="393" actId="26606"/>
          <ac:picMkLst>
            <pc:docMk/>
            <pc:sldMk cId="2590252170" sldId="259"/>
            <ac:picMk id="3074" creationId="{871928F6-9C6A-4248-A7AB-E0C9FB19E747}"/>
          </ac:picMkLst>
        </pc:picChg>
        <pc:picChg chg="add del mod ord">
          <ac:chgData name="Sarah Burney" userId="3ff1fe9c-ec4d-4417-af83-dbc6e1aa8c41" providerId="ADAL" clId="{2EF35668-EEB3-43D3-9D52-FAAB1ACAFE4D}" dt="2021-10-12T01:05:56.091" v="392" actId="478"/>
          <ac:picMkLst>
            <pc:docMk/>
            <pc:sldMk cId="2590252170" sldId="259"/>
            <ac:picMk id="3076" creationId="{C7BC91E8-8956-4362-8FD6-34D4858AA23E}"/>
          </ac:picMkLst>
        </pc:picChg>
        <pc:picChg chg="add mod">
          <ac:chgData name="Sarah Burney" userId="3ff1fe9c-ec4d-4417-af83-dbc6e1aa8c41" providerId="ADAL" clId="{2EF35668-EEB3-43D3-9D52-FAAB1ACAFE4D}" dt="2021-10-12T01:05:59.969" v="393" actId="26606"/>
          <ac:picMkLst>
            <pc:docMk/>
            <pc:sldMk cId="2590252170" sldId="259"/>
            <ac:picMk id="3078" creationId="{6FF13768-F4BC-4B49-B533-51BD42F6A182}"/>
          </ac:picMkLst>
        </pc:picChg>
        <pc:cxnChg chg="add">
          <ac:chgData name="Sarah Burney" userId="3ff1fe9c-ec4d-4417-af83-dbc6e1aa8c41" providerId="ADAL" clId="{2EF35668-EEB3-43D3-9D52-FAAB1ACAFE4D}" dt="2021-10-12T01:05:59.969" v="393" actId="26606"/>
          <ac:cxnSpMkLst>
            <pc:docMk/>
            <pc:sldMk cId="2590252170" sldId="259"/>
            <ac:cxnSpMk id="3083" creationId="{10778A53-7ADF-F948-B939-0EB454DA2C93}"/>
          </ac:cxnSpMkLst>
        </pc:cxnChg>
      </pc:sldChg>
      <pc:sldChg chg="addSp delSp modSp new mod ord modAnim">
        <pc:chgData name="Sarah Burney" userId="3ff1fe9c-ec4d-4417-af83-dbc6e1aa8c41" providerId="ADAL" clId="{2EF35668-EEB3-43D3-9D52-FAAB1ACAFE4D}" dt="2021-10-19T01:23:34.647" v="469" actId="1076"/>
        <pc:sldMkLst>
          <pc:docMk/>
          <pc:sldMk cId="159353334" sldId="260"/>
        </pc:sldMkLst>
        <pc:spChg chg="del mod">
          <ac:chgData name="Sarah Burney" userId="3ff1fe9c-ec4d-4417-af83-dbc6e1aa8c41" providerId="ADAL" clId="{2EF35668-EEB3-43D3-9D52-FAAB1ACAFE4D}" dt="2021-10-19T01:23:11.289" v="462" actId="478"/>
          <ac:spMkLst>
            <pc:docMk/>
            <pc:sldMk cId="159353334" sldId="260"/>
            <ac:spMk id="2" creationId="{BE995B14-45AE-4159-BB00-C1A262724B70}"/>
          </ac:spMkLst>
        </pc:spChg>
        <pc:spChg chg="del">
          <ac:chgData name="Sarah Burney" userId="3ff1fe9c-ec4d-4417-af83-dbc6e1aa8c41" providerId="ADAL" clId="{2EF35668-EEB3-43D3-9D52-FAAB1ACAFE4D}" dt="2021-10-19T01:22:40.584" v="428"/>
          <ac:spMkLst>
            <pc:docMk/>
            <pc:sldMk cId="159353334" sldId="260"/>
            <ac:spMk id="3" creationId="{1D7A7A95-8779-4D38-AC1D-76CB6E19644B}"/>
          </ac:spMkLst>
        </pc:spChg>
        <pc:spChg chg="add del mod">
          <ac:chgData name="Sarah Burney" userId="3ff1fe9c-ec4d-4417-af83-dbc6e1aa8c41" providerId="ADAL" clId="{2EF35668-EEB3-43D3-9D52-FAAB1ACAFE4D}" dt="2021-10-19T01:23:14.168" v="464" actId="478"/>
          <ac:spMkLst>
            <pc:docMk/>
            <pc:sldMk cId="159353334" sldId="260"/>
            <ac:spMk id="6" creationId="{EA0D811A-73CA-4B65-B462-E11406A7B3D8}"/>
          </ac:spMkLst>
        </pc:spChg>
        <pc:picChg chg="add mod">
          <ac:chgData name="Sarah Burney" userId="3ff1fe9c-ec4d-4417-af83-dbc6e1aa8c41" providerId="ADAL" clId="{2EF35668-EEB3-43D3-9D52-FAAB1ACAFE4D}" dt="2021-10-19T01:23:34.647" v="469" actId="1076"/>
          <ac:picMkLst>
            <pc:docMk/>
            <pc:sldMk cId="159353334" sldId="260"/>
            <ac:picMk id="4" creationId="{CBB742C7-21F8-4790-B5A8-AD5996A7D9B1}"/>
          </ac:picMkLst>
        </pc:picChg>
      </pc:sldChg>
      <pc:sldChg chg="addSp delSp modSp new mod setBg addAnim delAnim">
        <pc:chgData name="Sarah Burney" userId="3ff1fe9c-ec4d-4417-af83-dbc6e1aa8c41" providerId="ADAL" clId="{2EF35668-EEB3-43D3-9D52-FAAB1ACAFE4D}" dt="2021-10-19T03:15:19.785" v="1323" actId="20577"/>
        <pc:sldMkLst>
          <pc:docMk/>
          <pc:sldMk cId="3961082894" sldId="261"/>
        </pc:sldMkLst>
        <pc:spChg chg="mod ord">
          <ac:chgData name="Sarah Burney" userId="3ff1fe9c-ec4d-4417-af83-dbc6e1aa8c41" providerId="ADAL" clId="{2EF35668-EEB3-43D3-9D52-FAAB1ACAFE4D}" dt="2021-10-19T01:30:24.205" v="992" actId="1076"/>
          <ac:spMkLst>
            <pc:docMk/>
            <pc:sldMk cId="3961082894" sldId="261"/>
            <ac:spMk id="2" creationId="{DA100ABE-83FB-4CD6-86B0-A8F6429E2E6A}"/>
          </ac:spMkLst>
        </pc:spChg>
        <pc:spChg chg="mod ord">
          <ac:chgData name="Sarah Burney" userId="3ff1fe9c-ec4d-4417-af83-dbc6e1aa8c41" providerId="ADAL" clId="{2EF35668-EEB3-43D3-9D52-FAAB1ACAFE4D}" dt="2021-10-19T03:15:19.785" v="1323" actId="20577"/>
          <ac:spMkLst>
            <pc:docMk/>
            <pc:sldMk cId="3961082894" sldId="261"/>
            <ac:spMk id="3" creationId="{B30CC7E9-3163-4B2C-A365-D75EACA40876}"/>
          </ac:spMkLst>
        </pc:spChg>
        <pc:spChg chg="add del">
          <ac:chgData name="Sarah Burney" userId="3ff1fe9c-ec4d-4417-af83-dbc6e1aa8c41" providerId="ADAL" clId="{2EF35668-EEB3-43D3-9D52-FAAB1ACAFE4D}" dt="2021-10-19T01:28:44.219" v="976" actId="26606"/>
          <ac:spMkLst>
            <pc:docMk/>
            <pc:sldMk cId="3961082894" sldId="261"/>
            <ac:spMk id="77" creationId="{ECD84B89-83B1-AA44-B9BE-C68A3A346981}"/>
          </ac:spMkLst>
        </pc:spChg>
        <pc:spChg chg="add del">
          <ac:chgData name="Sarah Burney" userId="3ff1fe9c-ec4d-4417-af83-dbc6e1aa8c41" providerId="ADAL" clId="{2EF35668-EEB3-43D3-9D52-FAAB1ACAFE4D}" dt="2021-10-19T01:28:44.219" v="976" actId="26606"/>
          <ac:spMkLst>
            <pc:docMk/>
            <pc:sldMk cId="3961082894" sldId="261"/>
            <ac:spMk id="79" creationId="{DF3B9D9F-2555-4B2E-AD17-056B66596D5A}"/>
          </ac:spMkLst>
        </pc:spChg>
        <pc:grpChg chg="add del">
          <ac:chgData name="Sarah Burney" userId="3ff1fe9c-ec4d-4417-af83-dbc6e1aa8c41" providerId="ADAL" clId="{2EF35668-EEB3-43D3-9D52-FAAB1ACAFE4D}" dt="2021-10-19T01:28:44.219" v="976" actId="26606"/>
          <ac:grpSpMkLst>
            <pc:docMk/>
            <pc:sldMk cId="3961082894" sldId="261"/>
            <ac:grpSpMk id="71" creationId="{D206359A-F1E3-49EE-BBC2-40888C4A3628}"/>
          </ac:grpSpMkLst>
        </pc:grpChg>
        <pc:picChg chg="add mod ord">
          <ac:chgData name="Sarah Burney" userId="3ff1fe9c-ec4d-4417-af83-dbc6e1aa8c41" providerId="ADAL" clId="{2EF35668-EEB3-43D3-9D52-FAAB1ACAFE4D}" dt="2021-10-19T01:29:32.030" v="981" actId="1076"/>
          <ac:picMkLst>
            <pc:docMk/>
            <pc:sldMk cId="3961082894" sldId="261"/>
            <ac:picMk id="1026" creationId="{33AB87E8-C773-43E7-B938-D79E979CD625}"/>
          </ac:picMkLst>
        </pc:picChg>
      </pc:sldChg>
      <pc:sldChg chg="addSp delSp modSp new mod setBg">
        <pc:chgData name="Sarah Burney" userId="3ff1fe9c-ec4d-4417-af83-dbc6e1aa8c41" providerId="ADAL" clId="{2EF35668-EEB3-43D3-9D52-FAAB1ACAFE4D}" dt="2021-10-19T01:47:01.181" v="1242" actId="20577"/>
        <pc:sldMkLst>
          <pc:docMk/>
          <pc:sldMk cId="2622136617" sldId="262"/>
        </pc:sldMkLst>
        <pc:spChg chg="mod ord">
          <ac:chgData name="Sarah Burney" userId="3ff1fe9c-ec4d-4417-af83-dbc6e1aa8c41" providerId="ADAL" clId="{2EF35668-EEB3-43D3-9D52-FAAB1ACAFE4D}" dt="2021-10-19T01:40:14.704" v="1036" actId="27636"/>
          <ac:spMkLst>
            <pc:docMk/>
            <pc:sldMk cId="2622136617" sldId="262"/>
            <ac:spMk id="2" creationId="{4E70DB5A-1CDE-41E6-8FF7-A11254D4F721}"/>
          </ac:spMkLst>
        </pc:spChg>
        <pc:spChg chg="add del">
          <ac:chgData name="Sarah Burney" userId="3ff1fe9c-ec4d-4417-af83-dbc6e1aa8c41" providerId="ADAL" clId="{2EF35668-EEB3-43D3-9D52-FAAB1ACAFE4D}" dt="2021-10-19T01:39:48.241" v="1029"/>
          <ac:spMkLst>
            <pc:docMk/>
            <pc:sldMk cId="2622136617" sldId="262"/>
            <ac:spMk id="3" creationId="{A09381DA-B7E8-48E6-A18F-5EAA446CF75F}"/>
          </ac:spMkLst>
        </pc:spChg>
        <pc:spChg chg="add mod">
          <ac:chgData name="Sarah Burney" userId="3ff1fe9c-ec4d-4417-af83-dbc6e1aa8c41" providerId="ADAL" clId="{2EF35668-EEB3-43D3-9D52-FAAB1ACAFE4D}" dt="2021-10-19T01:47:01.181" v="1242" actId="20577"/>
          <ac:spMkLst>
            <pc:docMk/>
            <pc:sldMk cId="2622136617" sldId="262"/>
            <ac:spMk id="32" creationId="{2EC9EE1F-FD04-48B0-8063-27BCF21D7F89}"/>
          </ac:spMkLst>
        </pc:spChg>
        <pc:spChg chg="add del">
          <ac:chgData name="Sarah Burney" userId="3ff1fe9c-ec4d-4417-af83-dbc6e1aa8c41" providerId="ADAL" clId="{2EF35668-EEB3-43D3-9D52-FAAB1ACAFE4D}" dt="2021-10-19T01:39:29.898" v="1019" actId="26606"/>
          <ac:spMkLst>
            <pc:docMk/>
            <pc:sldMk cId="2622136617" sldId="262"/>
            <ac:spMk id="77" creationId="{ECD84B89-83B1-AA44-B9BE-C68A3A346981}"/>
          </ac:spMkLst>
        </pc:spChg>
        <pc:spChg chg="add del">
          <ac:chgData name="Sarah Burney" userId="3ff1fe9c-ec4d-4417-af83-dbc6e1aa8c41" providerId="ADAL" clId="{2EF35668-EEB3-43D3-9D52-FAAB1ACAFE4D}" dt="2021-10-19T01:39:29.898" v="1019" actId="26606"/>
          <ac:spMkLst>
            <pc:docMk/>
            <pc:sldMk cId="2622136617" sldId="262"/>
            <ac:spMk id="79" creationId="{DF3B9D9F-2555-4B2E-AD17-056B66596D5A}"/>
          </ac:spMkLst>
        </pc:spChg>
        <pc:spChg chg="add del">
          <ac:chgData name="Sarah Burney" userId="3ff1fe9c-ec4d-4417-af83-dbc6e1aa8c41" providerId="ADAL" clId="{2EF35668-EEB3-43D3-9D52-FAAB1ACAFE4D}" dt="2021-10-19T01:39:34.076" v="1021" actId="26606"/>
          <ac:spMkLst>
            <pc:docMk/>
            <pc:sldMk cId="2622136617" sldId="262"/>
            <ac:spMk id="2057" creationId="{02856439-F4E3-D54F-9416-42ABDCE1DE66}"/>
          </ac:spMkLst>
        </pc:spChg>
        <pc:spChg chg="add del">
          <ac:chgData name="Sarah Burney" userId="3ff1fe9c-ec4d-4417-af83-dbc6e1aa8c41" providerId="ADAL" clId="{2EF35668-EEB3-43D3-9D52-FAAB1ACAFE4D}" dt="2021-10-19T01:39:34.076" v="1021" actId="26606"/>
          <ac:spMkLst>
            <pc:docMk/>
            <pc:sldMk cId="2622136617" sldId="262"/>
            <ac:spMk id="2058" creationId="{C364144C-8BB1-450F-812B-D7D09A795CBF}"/>
          </ac:spMkLst>
        </pc:spChg>
        <pc:spChg chg="add del">
          <ac:chgData name="Sarah Burney" userId="3ff1fe9c-ec4d-4417-af83-dbc6e1aa8c41" providerId="ADAL" clId="{2EF35668-EEB3-43D3-9D52-FAAB1ACAFE4D}" dt="2021-10-19T01:39:37.574" v="1023" actId="26606"/>
          <ac:spMkLst>
            <pc:docMk/>
            <pc:sldMk cId="2622136617" sldId="262"/>
            <ac:spMk id="2061" creationId="{ECD84B89-83B1-AA44-B9BE-C68A3A346981}"/>
          </ac:spMkLst>
        </pc:spChg>
        <pc:spChg chg="add del">
          <ac:chgData name="Sarah Burney" userId="3ff1fe9c-ec4d-4417-af83-dbc6e1aa8c41" providerId="ADAL" clId="{2EF35668-EEB3-43D3-9D52-FAAB1ACAFE4D}" dt="2021-10-19T01:39:37.574" v="1023" actId="26606"/>
          <ac:spMkLst>
            <pc:docMk/>
            <pc:sldMk cId="2622136617" sldId="262"/>
            <ac:spMk id="2062" creationId="{DF3B9D9F-2555-4B2E-AD17-056B66596D5A}"/>
          </ac:spMkLst>
        </pc:spChg>
        <pc:spChg chg="add del">
          <ac:chgData name="Sarah Burney" userId="3ff1fe9c-ec4d-4417-af83-dbc6e1aa8c41" providerId="ADAL" clId="{2EF35668-EEB3-43D3-9D52-FAAB1ACAFE4D}" dt="2021-10-19T01:39:39.620" v="1025" actId="26606"/>
          <ac:spMkLst>
            <pc:docMk/>
            <pc:sldMk cId="2622136617" sldId="262"/>
            <ac:spMk id="2069" creationId="{02856439-F4E3-D54F-9416-42ABDCE1DE66}"/>
          </ac:spMkLst>
        </pc:spChg>
        <pc:spChg chg="add del">
          <ac:chgData name="Sarah Burney" userId="3ff1fe9c-ec4d-4417-af83-dbc6e1aa8c41" providerId="ADAL" clId="{2EF35668-EEB3-43D3-9D52-FAAB1ACAFE4D}" dt="2021-10-19T01:39:39.620" v="1025" actId="26606"/>
          <ac:spMkLst>
            <pc:docMk/>
            <pc:sldMk cId="2622136617" sldId="262"/>
            <ac:spMk id="2070" creationId="{C364144C-8BB1-450F-812B-D7D09A795CBF}"/>
          </ac:spMkLst>
        </pc:spChg>
        <pc:spChg chg="add del">
          <ac:chgData name="Sarah Burney" userId="3ff1fe9c-ec4d-4417-af83-dbc6e1aa8c41" providerId="ADAL" clId="{2EF35668-EEB3-43D3-9D52-FAAB1ACAFE4D}" dt="2021-10-19T01:39:46.204" v="1027" actId="26606"/>
          <ac:spMkLst>
            <pc:docMk/>
            <pc:sldMk cId="2622136617" sldId="262"/>
            <ac:spMk id="2073" creationId="{2221D17C-FC00-B547-9BC9-68C219E03C89}"/>
          </ac:spMkLst>
        </pc:spChg>
        <pc:spChg chg="add del">
          <ac:chgData name="Sarah Burney" userId="3ff1fe9c-ec4d-4417-af83-dbc6e1aa8c41" providerId="ADAL" clId="{2EF35668-EEB3-43D3-9D52-FAAB1ACAFE4D}" dt="2021-10-19T01:39:46.204" v="1027" actId="26606"/>
          <ac:spMkLst>
            <pc:docMk/>
            <pc:sldMk cId="2622136617" sldId="262"/>
            <ac:spMk id="2074" creationId="{D70C3B70-940D-FF4D-A37A-8FFB6A880728}"/>
          </ac:spMkLst>
        </pc:spChg>
        <pc:grpChg chg="add del">
          <ac:chgData name="Sarah Burney" userId="3ff1fe9c-ec4d-4417-af83-dbc6e1aa8c41" providerId="ADAL" clId="{2EF35668-EEB3-43D3-9D52-FAAB1ACAFE4D}" dt="2021-10-19T01:39:29.898" v="1019" actId="26606"/>
          <ac:grpSpMkLst>
            <pc:docMk/>
            <pc:sldMk cId="2622136617" sldId="262"/>
            <ac:grpSpMk id="71" creationId="{D206359A-F1E3-49EE-BBC2-40888C4A3628}"/>
          </ac:grpSpMkLst>
        </pc:grpChg>
        <pc:grpChg chg="add del">
          <ac:chgData name="Sarah Burney" userId="3ff1fe9c-ec4d-4417-af83-dbc6e1aa8c41" providerId="ADAL" clId="{2EF35668-EEB3-43D3-9D52-FAAB1ACAFE4D}" dt="2021-10-19T01:39:34.076" v="1021" actId="26606"/>
          <ac:grpSpMkLst>
            <pc:docMk/>
            <pc:sldMk cId="2622136617" sldId="262"/>
            <ac:grpSpMk id="2052" creationId="{D206359A-F1E3-49EE-BBC2-40888C4A3628}"/>
          </ac:grpSpMkLst>
        </pc:grpChg>
        <pc:grpChg chg="add del">
          <ac:chgData name="Sarah Burney" userId="3ff1fe9c-ec4d-4417-af83-dbc6e1aa8c41" providerId="ADAL" clId="{2EF35668-EEB3-43D3-9D52-FAAB1ACAFE4D}" dt="2021-10-19T01:39:37.574" v="1023" actId="26606"/>
          <ac:grpSpMkLst>
            <pc:docMk/>
            <pc:sldMk cId="2622136617" sldId="262"/>
            <ac:grpSpMk id="2060" creationId="{D206359A-F1E3-49EE-BBC2-40888C4A3628}"/>
          </ac:grpSpMkLst>
        </pc:grpChg>
        <pc:grpChg chg="add del">
          <ac:chgData name="Sarah Burney" userId="3ff1fe9c-ec4d-4417-af83-dbc6e1aa8c41" providerId="ADAL" clId="{2EF35668-EEB3-43D3-9D52-FAAB1ACAFE4D}" dt="2021-10-19T01:39:39.620" v="1025" actId="26606"/>
          <ac:grpSpMkLst>
            <pc:docMk/>
            <pc:sldMk cId="2622136617" sldId="262"/>
            <ac:grpSpMk id="2064" creationId="{D206359A-F1E3-49EE-BBC2-40888C4A3628}"/>
          </ac:grpSpMkLst>
        </pc:grpChg>
        <pc:grpChg chg="add del">
          <ac:chgData name="Sarah Burney" userId="3ff1fe9c-ec4d-4417-af83-dbc6e1aa8c41" providerId="ADAL" clId="{2EF35668-EEB3-43D3-9D52-FAAB1ACAFE4D}" dt="2021-10-19T01:39:46.204" v="1027" actId="26606"/>
          <ac:grpSpMkLst>
            <pc:docMk/>
            <pc:sldMk cId="2622136617" sldId="262"/>
            <ac:grpSpMk id="2072" creationId="{D206359A-F1E3-49EE-BBC2-40888C4A3628}"/>
          </ac:grpSpMkLst>
        </pc:grpChg>
        <pc:picChg chg="add del mod">
          <ac:chgData name="Sarah Burney" userId="3ff1fe9c-ec4d-4417-af83-dbc6e1aa8c41" providerId="ADAL" clId="{2EF35668-EEB3-43D3-9D52-FAAB1ACAFE4D}" dt="2021-10-19T01:40:26.923" v="1037" actId="14100"/>
          <ac:picMkLst>
            <pc:docMk/>
            <pc:sldMk cId="2622136617" sldId="262"/>
            <ac:picMk id="2050" creationId="{1DD67810-0623-43C7-B719-E54AE82F68DF}"/>
          </ac:picMkLst>
        </pc:picChg>
      </pc:sldChg>
      <pc:sldChg chg="addSp delSp modSp new mod modAnim">
        <pc:chgData name="Sarah Burney" userId="3ff1fe9c-ec4d-4417-af83-dbc6e1aa8c41" providerId="ADAL" clId="{2EF35668-EEB3-43D3-9D52-FAAB1ACAFE4D}" dt="2021-10-19T03:15:06.294" v="1297" actId="1076"/>
        <pc:sldMkLst>
          <pc:docMk/>
          <pc:sldMk cId="1768011289" sldId="263"/>
        </pc:sldMkLst>
        <pc:spChg chg="del mod">
          <ac:chgData name="Sarah Burney" userId="3ff1fe9c-ec4d-4417-af83-dbc6e1aa8c41" providerId="ADAL" clId="{2EF35668-EEB3-43D3-9D52-FAAB1ACAFE4D}" dt="2021-10-19T03:14:56.583" v="1294" actId="478"/>
          <ac:spMkLst>
            <pc:docMk/>
            <pc:sldMk cId="1768011289" sldId="263"/>
            <ac:spMk id="2" creationId="{35526A6A-125B-4ED1-819B-DA4F351CE326}"/>
          </ac:spMkLst>
        </pc:spChg>
        <pc:spChg chg="del">
          <ac:chgData name="Sarah Burney" userId="3ff1fe9c-ec4d-4417-af83-dbc6e1aa8c41" providerId="ADAL" clId="{2EF35668-EEB3-43D3-9D52-FAAB1ACAFE4D}" dt="2021-10-19T03:13:47.605" v="1244"/>
          <ac:spMkLst>
            <pc:docMk/>
            <pc:sldMk cId="1768011289" sldId="263"/>
            <ac:spMk id="3" creationId="{2210464C-EAF2-457E-BD24-EDD889991267}"/>
          </ac:spMkLst>
        </pc:spChg>
        <pc:spChg chg="add del mod">
          <ac:chgData name="Sarah Burney" userId="3ff1fe9c-ec4d-4417-af83-dbc6e1aa8c41" providerId="ADAL" clId="{2EF35668-EEB3-43D3-9D52-FAAB1ACAFE4D}" dt="2021-10-19T03:14:59.689" v="1295" actId="478"/>
          <ac:spMkLst>
            <pc:docMk/>
            <pc:sldMk cId="1768011289" sldId="263"/>
            <ac:spMk id="6" creationId="{4FED5BEE-B71F-4192-84E6-B0994A5A7F74}"/>
          </ac:spMkLst>
        </pc:spChg>
        <pc:picChg chg="add mod">
          <ac:chgData name="Sarah Burney" userId="3ff1fe9c-ec4d-4417-af83-dbc6e1aa8c41" providerId="ADAL" clId="{2EF35668-EEB3-43D3-9D52-FAAB1ACAFE4D}" dt="2021-10-19T03:15:06.294" v="1297" actId="1076"/>
          <ac:picMkLst>
            <pc:docMk/>
            <pc:sldMk cId="1768011289" sldId="263"/>
            <ac:picMk id="4" creationId="{760E5B42-26A4-4158-BC28-89A4AD9BDD9C}"/>
          </ac:picMkLst>
        </pc:picChg>
      </pc:sldChg>
      <pc:sldChg chg="addSp modSp new mod setBg">
        <pc:chgData name="Sarah Burney" userId="3ff1fe9c-ec4d-4417-af83-dbc6e1aa8c41" providerId="ADAL" clId="{2EF35668-EEB3-43D3-9D52-FAAB1ACAFE4D}" dt="2021-10-22T00:54:44.799" v="1588" actId="26606"/>
        <pc:sldMkLst>
          <pc:docMk/>
          <pc:sldMk cId="2641305003" sldId="264"/>
        </pc:sldMkLst>
        <pc:spChg chg="mod">
          <ac:chgData name="Sarah Burney" userId="3ff1fe9c-ec4d-4417-af83-dbc6e1aa8c41" providerId="ADAL" clId="{2EF35668-EEB3-43D3-9D52-FAAB1ACAFE4D}" dt="2021-10-22T00:54:44.799" v="1588" actId="26606"/>
          <ac:spMkLst>
            <pc:docMk/>
            <pc:sldMk cId="2641305003" sldId="264"/>
            <ac:spMk id="2" creationId="{1465045F-246F-46E8-9EA1-6EB13FB07BE4}"/>
          </ac:spMkLst>
        </pc:spChg>
        <pc:spChg chg="mod">
          <ac:chgData name="Sarah Burney" userId="3ff1fe9c-ec4d-4417-af83-dbc6e1aa8c41" providerId="ADAL" clId="{2EF35668-EEB3-43D3-9D52-FAAB1ACAFE4D}" dt="2021-10-22T00:54:44.799" v="1588" actId="26606"/>
          <ac:spMkLst>
            <pc:docMk/>
            <pc:sldMk cId="2641305003" sldId="264"/>
            <ac:spMk id="3" creationId="{34C9CCC6-A2DD-4CC4-93C5-6F9474BB3158}"/>
          </ac:spMkLst>
        </pc:spChg>
        <pc:spChg chg="add">
          <ac:chgData name="Sarah Burney" userId="3ff1fe9c-ec4d-4417-af83-dbc6e1aa8c41" providerId="ADAL" clId="{2EF35668-EEB3-43D3-9D52-FAAB1ACAFE4D}" dt="2021-10-22T00:54:44.799" v="1588" actId="26606"/>
          <ac:spMkLst>
            <pc:docMk/>
            <pc:sldMk cId="2641305003" sldId="264"/>
            <ac:spMk id="71" creationId="{1F72CB4B-A086-E546-83B0-DD8F407892A1}"/>
          </ac:spMkLst>
        </pc:spChg>
        <pc:picChg chg="add mod">
          <ac:chgData name="Sarah Burney" userId="3ff1fe9c-ec4d-4417-af83-dbc6e1aa8c41" providerId="ADAL" clId="{2EF35668-EEB3-43D3-9D52-FAAB1ACAFE4D}" dt="2021-10-22T00:54:44.799" v="1588" actId="26606"/>
          <ac:picMkLst>
            <pc:docMk/>
            <pc:sldMk cId="2641305003" sldId="264"/>
            <ac:picMk id="1026" creationId="{65C70570-DF09-4669-899F-6226D4D7032A}"/>
          </ac:picMkLst>
        </pc:picChg>
        <pc:cxnChg chg="add">
          <ac:chgData name="Sarah Burney" userId="3ff1fe9c-ec4d-4417-af83-dbc6e1aa8c41" providerId="ADAL" clId="{2EF35668-EEB3-43D3-9D52-FAAB1ACAFE4D}" dt="2021-10-22T00:54:44.799" v="1588" actId="26606"/>
          <ac:cxnSpMkLst>
            <pc:docMk/>
            <pc:sldMk cId="2641305003" sldId="264"/>
            <ac:cxnSpMk id="73" creationId="{49151340-7EF2-0647-A719-394EFC3A180B}"/>
          </ac:cxnSpMkLst>
        </pc:cxnChg>
      </pc:sldChg>
      <pc:sldChg chg="addSp delSp modSp new mod modAnim">
        <pc:chgData name="Sarah Burney" userId="3ff1fe9c-ec4d-4417-af83-dbc6e1aa8c41" providerId="ADAL" clId="{2EF35668-EEB3-43D3-9D52-FAAB1ACAFE4D}" dt="2021-10-22T01:24:27.961" v="1781" actId="5793"/>
        <pc:sldMkLst>
          <pc:docMk/>
          <pc:sldMk cId="3988197210" sldId="265"/>
        </pc:sldMkLst>
        <pc:spChg chg="mod">
          <ac:chgData name="Sarah Burney" userId="3ff1fe9c-ec4d-4417-af83-dbc6e1aa8c41" providerId="ADAL" clId="{2EF35668-EEB3-43D3-9D52-FAAB1ACAFE4D}" dt="2021-10-22T01:23:01.896" v="1646" actId="1076"/>
          <ac:spMkLst>
            <pc:docMk/>
            <pc:sldMk cId="3988197210" sldId="265"/>
            <ac:spMk id="2" creationId="{DE32A924-5143-4119-8DC7-82E91E3E825D}"/>
          </ac:spMkLst>
        </pc:spChg>
        <pc:spChg chg="del">
          <ac:chgData name="Sarah Burney" userId="3ff1fe9c-ec4d-4417-af83-dbc6e1aa8c41" providerId="ADAL" clId="{2EF35668-EEB3-43D3-9D52-FAAB1ACAFE4D}" dt="2021-10-22T01:02:42.027" v="1630"/>
          <ac:spMkLst>
            <pc:docMk/>
            <pc:sldMk cId="3988197210" sldId="265"/>
            <ac:spMk id="3" creationId="{9E9BAF87-615B-4C2C-8AAF-E7C1B9DF9082}"/>
          </ac:spMkLst>
        </pc:spChg>
        <pc:spChg chg="add del mod">
          <ac:chgData name="Sarah Burney" userId="3ff1fe9c-ec4d-4417-af83-dbc6e1aa8c41" providerId="ADAL" clId="{2EF35668-EEB3-43D3-9D52-FAAB1ACAFE4D}" dt="2021-10-22T01:23:23.809" v="1651" actId="478"/>
          <ac:spMkLst>
            <pc:docMk/>
            <pc:sldMk cId="3988197210" sldId="265"/>
            <ac:spMk id="5" creationId="{D76CD835-F98B-4353-B385-FB57289781E0}"/>
          </ac:spMkLst>
        </pc:spChg>
        <pc:spChg chg="add mod">
          <ac:chgData name="Sarah Burney" userId="3ff1fe9c-ec4d-4417-af83-dbc6e1aa8c41" providerId="ADAL" clId="{2EF35668-EEB3-43D3-9D52-FAAB1ACAFE4D}" dt="2021-10-22T01:24:27.961" v="1781" actId="5793"/>
          <ac:spMkLst>
            <pc:docMk/>
            <pc:sldMk cId="3988197210" sldId="265"/>
            <ac:spMk id="6" creationId="{4965A51C-1403-4E06-8242-0016136EFBE1}"/>
          </ac:spMkLst>
        </pc:spChg>
        <pc:picChg chg="add mod">
          <ac:chgData name="Sarah Burney" userId="3ff1fe9c-ec4d-4417-af83-dbc6e1aa8c41" providerId="ADAL" clId="{2EF35668-EEB3-43D3-9D52-FAAB1ACAFE4D}" dt="2021-10-22T01:03:58.129" v="1638" actId="1076"/>
          <ac:picMkLst>
            <pc:docMk/>
            <pc:sldMk cId="3988197210" sldId="265"/>
            <ac:picMk id="4" creationId="{50A65A00-B79F-4A57-A698-748A476AFF48}"/>
          </ac:picMkLst>
        </pc:picChg>
      </pc:sldChg>
      <pc:sldChg chg="delSp modSp new mod">
        <pc:chgData name="Sarah Burney" userId="3ff1fe9c-ec4d-4417-af83-dbc6e1aa8c41" providerId="ADAL" clId="{2EF35668-EEB3-43D3-9D52-FAAB1ACAFE4D}" dt="2021-10-25T22:31:45.034" v="2644"/>
        <pc:sldMkLst>
          <pc:docMk/>
          <pc:sldMk cId="279079781" sldId="266"/>
        </pc:sldMkLst>
        <pc:spChg chg="del">
          <ac:chgData name="Sarah Burney" userId="3ff1fe9c-ec4d-4417-af83-dbc6e1aa8c41" providerId="ADAL" clId="{2EF35668-EEB3-43D3-9D52-FAAB1ACAFE4D}" dt="2021-10-25T22:18:04.164" v="1914" actId="478"/>
          <ac:spMkLst>
            <pc:docMk/>
            <pc:sldMk cId="279079781" sldId="266"/>
            <ac:spMk id="9" creationId="{172C4B70-B194-46BF-B357-1DFA9641429B}"/>
          </ac:spMkLst>
        </pc:spChg>
        <pc:spChg chg="mod">
          <ac:chgData name="Sarah Burney" userId="3ff1fe9c-ec4d-4417-af83-dbc6e1aa8c41" providerId="ADAL" clId="{2EF35668-EEB3-43D3-9D52-FAAB1ACAFE4D}" dt="2021-10-25T22:19:00.487" v="1959" actId="20577"/>
          <ac:spMkLst>
            <pc:docMk/>
            <pc:sldMk cId="279079781" sldId="266"/>
            <ac:spMk id="10" creationId="{075DC854-4434-427C-8692-556ADA9FA644}"/>
          </ac:spMkLst>
        </pc:spChg>
        <pc:graphicFrameChg chg="mod">
          <ac:chgData name="Sarah Burney" userId="3ff1fe9c-ec4d-4417-af83-dbc6e1aa8c41" providerId="ADAL" clId="{2EF35668-EEB3-43D3-9D52-FAAB1ACAFE4D}" dt="2021-10-25T22:31:45.034" v="2644"/>
          <ac:graphicFrameMkLst>
            <pc:docMk/>
            <pc:sldMk cId="279079781" sldId="266"/>
            <ac:graphicFrameMk id="7" creationId="{E0F94B74-3F92-44C2-8BB9-EC617B45B964}"/>
          </ac:graphicFrameMkLst>
        </pc:graphicFrameChg>
      </pc:sldChg>
      <pc:sldChg chg="modSp mod">
        <pc:chgData name="Sarah Burney" userId="3ff1fe9c-ec4d-4417-af83-dbc6e1aa8c41" providerId="ADAL" clId="{2EF35668-EEB3-43D3-9D52-FAAB1ACAFE4D}" dt="2021-10-25T22:27:38.044" v="2583" actId="14100"/>
        <pc:sldMkLst>
          <pc:docMk/>
          <pc:sldMk cId="788630969" sldId="268"/>
        </pc:sldMkLst>
        <pc:spChg chg="mod">
          <ac:chgData name="Sarah Burney" userId="3ff1fe9c-ec4d-4417-af83-dbc6e1aa8c41" providerId="ADAL" clId="{2EF35668-EEB3-43D3-9D52-FAAB1ACAFE4D}" dt="2021-10-25T22:27:38.044" v="2583" actId="14100"/>
          <ac:spMkLst>
            <pc:docMk/>
            <pc:sldMk cId="788630969" sldId="268"/>
            <ac:spMk id="3" creationId="{0AEBBE1A-5EB8-4659-B97B-5BDDF4FA8B6E}"/>
          </ac:spMkLst>
        </pc:spChg>
      </pc:sldChg>
      <pc:sldChg chg="modSp mod">
        <pc:chgData name="Sarah Burney" userId="3ff1fe9c-ec4d-4417-af83-dbc6e1aa8c41" providerId="ADAL" clId="{2EF35668-EEB3-43D3-9D52-FAAB1ACAFE4D}" dt="2021-10-25T22:27:11.444" v="2578" actId="1038"/>
        <pc:sldMkLst>
          <pc:docMk/>
          <pc:sldMk cId="3545694319" sldId="269"/>
        </pc:sldMkLst>
        <pc:spChg chg="mod">
          <ac:chgData name="Sarah Burney" userId="3ff1fe9c-ec4d-4417-af83-dbc6e1aa8c41" providerId="ADAL" clId="{2EF35668-EEB3-43D3-9D52-FAAB1ACAFE4D}" dt="2021-10-25T22:27:11.444" v="2578" actId="1038"/>
          <ac:spMkLst>
            <pc:docMk/>
            <pc:sldMk cId="3545694319" sldId="269"/>
            <ac:spMk id="3" creationId="{1F09EDF7-BB15-499A-9592-95AABF51F4AC}"/>
          </ac:spMkLst>
        </pc:spChg>
      </pc:sldChg>
      <pc:sldChg chg="addSp modSp del mod">
        <pc:chgData name="Sarah Burney" userId="3ff1fe9c-ec4d-4417-af83-dbc6e1aa8c41" providerId="ADAL" clId="{2EF35668-EEB3-43D3-9D52-FAAB1ACAFE4D}" dt="2021-10-26T00:33:29.332" v="2648" actId="47"/>
        <pc:sldMkLst>
          <pc:docMk/>
          <pc:sldMk cId="3971992842" sldId="270"/>
        </pc:sldMkLst>
        <pc:spChg chg="mod">
          <ac:chgData name="Sarah Burney" userId="3ff1fe9c-ec4d-4417-af83-dbc6e1aa8c41" providerId="ADAL" clId="{2EF35668-EEB3-43D3-9D52-FAAB1ACAFE4D}" dt="2021-10-25T22:43:37.301" v="2645" actId="1076"/>
          <ac:spMkLst>
            <pc:docMk/>
            <pc:sldMk cId="3971992842" sldId="270"/>
            <ac:spMk id="2" creationId="{CC7069FD-2F09-4122-8E1D-BE7596A40D75}"/>
          </ac:spMkLst>
        </pc:spChg>
        <pc:spChg chg="mod">
          <ac:chgData name="Sarah Burney" userId="3ff1fe9c-ec4d-4417-af83-dbc6e1aa8c41" providerId="ADAL" clId="{2EF35668-EEB3-43D3-9D52-FAAB1ACAFE4D}" dt="2021-10-25T22:28:49.513" v="2642" actId="20577"/>
          <ac:spMkLst>
            <pc:docMk/>
            <pc:sldMk cId="3971992842" sldId="270"/>
            <ac:spMk id="3" creationId="{ACC834A1-4CC8-443C-9B3B-CE74A4466771}"/>
          </ac:spMkLst>
        </pc:spChg>
        <pc:picChg chg="add">
          <ac:chgData name="Sarah Burney" userId="3ff1fe9c-ec4d-4417-af83-dbc6e1aa8c41" providerId="ADAL" clId="{2EF35668-EEB3-43D3-9D52-FAAB1ACAFE4D}" dt="2021-10-25T22:30:44.460" v="2643"/>
          <ac:picMkLst>
            <pc:docMk/>
            <pc:sldMk cId="3971992842" sldId="270"/>
            <ac:picMk id="1026" creationId="{7153AE15-B138-4C0F-8413-4095AA5D1F2C}"/>
          </ac:picMkLst>
        </pc:picChg>
      </pc:sldChg>
      <pc:sldChg chg="modSp del mod">
        <pc:chgData name="Sarah Burney" userId="3ff1fe9c-ec4d-4417-af83-dbc6e1aa8c41" providerId="ADAL" clId="{2EF35668-EEB3-43D3-9D52-FAAB1ACAFE4D}" dt="2021-10-26T00:33:29.332" v="2648" actId="47"/>
        <pc:sldMkLst>
          <pc:docMk/>
          <pc:sldMk cId="2551281111" sldId="272"/>
        </pc:sldMkLst>
        <pc:spChg chg="mod">
          <ac:chgData name="Sarah Burney" userId="3ff1fe9c-ec4d-4417-af83-dbc6e1aa8c41" providerId="ADAL" clId="{2EF35668-EEB3-43D3-9D52-FAAB1ACAFE4D}" dt="2021-10-25T22:45:03.113" v="2647" actId="20577"/>
          <ac:spMkLst>
            <pc:docMk/>
            <pc:sldMk cId="2551281111" sldId="272"/>
            <ac:spMk id="3" creationId="{55C7C785-2D6A-410D-982E-FDD9F0723F72}"/>
          </ac:spMkLst>
        </pc:spChg>
      </pc:sldChg>
      <pc:sldChg chg="del">
        <pc:chgData name="Sarah Burney" userId="3ff1fe9c-ec4d-4417-af83-dbc6e1aa8c41" providerId="ADAL" clId="{2EF35668-EEB3-43D3-9D52-FAAB1ACAFE4D}" dt="2021-10-26T00:33:29.332" v="2648" actId="47"/>
        <pc:sldMkLst>
          <pc:docMk/>
          <pc:sldMk cId="1892719550" sldId="273"/>
        </pc:sldMkLst>
      </pc:sldChg>
      <pc:sldChg chg="del">
        <pc:chgData name="Sarah Burney" userId="3ff1fe9c-ec4d-4417-af83-dbc6e1aa8c41" providerId="ADAL" clId="{2EF35668-EEB3-43D3-9D52-FAAB1ACAFE4D}" dt="2021-10-26T00:33:29.332" v="2648" actId="47"/>
        <pc:sldMkLst>
          <pc:docMk/>
          <pc:sldMk cId="3463168612" sldId="274"/>
        </pc:sldMkLst>
      </pc:sldChg>
      <pc:sldChg chg="del">
        <pc:chgData name="Sarah Burney" userId="3ff1fe9c-ec4d-4417-af83-dbc6e1aa8c41" providerId="ADAL" clId="{2EF35668-EEB3-43D3-9D52-FAAB1ACAFE4D}" dt="2021-10-26T00:33:29.332" v="2648" actId="47"/>
        <pc:sldMkLst>
          <pc:docMk/>
          <pc:sldMk cId="3156171856" sldId="275"/>
        </pc:sldMkLst>
      </pc:sldChg>
      <pc:sldChg chg="del">
        <pc:chgData name="Sarah Burney" userId="3ff1fe9c-ec4d-4417-af83-dbc6e1aa8c41" providerId="ADAL" clId="{2EF35668-EEB3-43D3-9D52-FAAB1ACAFE4D}" dt="2021-10-26T00:33:29.332" v="2648" actId="47"/>
        <pc:sldMkLst>
          <pc:docMk/>
          <pc:sldMk cId="2402356334" sldId="276"/>
        </pc:sldMkLst>
      </pc:sldChg>
      <pc:sldChg chg="del">
        <pc:chgData name="Sarah Burney" userId="3ff1fe9c-ec4d-4417-af83-dbc6e1aa8c41" providerId="ADAL" clId="{2EF35668-EEB3-43D3-9D52-FAAB1ACAFE4D}" dt="2021-10-26T00:33:29.332" v="2648" actId="47"/>
        <pc:sldMkLst>
          <pc:docMk/>
          <pc:sldMk cId="3496886637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4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6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5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1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7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6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r3v4PVNQqE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Vzbs81bDy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195A83-AA4F-FE4B-AFEA-5A5576C39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atellite view of Earth">
            <a:extLst>
              <a:ext uri="{FF2B5EF4-FFF2-40B4-BE49-F238E27FC236}">
                <a16:creationId xmlns:a16="http://schemas.microsoft.com/office/drawing/2014/main" id="{8F40A9D8-749F-4B81-8676-D8793ABAC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16" b="11684"/>
          <a:stretch/>
        </p:blipFill>
        <p:spPr>
          <a:xfrm>
            <a:off x="20" y="-19049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6883E-7414-436A-B869-971641A25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1389" y="1826096"/>
            <a:ext cx="3149221" cy="1464921"/>
          </a:xfrm>
        </p:spPr>
        <p:txBody>
          <a:bodyPr anchor="b">
            <a:normAutofit/>
          </a:bodyPr>
          <a:lstStyle/>
          <a:p>
            <a:pPr algn="ctr"/>
            <a:r>
              <a:rPr lang="en-AU" sz="4000" dirty="0"/>
              <a:t>Globalisation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B2383-4F42-47CF-AE00-F8724DEB7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2513" y="3375525"/>
            <a:ext cx="2906973" cy="777375"/>
          </a:xfrm>
        </p:spPr>
        <p:txBody>
          <a:bodyPr anchor="t">
            <a:normAutofit fontScale="85000" lnSpcReduction="10000"/>
          </a:bodyPr>
          <a:lstStyle/>
          <a:p>
            <a:pPr algn="ctr"/>
            <a:r>
              <a:rPr lang="en-AU" dirty="0"/>
              <a:t>Changing global relationships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8826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5045F-246F-46E8-9EA1-6EB13FB0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9587"/>
            <a:ext cx="5280912" cy="1507397"/>
          </a:xfrm>
        </p:spPr>
        <p:txBody>
          <a:bodyPr anchor="ctr">
            <a:normAutofit/>
          </a:bodyPr>
          <a:lstStyle/>
          <a:p>
            <a:r>
              <a:rPr lang="en-AU" dirty="0"/>
              <a:t>Adopting new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9CCC6-A2DD-4CC4-93C5-6F9474BB3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88" y="2844800"/>
            <a:ext cx="5280912" cy="3060701"/>
          </a:xfrm>
        </p:spPr>
        <p:txBody>
          <a:bodyPr anchor="t">
            <a:normAutofit fontScale="92500" lnSpcReduction="10000"/>
          </a:bodyPr>
          <a:lstStyle/>
          <a:p>
            <a:r>
              <a:rPr lang="en-AU" b="1" dirty="0"/>
              <a:t>Radio – 1895</a:t>
            </a:r>
          </a:p>
          <a:p>
            <a:pPr lvl="1"/>
            <a:r>
              <a:rPr lang="en-AU" sz="2000" dirty="0"/>
              <a:t>Time to 50 million users – 40 years</a:t>
            </a:r>
          </a:p>
          <a:p>
            <a:r>
              <a:rPr lang="en-AU" b="1" dirty="0"/>
              <a:t>Computers – 1981</a:t>
            </a:r>
          </a:p>
          <a:p>
            <a:pPr lvl="1"/>
            <a:r>
              <a:rPr lang="en-AU" sz="2000" dirty="0"/>
              <a:t>Time to 50 million users – 15 years</a:t>
            </a:r>
          </a:p>
          <a:p>
            <a:r>
              <a:rPr lang="en-AU" b="1" dirty="0"/>
              <a:t>Internet – 1995 </a:t>
            </a:r>
          </a:p>
          <a:p>
            <a:pPr lvl="1"/>
            <a:r>
              <a:rPr lang="en-AU" sz="2000" dirty="0"/>
              <a:t>Time to 50 million users – 5 years</a:t>
            </a:r>
          </a:p>
          <a:p>
            <a:pPr lvl="1"/>
            <a:endParaRPr lang="en-AU" sz="2000" dirty="0"/>
          </a:p>
          <a:p>
            <a:pPr lvl="1"/>
            <a:r>
              <a:rPr lang="en-AU" sz="2000" i="1" dirty="0"/>
              <a:t>Why do you think it’s getting so much quicker?</a:t>
            </a:r>
          </a:p>
        </p:txBody>
      </p:sp>
      <p:pic>
        <p:nvPicPr>
          <p:cNvPr id="1026" name="Picture 2" descr="Internet access comes with a cost in emerging economies | The Network">
            <a:extLst>
              <a:ext uri="{FF2B5EF4-FFF2-40B4-BE49-F238E27FC236}">
                <a16:creationId xmlns:a16="http://schemas.microsoft.com/office/drawing/2014/main" id="{65C70570-DF09-4669-899F-6226D4D70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7" r="24231" b="2"/>
          <a:stretch/>
        </p:blipFill>
        <p:spPr bwMode="auto">
          <a:xfrm>
            <a:off x="7108215" y="805232"/>
            <a:ext cx="3876811" cy="5245563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944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0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5E50F-BD3C-44C6-AD23-D9F75EB3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40" y="960030"/>
            <a:ext cx="5371361" cy="1507398"/>
          </a:xfrm>
        </p:spPr>
        <p:txBody>
          <a:bodyPr anchor="ctr">
            <a:normAutofit/>
          </a:bodyPr>
          <a:lstStyle/>
          <a:p>
            <a:r>
              <a:rPr lang="en-AU" dirty="0"/>
              <a:t>What is Globalisation?</a:t>
            </a:r>
          </a:p>
        </p:txBody>
      </p:sp>
      <p:pic>
        <p:nvPicPr>
          <p:cNvPr id="1026" name="Picture 2" descr="The globalisation of mistrust - SKEMA ThinkForward">
            <a:extLst>
              <a:ext uri="{FF2B5EF4-FFF2-40B4-BE49-F238E27FC236}">
                <a16:creationId xmlns:a16="http://schemas.microsoft.com/office/drawing/2014/main" id="{9A7395CD-FE41-4EDB-A124-60BC2A910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1" r="47722" b="1"/>
          <a:stretch/>
        </p:blipFill>
        <p:spPr bwMode="auto">
          <a:xfrm>
            <a:off x="1109595" y="805232"/>
            <a:ext cx="3876811" cy="5245563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D6AB6-D670-44AD-979A-D967BA0D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140" y="2467428"/>
            <a:ext cx="5371361" cy="343054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AU" dirty="0"/>
              <a:t>A process caused by advancing technology</a:t>
            </a:r>
          </a:p>
          <a:p>
            <a:pPr>
              <a:lnSpc>
                <a:spcPct val="100000"/>
              </a:lnSpc>
            </a:pPr>
            <a:r>
              <a:rPr lang="en-AU" dirty="0"/>
              <a:t>The way that communication and trade occurs worldwide, and that way that has changed</a:t>
            </a:r>
          </a:p>
          <a:p>
            <a:pPr>
              <a:lnSpc>
                <a:spcPct val="100000"/>
              </a:lnSpc>
            </a:pPr>
            <a:r>
              <a:rPr lang="en-AU" dirty="0"/>
              <a:t>Involves the relationship between c</a:t>
            </a:r>
            <a:r>
              <a:rPr lang="en-AU" sz="2000" dirty="0"/>
              <a:t>ountries, companies</a:t>
            </a:r>
            <a:r>
              <a:rPr lang="en-AU" dirty="0"/>
              <a:t>, r</a:t>
            </a:r>
            <a:r>
              <a:rPr lang="en-AU" sz="2000" dirty="0"/>
              <a:t>esources</a:t>
            </a:r>
            <a:r>
              <a:rPr lang="en-AU" dirty="0"/>
              <a:t> and money</a:t>
            </a:r>
          </a:p>
          <a:p>
            <a:pPr>
              <a:lnSpc>
                <a:spcPct val="100000"/>
              </a:lnSpc>
            </a:pPr>
            <a:r>
              <a:rPr lang="en-AU" dirty="0"/>
              <a:t>Some countries have wealth and power while others lack basic necessities</a:t>
            </a:r>
          </a:p>
          <a:p>
            <a:pPr>
              <a:lnSpc>
                <a:spcPct val="100000"/>
              </a:lnSpc>
            </a:pPr>
            <a:r>
              <a:rPr lang="en-AU" dirty="0"/>
              <a:t>Companies have grown so big they are more powerful than nations</a:t>
            </a:r>
          </a:p>
        </p:txBody>
      </p:sp>
    </p:spTree>
    <p:extLst>
      <p:ext uri="{BB962C8B-B14F-4D97-AF65-F5344CB8AC3E}">
        <p14:creationId xmlns:p14="http://schemas.microsoft.com/office/powerpoint/2010/main" val="181235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8CE2-06F0-46B1-813A-955FFB32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“The World is Getting Smaller”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51F68-0394-437A-8269-12A1905A5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3" y="2023865"/>
            <a:ext cx="10577555" cy="387454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The time it takes for people and information to travel around the world has rapidly decreased</a:t>
            </a:r>
          </a:p>
        </p:txBody>
      </p:sp>
      <p:pic>
        <p:nvPicPr>
          <p:cNvPr id="2050" name="Picture 2" descr="Free Transparent Globe Image, Download Free Transparent Globe Image png  images, Free ClipArts on Clipart Library">
            <a:extLst>
              <a:ext uri="{FF2B5EF4-FFF2-40B4-BE49-F238E27FC236}">
                <a16:creationId xmlns:a16="http://schemas.microsoft.com/office/drawing/2014/main" id="{F1198F96-70FF-48B5-8373-E72CD9BE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43" y="2652116"/>
            <a:ext cx="3348081" cy="334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Transparent Globe Image, Download Free Transparent Globe Image png  images, Free ClipArts on Clipart Library">
            <a:extLst>
              <a:ext uri="{FF2B5EF4-FFF2-40B4-BE49-F238E27FC236}">
                <a16:creationId xmlns:a16="http://schemas.microsoft.com/office/drawing/2014/main" id="{351C9CED-EC05-4946-9582-C4E441FC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881" y="3501657"/>
            <a:ext cx="2396756" cy="239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Transparent Globe Image, Download Free Transparent Globe Image png  images, Free ClipArts on Clipart Library">
            <a:extLst>
              <a:ext uri="{FF2B5EF4-FFF2-40B4-BE49-F238E27FC236}">
                <a16:creationId xmlns:a16="http://schemas.microsoft.com/office/drawing/2014/main" id="{D959698F-EDEB-4519-AAFD-875E065E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140" y="4721242"/>
            <a:ext cx="1177171" cy="11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ailing Ship Clipart Transparent Background - Pirate Ship Cartoon Png PNG  Image | Transparent PNG Free Download on SeekPNG">
            <a:extLst>
              <a:ext uri="{FF2B5EF4-FFF2-40B4-BE49-F238E27FC236}">
                <a16:creationId xmlns:a16="http://schemas.microsoft.com/office/drawing/2014/main" id="{592D94FD-87A4-4DEA-BA37-5F17E38D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4" b="93129" l="2805" r="90000">
                        <a14:foregroundMark x1="4512" y1="44591" x2="6829" y2="55117"/>
                        <a14:foregroundMark x1="2805" y1="60673" x2="2805" y2="65936"/>
                        <a14:foregroundMark x1="16585" y1="88743" x2="30732" y2="93129"/>
                        <a14:foregroundMark x1="48537" y1="12719" x2="41585" y2="9211"/>
                        <a14:foregroundMark x1="41585" y1="9211" x2="41463" y2="9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79" y="4698605"/>
            <a:ext cx="1926455" cy="160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ruise Ship Cartoon Drawing , Png Download - Cruise Ship Vector, Transparent  Png , Transparent Png Image - PNGitem">
            <a:extLst>
              <a:ext uri="{FF2B5EF4-FFF2-40B4-BE49-F238E27FC236}">
                <a16:creationId xmlns:a16="http://schemas.microsoft.com/office/drawing/2014/main" id="{F2243B58-FD0C-44CE-91DF-49673B5E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79" y="4989782"/>
            <a:ext cx="2067758" cy="13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Flying Plane transparent PNG - StickPNG">
            <a:extLst>
              <a:ext uri="{FF2B5EF4-FFF2-40B4-BE49-F238E27FC236}">
                <a16:creationId xmlns:a16="http://schemas.microsoft.com/office/drawing/2014/main" id="{4D8A9AEF-82EF-47E7-9518-60B0A0F8A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501" y="5145141"/>
            <a:ext cx="2420451" cy="10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F4C94B1-2873-4D54-94BD-51FB3E57E233}"/>
              </a:ext>
            </a:extLst>
          </p:cNvPr>
          <p:cNvSpPr txBox="1">
            <a:spLocks/>
          </p:cNvSpPr>
          <p:nvPr/>
        </p:nvSpPr>
        <p:spPr>
          <a:xfrm>
            <a:off x="1835299" y="6236539"/>
            <a:ext cx="8207774" cy="1177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150000"/>
              <a:buFont typeface="Goudy Old Style" panose="02020502050305020303" pitchFamily="18" charset="0"/>
              <a:buChar char="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5900 hours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DFB3F24-B7BE-4447-9961-8DA418A8D0F5}"/>
              </a:ext>
            </a:extLst>
          </p:cNvPr>
          <p:cNvSpPr txBox="1">
            <a:spLocks/>
          </p:cNvSpPr>
          <p:nvPr/>
        </p:nvSpPr>
        <p:spPr>
          <a:xfrm>
            <a:off x="6096000" y="6167922"/>
            <a:ext cx="8207774" cy="1177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150000"/>
              <a:buFont typeface="Goudy Old Style" panose="02020502050305020303" pitchFamily="18" charset="0"/>
              <a:buChar char="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636 hours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3DDDDAB-40BF-437F-B7DD-7536BB0FEBB6}"/>
              </a:ext>
            </a:extLst>
          </p:cNvPr>
          <p:cNvSpPr txBox="1">
            <a:spLocks/>
          </p:cNvSpPr>
          <p:nvPr/>
        </p:nvSpPr>
        <p:spPr>
          <a:xfrm>
            <a:off x="9660692" y="6119587"/>
            <a:ext cx="8207774" cy="1177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150000"/>
              <a:buFont typeface="Goudy Old Style" panose="02020502050305020303" pitchFamily="18" charset="0"/>
              <a:buChar char="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24 hours</a:t>
            </a:r>
          </a:p>
        </p:txBody>
      </p:sp>
    </p:spTree>
    <p:extLst>
      <p:ext uri="{BB962C8B-B14F-4D97-AF65-F5344CB8AC3E}">
        <p14:creationId xmlns:p14="http://schemas.microsoft.com/office/powerpoint/2010/main" val="69987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74">
            <a:extLst>
              <a:ext uri="{FF2B5EF4-FFF2-40B4-BE49-F238E27FC236}">
                <a16:creationId xmlns:a16="http://schemas.microsoft.com/office/drawing/2014/main" id="{B6B04054-9023-8941-A94B-771CBBABE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1C8BE-9EFB-4381-B696-3A583C1A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5428423" cy="1508760"/>
          </a:xfrm>
        </p:spPr>
        <p:txBody>
          <a:bodyPr anchor="ctr">
            <a:normAutofit/>
          </a:bodyPr>
          <a:lstStyle/>
          <a:p>
            <a:r>
              <a:rPr lang="en-AU" dirty="0"/>
              <a:t>Creates Winners &amp; Losers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95BF-E4EF-4EC3-BD3B-160580CB0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858591"/>
            <a:ext cx="5293857" cy="305317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b="1" dirty="0"/>
              <a:t>Winners: </a:t>
            </a:r>
            <a:r>
              <a:rPr lang="en-AU" dirty="0"/>
              <a:t>TNCs (Trans National Corporations) – big companies with global impact, making large profits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Losers: </a:t>
            </a:r>
            <a:r>
              <a:rPr lang="en-AU" dirty="0"/>
              <a:t>Poor countries producing cheap goods for sale in wealthy countries, exploited workers, child labour</a:t>
            </a:r>
          </a:p>
        </p:txBody>
      </p:sp>
      <p:pic>
        <p:nvPicPr>
          <p:cNvPr id="3078" name="Picture 6" descr="Ranked: The Most Valuable Brands in the World in 2020">
            <a:extLst>
              <a:ext uri="{FF2B5EF4-FFF2-40B4-BE49-F238E27FC236}">
                <a16:creationId xmlns:a16="http://schemas.microsoft.com/office/drawing/2014/main" id="{6FF13768-F4BC-4B49-B533-51BD42F6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5404" y="870062"/>
            <a:ext cx="3789433" cy="227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3" name="Straight Connector 76">
            <a:extLst>
              <a:ext uri="{FF2B5EF4-FFF2-40B4-BE49-F238E27FC236}">
                <a16:creationId xmlns:a16="http://schemas.microsoft.com/office/drawing/2014/main" id="{10778A53-7ADF-F948-B939-0EB454DA2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8812" y="3429000"/>
            <a:ext cx="3350727" cy="0"/>
          </a:xfrm>
          <a:prstGeom prst="line">
            <a:avLst/>
          </a:prstGeom>
          <a:ln w="25400" cap="rnd">
            <a:solidFill>
              <a:schemeClr val="bg2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The garment sweatshops">
            <a:extLst>
              <a:ext uri="{FF2B5EF4-FFF2-40B4-BE49-F238E27FC236}">
                <a16:creationId xmlns:a16="http://schemas.microsoft.com/office/drawing/2014/main" id="{871928F6-9C6A-4248-A7AB-E0C9FB19E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483" y="3714278"/>
            <a:ext cx="3821277" cy="227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7C80B9C-CCB9-42D2-B7D6-BDA09F3E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59DC998-05DB-48D3-898E-08C96EF6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r="14413"/>
          <a:stretch/>
        </p:blipFill>
        <p:spPr bwMode="auto">
          <a:xfrm>
            <a:off x="-28691" y="990584"/>
            <a:ext cx="6110465" cy="486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valuation">
            <a:extLst>
              <a:ext uri="{FF2B5EF4-FFF2-40B4-BE49-F238E27FC236}">
                <a16:creationId xmlns:a16="http://schemas.microsoft.com/office/drawing/2014/main" id="{6134C580-4279-4F83-9ABC-9F563D461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38" y="997724"/>
            <a:ext cx="6318850" cy="48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OA Reference For Fiber Optics - Networks">
            <a:extLst>
              <a:ext uri="{FF2B5EF4-FFF2-40B4-BE49-F238E27FC236}">
                <a16:creationId xmlns:a16="http://schemas.microsoft.com/office/drawing/2014/main" id="{33AB87E8-C773-43E7-B938-D79E979CD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76" y="378618"/>
            <a:ext cx="12239776" cy="61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00ABE-83FB-4CD6-86B0-A8F6429E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947" y="0"/>
            <a:ext cx="9076329" cy="1064277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Advances in Communication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CC7E9-3163-4B2C-A365-D75EACA40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7776" y="5715000"/>
            <a:ext cx="12239775" cy="640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>
                <a:solidFill>
                  <a:schemeClr val="bg1"/>
                </a:solidFill>
              </a:rPr>
              <a:t>Massive </a:t>
            </a:r>
            <a:r>
              <a:rPr lang="en-AU" dirty="0">
                <a:solidFill>
                  <a:schemeClr val="bg1"/>
                </a:solidFill>
              </a:rPr>
              <a:t>network of fibre-optic cables between continents on the </a:t>
            </a:r>
            <a:r>
              <a:rPr lang="en-AU">
                <a:solidFill>
                  <a:schemeClr val="bg1"/>
                </a:solidFill>
              </a:rPr>
              <a:t>sea floor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8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e hidden network that makes the internet possible - Sajan Saini">
            <a:hlinkClick r:id="" action="ppaction://media"/>
            <a:extLst>
              <a:ext uri="{FF2B5EF4-FFF2-40B4-BE49-F238E27FC236}">
                <a16:creationId xmlns:a16="http://schemas.microsoft.com/office/drawing/2014/main" id="{CBB742C7-21F8-4790-B5A8-AD5996A7D9B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248" y="91073"/>
            <a:ext cx="11816261" cy="66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DB5A-1CDE-41E6-8FF7-A11254D4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3" y="959587"/>
            <a:ext cx="2037522" cy="1064277"/>
          </a:xfrm>
        </p:spPr>
        <p:txBody>
          <a:bodyPr>
            <a:normAutofit/>
          </a:bodyPr>
          <a:lstStyle/>
          <a:p>
            <a:r>
              <a:rPr lang="en-AU" dirty="0"/>
              <a:t>Satellites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D67810-0623-43C7-B719-E54AE82F68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6" y="0"/>
            <a:ext cx="9016984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EC9EE1F-FD04-48B0-8063-27BCF21D7F89}"/>
              </a:ext>
            </a:extLst>
          </p:cNvPr>
          <p:cNvSpPr txBox="1">
            <a:spLocks/>
          </p:cNvSpPr>
          <p:nvPr/>
        </p:nvSpPr>
        <p:spPr>
          <a:xfrm>
            <a:off x="655984" y="2261989"/>
            <a:ext cx="2037522" cy="4376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150000"/>
              <a:buFont typeface="Goudy Old Style" panose="02020502050305020303" pitchFamily="18" charset="0"/>
              <a:buChar char="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Char char="∙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oudy Old Style" panose="02020502050305020303" pitchFamily="18" charset="0"/>
              <a:buNone/>
            </a:pPr>
            <a:r>
              <a:rPr lang="en-AU" dirty="0"/>
              <a:t>There are 5,774 satellites orbiting the earth </a:t>
            </a:r>
          </a:p>
          <a:p>
            <a:pPr marL="0" indent="0">
              <a:buFont typeface="Goudy Old Style" panose="02020502050305020303" pitchFamily="18" charset="0"/>
              <a:buNone/>
            </a:pPr>
            <a:r>
              <a:rPr lang="en-AU" dirty="0"/>
              <a:t>Only 2,666 are currently active</a:t>
            </a:r>
          </a:p>
          <a:p>
            <a:pPr marL="0" indent="0">
              <a:buFont typeface="Goudy Old Style" panose="02020502050305020303" pitchFamily="18" charset="0"/>
              <a:buNone/>
            </a:pPr>
            <a:r>
              <a:rPr lang="en-AU" dirty="0"/>
              <a:t>Approximately 27,000 pieces of debris larger than a softball also orbit the earth</a:t>
            </a:r>
          </a:p>
        </p:txBody>
      </p:sp>
    </p:spTree>
    <p:extLst>
      <p:ext uri="{BB962C8B-B14F-4D97-AF65-F5344CB8AC3E}">
        <p14:creationId xmlns:p14="http://schemas.microsoft.com/office/powerpoint/2010/main" val="262213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hat if every satellite suddenly disappeared? - Moriba Jah">
            <a:hlinkClick r:id="" action="ppaction://media"/>
            <a:extLst>
              <a:ext uri="{FF2B5EF4-FFF2-40B4-BE49-F238E27FC236}">
                <a16:creationId xmlns:a16="http://schemas.microsoft.com/office/drawing/2014/main" id="{760E5B42-26A4-4158-BC28-89A4AD9BDD9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574" y="71970"/>
            <a:ext cx="11883887" cy="67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1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rakeshVTI">
  <a:themeElements>
    <a:clrScheme name="AnalogousFromDarkSeedLeftStep">
      <a:dk1>
        <a:srgbClr val="000000"/>
      </a:dk1>
      <a:lt1>
        <a:srgbClr val="FFFFFF"/>
      </a:lt1>
      <a:dk2>
        <a:srgbClr val="1C2831"/>
      </a:dk2>
      <a:lt2>
        <a:srgbClr val="F0F3F1"/>
      </a:lt2>
      <a:accent1>
        <a:srgbClr val="C34DB7"/>
      </a:accent1>
      <a:accent2>
        <a:srgbClr val="8C3BB1"/>
      </a:accent2>
      <a:accent3>
        <a:srgbClr val="6D4DC3"/>
      </a:accent3>
      <a:accent4>
        <a:srgbClr val="3C4DB2"/>
      </a:accent4>
      <a:accent5>
        <a:srgbClr val="4D8FC3"/>
      </a:accent5>
      <a:accent6>
        <a:srgbClr val="3BAFB1"/>
      </a:accent6>
      <a:hlink>
        <a:srgbClr val="3F72BF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218</Words>
  <Application>Microsoft Office PowerPoint</Application>
  <PresentationFormat>Widescreen</PresentationFormat>
  <Paragraphs>32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Goudy Old Style</vt:lpstr>
      <vt:lpstr>MarrakeshVTI</vt:lpstr>
      <vt:lpstr>Globalisation</vt:lpstr>
      <vt:lpstr>What is Globalisation?</vt:lpstr>
      <vt:lpstr>“The World is Getting Smaller”</vt:lpstr>
      <vt:lpstr>Creates Winners &amp; Losers</vt:lpstr>
      <vt:lpstr>PowerPoint Presentation</vt:lpstr>
      <vt:lpstr>Advances in Communication Technology</vt:lpstr>
      <vt:lpstr>PowerPoint Presentation</vt:lpstr>
      <vt:lpstr>Satellites</vt:lpstr>
      <vt:lpstr>PowerPoint Presentation</vt:lpstr>
      <vt:lpstr>Adopting new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Globalisation</dc:title>
  <dc:creator>Sarah Burney</dc:creator>
  <cp:lastModifiedBy>Sarah Burney</cp:lastModifiedBy>
  <cp:revision>1</cp:revision>
  <dcterms:created xsi:type="dcterms:W3CDTF">2021-10-12T00:28:35Z</dcterms:created>
  <dcterms:modified xsi:type="dcterms:W3CDTF">2021-11-12T03:50:48Z</dcterms:modified>
</cp:coreProperties>
</file>