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71" r:id="rId4"/>
    <p:sldId id="257" r:id="rId5"/>
    <p:sldId id="272" r:id="rId6"/>
    <p:sldId id="273" r:id="rId7"/>
    <p:sldId id="274" r:id="rId8"/>
    <p:sldId id="275" r:id="rId9"/>
    <p:sldId id="276" r:id="rId10"/>
    <p:sldId id="277" r:id="rId11"/>
    <p:sldId id="263" r:id="rId12"/>
    <p:sldId id="262" r:id="rId13"/>
    <p:sldId id="266" r:id="rId14"/>
    <p:sldId id="260" r:id="rId15"/>
    <p:sldId id="261" r:id="rId16"/>
    <p:sldId id="264" r:id="rId17"/>
    <p:sldId id="265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C0A3E-D995-4A2C-B117-81D5DD72B627}" v="93" dt="2022-05-19T01:50:36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6F1C0A3E-D995-4A2C-B117-81D5DD72B627}"/>
    <pc:docChg chg="undo redo custSel addSld modSld">
      <pc:chgData name="Sarah Burney" userId="3ff1fe9c-ec4d-4417-af83-dbc6e1aa8c41" providerId="ADAL" clId="{6F1C0A3E-D995-4A2C-B117-81D5DD72B627}" dt="2022-05-19T01:53:38.813" v="1275" actId="20577"/>
      <pc:docMkLst>
        <pc:docMk/>
      </pc:docMkLst>
      <pc:sldChg chg="modSp mod">
        <pc:chgData name="Sarah Burney" userId="3ff1fe9c-ec4d-4417-af83-dbc6e1aa8c41" providerId="ADAL" clId="{6F1C0A3E-D995-4A2C-B117-81D5DD72B627}" dt="2022-05-19T01:48:17.948" v="897" actId="5793"/>
        <pc:sldMkLst>
          <pc:docMk/>
          <pc:sldMk cId="2369628241" sldId="257"/>
        </pc:sldMkLst>
        <pc:spChg chg="mod">
          <ac:chgData name="Sarah Burney" userId="3ff1fe9c-ec4d-4417-af83-dbc6e1aa8c41" providerId="ADAL" clId="{6F1C0A3E-D995-4A2C-B117-81D5DD72B627}" dt="2022-05-19T01:48:17.948" v="897" actId="5793"/>
          <ac:spMkLst>
            <pc:docMk/>
            <pc:sldMk cId="2369628241" sldId="257"/>
            <ac:spMk id="3" creationId="{1431AEC6-57FA-4318-BF39-A9BBD76D3CB1}"/>
          </ac:spMkLst>
        </pc:spChg>
      </pc:sldChg>
      <pc:sldChg chg="addSp delSp modSp new mod setBg">
        <pc:chgData name="Sarah Burney" userId="3ff1fe9c-ec4d-4417-af83-dbc6e1aa8c41" providerId="ADAL" clId="{6F1C0A3E-D995-4A2C-B117-81D5DD72B627}" dt="2022-05-19T00:47:39.062" v="444" actId="26606"/>
        <pc:sldMkLst>
          <pc:docMk/>
          <pc:sldMk cId="707577097" sldId="273"/>
        </pc:sldMkLst>
        <pc:spChg chg="mod">
          <ac:chgData name="Sarah Burney" userId="3ff1fe9c-ec4d-4417-af83-dbc6e1aa8c41" providerId="ADAL" clId="{6F1C0A3E-D995-4A2C-B117-81D5DD72B627}" dt="2022-05-19T00:47:39.062" v="444" actId="26606"/>
          <ac:spMkLst>
            <pc:docMk/>
            <pc:sldMk cId="707577097" sldId="273"/>
            <ac:spMk id="2" creationId="{34A4E8A0-3617-0B7D-5075-68EB5DA989DE}"/>
          </ac:spMkLst>
        </pc:spChg>
        <pc:spChg chg="mod ord">
          <ac:chgData name="Sarah Burney" userId="3ff1fe9c-ec4d-4417-af83-dbc6e1aa8c41" providerId="ADAL" clId="{6F1C0A3E-D995-4A2C-B117-81D5DD72B627}" dt="2022-05-19T00:47:39.062" v="444" actId="26606"/>
          <ac:spMkLst>
            <pc:docMk/>
            <pc:sldMk cId="707577097" sldId="273"/>
            <ac:spMk id="3" creationId="{4DF41E0B-5776-62DE-CCB9-0C5497A89643}"/>
          </ac:spMkLst>
        </pc:spChg>
        <pc:spChg chg="add del">
          <ac:chgData name="Sarah Burney" userId="3ff1fe9c-ec4d-4417-af83-dbc6e1aa8c41" providerId="ADAL" clId="{6F1C0A3E-D995-4A2C-B117-81D5DD72B627}" dt="2022-05-19T00:47:39.051" v="443" actId="26606"/>
          <ac:spMkLst>
            <pc:docMk/>
            <pc:sldMk cId="707577097" sldId="273"/>
            <ac:spMk id="71" creationId="{8651CFA9-6065-4243-AC48-858E359780B1}"/>
          </ac:spMkLst>
        </pc:spChg>
        <pc:spChg chg="add del">
          <ac:chgData name="Sarah Burney" userId="3ff1fe9c-ec4d-4417-af83-dbc6e1aa8c41" providerId="ADAL" clId="{6F1C0A3E-D995-4A2C-B117-81D5DD72B627}" dt="2022-05-19T00:47:39.051" v="443" actId="26606"/>
          <ac:spMkLst>
            <pc:docMk/>
            <pc:sldMk cId="707577097" sldId="273"/>
            <ac:spMk id="73" creationId="{37962AE0-6A1C-4B76-9D52-10E5E6D7D3BB}"/>
          </ac:spMkLst>
        </pc:spChg>
        <pc:spChg chg="add">
          <ac:chgData name="Sarah Burney" userId="3ff1fe9c-ec4d-4417-af83-dbc6e1aa8c41" providerId="ADAL" clId="{6F1C0A3E-D995-4A2C-B117-81D5DD72B627}" dt="2022-05-19T00:47:39.062" v="444" actId="26606"/>
          <ac:spMkLst>
            <pc:docMk/>
            <pc:sldMk cId="707577097" sldId="273"/>
            <ac:spMk id="1028" creationId="{8651CFA9-6065-4243-AC48-858E359780B1}"/>
          </ac:spMkLst>
        </pc:spChg>
        <pc:spChg chg="add">
          <ac:chgData name="Sarah Burney" userId="3ff1fe9c-ec4d-4417-af83-dbc6e1aa8c41" providerId="ADAL" clId="{6F1C0A3E-D995-4A2C-B117-81D5DD72B627}" dt="2022-05-19T00:47:39.062" v="444" actId="26606"/>
          <ac:spMkLst>
            <pc:docMk/>
            <pc:sldMk cId="707577097" sldId="273"/>
            <ac:spMk id="1029" creationId="{37962AE0-6A1C-4B76-9D52-10E5E6D7D3BB}"/>
          </ac:spMkLst>
        </pc:spChg>
        <pc:grpChg chg="add del">
          <ac:chgData name="Sarah Burney" userId="3ff1fe9c-ec4d-4417-af83-dbc6e1aa8c41" providerId="ADAL" clId="{6F1C0A3E-D995-4A2C-B117-81D5DD72B627}" dt="2022-05-19T00:47:39.051" v="443" actId="26606"/>
          <ac:grpSpMkLst>
            <pc:docMk/>
            <pc:sldMk cId="707577097" sldId="273"/>
            <ac:grpSpMk id="75" creationId="{FADD1535-ED83-48B3-8EB1-671A080F0918}"/>
          </ac:grpSpMkLst>
        </pc:grpChg>
        <pc:grpChg chg="add del">
          <ac:chgData name="Sarah Burney" userId="3ff1fe9c-ec4d-4417-af83-dbc6e1aa8c41" providerId="ADAL" clId="{6F1C0A3E-D995-4A2C-B117-81D5DD72B627}" dt="2022-05-19T00:47:39.051" v="443" actId="26606"/>
          <ac:grpSpMkLst>
            <pc:docMk/>
            <pc:sldMk cId="707577097" sldId="273"/>
            <ac:grpSpMk id="85" creationId="{01081332-6CA1-49C2-A979-7709509AD165}"/>
          </ac:grpSpMkLst>
        </pc:grpChg>
        <pc:grpChg chg="add">
          <ac:chgData name="Sarah Burney" userId="3ff1fe9c-ec4d-4417-af83-dbc6e1aa8c41" providerId="ADAL" clId="{6F1C0A3E-D995-4A2C-B117-81D5DD72B627}" dt="2022-05-19T00:47:39.062" v="444" actId="26606"/>
          <ac:grpSpMkLst>
            <pc:docMk/>
            <pc:sldMk cId="707577097" sldId="273"/>
            <ac:grpSpMk id="1030" creationId="{49EBBDF7-403B-404C-AE65-6529C4797770}"/>
          </ac:grpSpMkLst>
        </pc:grpChg>
        <pc:grpChg chg="add">
          <ac:chgData name="Sarah Burney" userId="3ff1fe9c-ec4d-4417-af83-dbc6e1aa8c41" providerId="ADAL" clId="{6F1C0A3E-D995-4A2C-B117-81D5DD72B627}" dt="2022-05-19T00:47:39.062" v="444" actId="26606"/>
          <ac:grpSpMkLst>
            <pc:docMk/>
            <pc:sldMk cId="707577097" sldId="273"/>
            <ac:grpSpMk id="1039" creationId="{1C0BEBF8-7FFB-422A-98F0-90FF9E7F3C1F}"/>
          </ac:grpSpMkLst>
        </pc:grpChg>
        <pc:picChg chg="add mod">
          <ac:chgData name="Sarah Burney" userId="3ff1fe9c-ec4d-4417-af83-dbc6e1aa8c41" providerId="ADAL" clId="{6F1C0A3E-D995-4A2C-B117-81D5DD72B627}" dt="2022-05-19T00:47:39.062" v="444" actId="26606"/>
          <ac:picMkLst>
            <pc:docMk/>
            <pc:sldMk cId="707577097" sldId="273"/>
            <ac:picMk id="1026" creationId="{DFBD783C-6017-F9E1-29A8-5EDE142AA53F}"/>
          </ac:picMkLst>
        </pc:picChg>
      </pc:sldChg>
      <pc:sldChg chg="addSp delSp modSp new mod setBg">
        <pc:chgData name="Sarah Burney" userId="3ff1fe9c-ec4d-4417-af83-dbc6e1aa8c41" providerId="ADAL" clId="{6F1C0A3E-D995-4A2C-B117-81D5DD72B627}" dt="2022-05-19T01:51:33.909" v="1097" actId="20577"/>
        <pc:sldMkLst>
          <pc:docMk/>
          <pc:sldMk cId="608827720" sldId="274"/>
        </pc:sldMkLst>
        <pc:spChg chg="mod">
          <ac:chgData name="Sarah Burney" userId="3ff1fe9c-ec4d-4417-af83-dbc6e1aa8c41" providerId="ADAL" clId="{6F1C0A3E-D995-4A2C-B117-81D5DD72B627}" dt="2022-05-19T00:48:20.446" v="446" actId="26606"/>
          <ac:spMkLst>
            <pc:docMk/>
            <pc:sldMk cId="608827720" sldId="274"/>
            <ac:spMk id="2" creationId="{0772944F-8E94-0541-C681-90938D4A5B06}"/>
          </ac:spMkLst>
        </pc:spChg>
        <pc:spChg chg="mod ord">
          <ac:chgData name="Sarah Burney" userId="3ff1fe9c-ec4d-4417-af83-dbc6e1aa8c41" providerId="ADAL" clId="{6F1C0A3E-D995-4A2C-B117-81D5DD72B627}" dt="2022-05-19T01:51:33.909" v="1097" actId="20577"/>
          <ac:spMkLst>
            <pc:docMk/>
            <pc:sldMk cId="608827720" sldId="274"/>
            <ac:spMk id="3" creationId="{01D850A2-D43D-1F14-DE39-CDC3ACAD5A54}"/>
          </ac:spMkLst>
        </pc:spChg>
        <pc:spChg chg="add del">
          <ac:chgData name="Sarah Burney" userId="3ff1fe9c-ec4d-4417-af83-dbc6e1aa8c41" providerId="ADAL" clId="{6F1C0A3E-D995-4A2C-B117-81D5DD72B627}" dt="2022-05-19T00:48:20.446" v="446" actId="26606"/>
          <ac:spMkLst>
            <pc:docMk/>
            <pc:sldMk cId="608827720" sldId="274"/>
            <ac:spMk id="9" creationId="{8651CFA9-6065-4243-AC48-858E359780B1}"/>
          </ac:spMkLst>
        </pc:spChg>
        <pc:spChg chg="add del">
          <ac:chgData name="Sarah Burney" userId="3ff1fe9c-ec4d-4417-af83-dbc6e1aa8c41" providerId="ADAL" clId="{6F1C0A3E-D995-4A2C-B117-81D5DD72B627}" dt="2022-05-19T00:48:20.446" v="446" actId="26606"/>
          <ac:spMkLst>
            <pc:docMk/>
            <pc:sldMk cId="608827720" sldId="274"/>
            <ac:spMk id="11" creationId="{37962AE0-6A1C-4B76-9D52-10E5E6D7D3BB}"/>
          </ac:spMkLst>
        </pc:spChg>
        <pc:spChg chg="add del">
          <ac:chgData name="Sarah Burney" userId="3ff1fe9c-ec4d-4417-af83-dbc6e1aa8c41" providerId="ADAL" clId="{6F1C0A3E-D995-4A2C-B117-81D5DD72B627}" dt="2022-05-19T00:48:50.486" v="450" actId="26606"/>
          <ac:spMkLst>
            <pc:docMk/>
            <pc:sldMk cId="608827720" sldId="274"/>
            <ac:spMk id="71" creationId="{8651CFA9-6065-4243-AC48-858E359780B1}"/>
          </ac:spMkLst>
        </pc:spChg>
        <pc:spChg chg="add del">
          <ac:chgData name="Sarah Burney" userId="3ff1fe9c-ec4d-4417-af83-dbc6e1aa8c41" providerId="ADAL" clId="{6F1C0A3E-D995-4A2C-B117-81D5DD72B627}" dt="2022-05-19T00:48:50.486" v="450" actId="26606"/>
          <ac:spMkLst>
            <pc:docMk/>
            <pc:sldMk cId="608827720" sldId="274"/>
            <ac:spMk id="73" creationId="{37962AE0-6A1C-4B76-9D52-10E5E6D7D3BB}"/>
          </ac:spMkLst>
        </pc:spChg>
        <pc:spChg chg="add">
          <ac:chgData name="Sarah Burney" userId="3ff1fe9c-ec4d-4417-af83-dbc6e1aa8c41" providerId="ADAL" clId="{6F1C0A3E-D995-4A2C-B117-81D5DD72B627}" dt="2022-05-19T00:48:50.486" v="450" actId="26606"/>
          <ac:spMkLst>
            <pc:docMk/>
            <pc:sldMk cId="608827720" sldId="274"/>
            <ac:spMk id="135" creationId="{8651CFA9-6065-4243-AC48-858E359780B1}"/>
          </ac:spMkLst>
        </pc:spChg>
        <pc:spChg chg="add">
          <ac:chgData name="Sarah Burney" userId="3ff1fe9c-ec4d-4417-af83-dbc6e1aa8c41" providerId="ADAL" clId="{6F1C0A3E-D995-4A2C-B117-81D5DD72B627}" dt="2022-05-19T00:48:50.486" v="450" actId="26606"/>
          <ac:spMkLst>
            <pc:docMk/>
            <pc:sldMk cId="608827720" sldId="274"/>
            <ac:spMk id="137" creationId="{37962AE0-6A1C-4B76-9D52-10E5E6D7D3BB}"/>
          </ac:spMkLst>
        </pc:spChg>
        <pc:grpChg chg="add del">
          <ac:chgData name="Sarah Burney" userId="3ff1fe9c-ec4d-4417-af83-dbc6e1aa8c41" providerId="ADAL" clId="{6F1C0A3E-D995-4A2C-B117-81D5DD72B627}" dt="2022-05-19T00:48:20.446" v="446" actId="26606"/>
          <ac:grpSpMkLst>
            <pc:docMk/>
            <pc:sldMk cId="608827720" sldId="274"/>
            <ac:grpSpMk id="13" creationId="{F91F4035-959D-40EA-9ED3-54D7D9F4FCE9}"/>
          </ac:grpSpMkLst>
        </pc:grpChg>
        <pc:grpChg chg="add del">
          <ac:chgData name="Sarah Burney" userId="3ff1fe9c-ec4d-4417-af83-dbc6e1aa8c41" providerId="ADAL" clId="{6F1C0A3E-D995-4A2C-B117-81D5DD72B627}" dt="2022-05-19T00:48:20.446" v="446" actId="26606"/>
          <ac:grpSpMkLst>
            <pc:docMk/>
            <pc:sldMk cId="608827720" sldId="274"/>
            <ac:grpSpMk id="23" creationId="{F8C79A14-3318-47D6-94E0-D72F5E6F5C0B}"/>
          </ac:grpSpMkLst>
        </pc:grpChg>
        <pc:grpChg chg="add del">
          <ac:chgData name="Sarah Burney" userId="3ff1fe9c-ec4d-4417-af83-dbc6e1aa8c41" providerId="ADAL" clId="{6F1C0A3E-D995-4A2C-B117-81D5DD72B627}" dt="2022-05-19T00:48:50.486" v="450" actId="26606"/>
          <ac:grpSpMkLst>
            <pc:docMk/>
            <pc:sldMk cId="608827720" sldId="274"/>
            <ac:grpSpMk id="75" creationId="{DC655204-C06A-4A55-9BB4-C79C4AF9D63F}"/>
          </ac:grpSpMkLst>
        </pc:grpChg>
        <pc:grpChg chg="add del">
          <ac:chgData name="Sarah Burney" userId="3ff1fe9c-ec4d-4417-af83-dbc6e1aa8c41" providerId="ADAL" clId="{6F1C0A3E-D995-4A2C-B117-81D5DD72B627}" dt="2022-05-19T00:48:50.486" v="450" actId="26606"/>
          <ac:grpSpMkLst>
            <pc:docMk/>
            <pc:sldMk cId="608827720" sldId="274"/>
            <ac:grpSpMk id="85" creationId="{4C476EAB-383B-48F9-B661-B049EB50AE63}"/>
          </ac:grpSpMkLst>
        </pc:grpChg>
        <pc:grpChg chg="add">
          <ac:chgData name="Sarah Burney" userId="3ff1fe9c-ec4d-4417-af83-dbc6e1aa8c41" providerId="ADAL" clId="{6F1C0A3E-D995-4A2C-B117-81D5DD72B627}" dt="2022-05-19T00:48:50.486" v="450" actId="26606"/>
          <ac:grpSpMkLst>
            <pc:docMk/>
            <pc:sldMk cId="608827720" sldId="274"/>
            <ac:grpSpMk id="139" creationId="{DC655204-C06A-4A55-9BB4-C79C4AF9D63F}"/>
          </ac:grpSpMkLst>
        </pc:grpChg>
        <pc:grpChg chg="add">
          <ac:chgData name="Sarah Burney" userId="3ff1fe9c-ec4d-4417-af83-dbc6e1aa8c41" providerId="ADAL" clId="{6F1C0A3E-D995-4A2C-B117-81D5DD72B627}" dt="2022-05-19T00:48:50.486" v="450" actId="26606"/>
          <ac:grpSpMkLst>
            <pc:docMk/>
            <pc:sldMk cId="608827720" sldId="274"/>
            <ac:grpSpMk id="149" creationId="{4C476EAB-383B-48F9-B661-B049EB50AE63}"/>
          </ac:grpSpMkLst>
        </pc:grpChg>
        <pc:picChg chg="add del mod">
          <ac:chgData name="Sarah Burney" userId="3ff1fe9c-ec4d-4417-af83-dbc6e1aa8c41" providerId="ADAL" clId="{6F1C0A3E-D995-4A2C-B117-81D5DD72B627}" dt="2022-05-19T00:46:15.751" v="395" actId="478"/>
          <ac:picMkLst>
            <pc:docMk/>
            <pc:sldMk cId="608827720" sldId="274"/>
            <ac:picMk id="4" creationId="{E10CDF1F-DB7B-F403-B407-8F343A1ED0C1}"/>
          </ac:picMkLst>
        </pc:picChg>
        <pc:picChg chg="add mod">
          <ac:chgData name="Sarah Burney" userId="3ff1fe9c-ec4d-4417-af83-dbc6e1aa8c41" providerId="ADAL" clId="{6F1C0A3E-D995-4A2C-B117-81D5DD72B627}" dt="2022-05-19T00:48:20.446" v="446" actId="26606"/>
          <ac:picMkLst>
            <pc:docMk/>
            <pc:sldMk cId="608827720" sldId="274"/>
            <ac:picMk id="2050" creationId="{98A3B15B-CF42-1404-5B04-EB2EB3588E84}"/>
          </ac:picMkLst>
        </pc:picChg>
      </pc:sldChg>
      <pc:sldChg chg="addSp modSp new mod setBg">
        <pc:chgData name="Sarah Burney" userId="3ff1fe9c-ec4d-4417-af83-dbc6e1aa8c41" providerId="ADAL" clId="{6F1C0A3E-D995-4A2C-B117-81D5DD72B627}" dt="2022-05-19T01:53:38.813" v="1275" actId="20577"/>
        <pc:sldMkLst>
          <pc:docMk/>
          <pc:sldMk cId="1182896282" sldId="275"/>
        </pc:sldMkLst>
        <pc:spChg chg="mod">
          <ac:chgData name="Sarah Burney" userId="3ff1fe9c-ec4d-4417-af83-dbc6e1aa8c41" providerId="ADAL" clId="{6F1C0A3E-D995-4A2C-B117-81D5DD72B627}" dt="2022-05-19T00:46:06.252" v="394" actId="26606"/>
          <ac:spMkLst>
            <pc:docMk/>
            <pc:sldMk cId="1182896282" sldId="275"/>
            <ac:spMk id="2" creationId="{3CE42A4D-D520-1DDD-FD6B-1B5B9FB0B8B8}"/>
          </ac:spMkLst>
        </pc:spChg>
        <pc:spChg chg="mod ord">
          <ac:chgData name="Sarah Burney" userId="3ff1fe9c-ec4d-4417-af83-dbc6e1aa8c41" providerId="ADAL" clId="{6F1C0A3E-D995-4A2C-B117-81D5DD72B627}" dt="2022-05-19T01:53:38.813" v="1275" actId="20577"/>
          <ac:spMkLst>
            <pc:docMk/>
            <pc:sldMk cId="1182896282" sldId="275"/>
            <ac:spMk id="3" creationId="{59B2E476-B651-B959-D283-DF634AE65746}"/>
          </ac:spMkLst>
        </pc:spChg>
        <pc:spChg chg="add">
          <ac:chgData name="Sarah Burney" userId="3ff1fe9c-ec4d-4417-af83-dbc6e1aa8c41" providerId="ADAL" clId="{6F1C0A3E-D995-4A2C-B117-81D5DD72B627}" dt="2022-05-19T00:46:06.252" v="394" actId="26606"/>
          <ac:spMkLst>
            <pc:docMk/>
            <pc:sldMk cId="1182896282" sldId="275"/>
            <ac:spMk id="9" creationId="{8651CFA9-6065-4243-AC48-858E359780B1}"/>
          </ac:spMkLst>
        </pc:spChg>
        <pc:spChg chg="add">
          <ac:chgData name="Sarah Burney" userId="3ff1fe9c-ec4d-4417-af83-dbc6e1aa8c41" providerId="ADAL" clId="{6F1C0A3E-D995-4A2C-B117-81D5DD72B627}" dt="2022-05-19T00:46:06.252" v="394" actId="26606"/>
          <ac:spMkLst>
            <pc:docMk/>
            <pc:sldMk cId="1182896282" sldId="275"/>
            <ac:spMk id="11" creationId="{37962AE0-6A1C-4B76-9D52-10E5E6D7D3BB}"/>
          </ac:spMkLst>
        </pc:spChg>
        <pc:grpChg chg="add">
          <ac:chgData name="Sarah Burney" userId="3ff1fe9c-ec4d-4417-af83-dbc6e1aa8c41" providerId="ADAL" clId="{6F1C0A3E-D995-4A2C-B117-81D5DD72B627}" dt="2022-05-19T00:46:06.252" v="394" actId="26606"/>
          <ac:grpSpMkLst>
            <pc:docMk/>
            <pc:sldMk cId="1182896282" sldId="275"/>
            <ac:grpSpMk id="13" creationId="{49EBBDF7-403B-404C-AE65-6529C4797770}"/>
          </ac:grpSpMkLst>
        </pc:grpChg>
        <pc:grpChg chg="add">
          <ac:chgData name="Sarah Burney" userId="3ff1fe9c-ec4d-4417-af83-dbc6e1aa8c41" providerId="ADAL" clId="{6F1C0A3E-D995-4A2C-B117-81D5DD72B627}" dt="2022-05-19T00:46:06.252" v="394" actId="26606"/>
          <ac:grpSpMkLst>
            <pc:docMk/>
            <pc:sldMk cId="1182896282" sldId="275"/>
            <ac:grpSpMk id="23" creationId="{1C0BEBF8-7FFB-422A-98F0-90FF9E7F3C1F}"/>
          </ac:grpSpMkLst>
        </pc:grpChg>
        <pc:picChg chg="add mod">
          <ac:chgData name="Sarah Burney" userId="3ff1fe9c-ec4d-4417-af83-dbc6e1aa8c41" providerId="ADAL" clId="{6F1C0A3E-D995-4A2C-B117-81D5DD72B627}" dt="2022-05-19T00:46:06.252" v="394" actId="26606"/>
          <ac:picMkLst>
            <pc:docMk/>
            <pc:sldMk cId="1182896282" sldId="275"/>
            <ac:picMk id="4" creationId="{BB259AE6-014A-8C65-83F1-9E249E34476E}"/>
          </ac:picMkLst>
        </pc:picChg>
      </pc:sldChg>
      <pc:sldChg chg="addSp delSp modSp new mod setBg">
        <pc:chgData name="Sarah Burney" userId="3ff1fe9c-ec4d-4417-af83-dbc6e1aa8c41" providerId="ADAL" clId="{6F1C0A3E-D995-4A2C-B117-81D5DD72B627}" dt="2022-05-19T00:49:38.516" v="472" actId="26606"/>
        <pc:sldMkLst>
          <pc:docMk/>
          <pc:sldMk cId="4022816759" sldId="276"/>
        </pc:sldMkLst>
        <pc:spChg chg="mod">
          <ac:chgData name="Sarah Burney" userId="3ff1fe9c-ec4d-4417-af83-dbc6e1aa8c41" providerId="ADAL" clId="{6F1C0A3E-D995-4A2C-B117-81D5DD72B627}" dt="2022-05-19T00:49:38.516" v="472" actId="26606"/>
          <ac:spMkLst>
            <pc:docMk/>
            <pc:sldMk cId="4022816759" sldId="276"/>
            <ac:spMk id="2" creationId="{843C25E4-6640-5F45-FC62-47DF82A78E2E}"/>
          </ac:spMkLst>
        </pc:spChg>
        <pc:spChg chg="del">
          <ac:chgData name="Sarah Burney" userId="3ff1fe9c-ec4d-4417-af83-dbc6e1aa8c41" providerId="ADAL" clId="{6F1C0A3E-D995-4A2C-B117-81D5DD72B627}" dt="2022-05-19T00:49:34.436" v="471"/>
          <ac:spMkLst>
            <pc:docMk/>
            <pc:sldMk cId="4022816759" sldId="276"/>
            <ac:spMk id="3" creationId="{09E7A817-6B6E-1A5B-5059-9E13A21AA0B1}"/>
          </ac:spMkLst>
        </pc:spChg>
        <pc:spChg chg="add">
          <ac:chgData name="Sarah Burney" userId="3ff1fe9c-ec4d-4417-af83-dbc6e1aa8c41" providerId="ADAL" clId="{6F1C0A3E-D995-4A2C-B117-81D5DD72B627}" dt="2022-05-19T00:49:38.516" v="472" actId="26606"/>
          <ac:spMkLst>
            <pc:docMk/>
            <pc:sldMk cId="4022816759" sldId="276"/>
            <ac:spMk id="9" creationId="{8651CFA9-6065-4243-AC48-858E359780B1}"/>
          </ac:spMkLst>
        </pc:spChg>
        <pc:spChg chg="add">
          <ac:chgData name="Sarah Burney" userId="3ff1fe9c-ec4d-4417-af83-dbc6e1aa8c41" providerId="ADAL" clId="{6F1C0A3E-D995-4A2C-B117-81D5DD72B627}" dt="2022-05-19T00:49:38.516" v="472" actId="26606"/>
          <ac:spMkLst>
            <pc:docMk/>
            <pc:sldMk cId="4022816759" sldId="276"/>
            <ac:spMk id="11" creationId="{37962AE0-6A1C-4B76-9D52-10E5E6D7D3BB}"/>
          </ac:spMkLst>
        </pc:spChg>
        <pc:grpChg chg="add">
          <ac:chgData name="Sarah Burney" userId="3ff1fe9c-ec4d-4417-af83-dbc6e1aa8c41" providerId="ADAL" clId="{6F1C0A3E-D995-4A2C-B117-81D5DD72B627}" dt="2022-05-19T00:49:38.516" v="472" actId="26606"/>
          <ac:grpSpMkLst>
            <pc:docMk/>
            <pc:sldMk cId="4022816759" sldId="276"/>
            <ac:grpSpMk id="13" creationId="{5E5536F2-BB10-4970-9C95-51CCDE8842AF}"/>
          </ac:grpSpMkLst>
        </pc:grpChg>
        <pc:grpChg chg="add">
          <ac:chgData name="Sarah Burney" userId="3ff1fe9c-ec4d-4417-af83-dbc6e1aa8c41" providerId="ADAL" clId="{6F1C0A3E-D995-4A2C-B117-81D5DD72B627}" dt="2022-05-19T00:49:38.516" v="472" actId="26606"/>
          <ac:grpSpMkLst>
            <pc:docMk/>
            <pc:sldMk cId="4022816759" sldId="276"/>
            <ac:grpSpMk id="23" creationId="{4E8659C6-7D51-4002-BCB2-0B4CA79E3FBE}"/>
          </ac:grpSpMkLst>
        </pc:grpChg>
        <pc:graphicFrameChg chg="add mod modGraphic">
          <ac:chgData name="Sarah Burney" userId="3ff1fe9c-ec4d-4417-af83-dbc6e1aa8c41" providerId="ADAL" clId="{6F1C0A3E-D995-4A2C-B117-81D5DD72B627}" dt="2022-05-19T00:49:38.516" v="472" actId="26606"/>
          <ac:graphicFrameMkLst>
            <pc:docMk/>
            <pc:sldMk cId="4022816759" sldId="276"/>
            <ac:graphicFrameMk id="4" creationId="{21BE3BD7-4FAB-DFCB-68E0-B24E21EB3392}"/>
          </ac:graphicFrameMkLst>
        </pc:graphicFrameChg>
      </pc:sldChg>
      <pc:sldChg chg="addSp delSp modSp new mod setBg">
        <pc:chgData name="Sarah Burney" userId="3ff1fe9c-ec4d-4417-af83-dbc6e1aa8c41" providerId="ADAL" clId="{6F1C0A3E-D995-4A2C-B117-81D5DD72B627}" dt="2022-05-19T00:52:38.725" v="625" actId="26606"/>
        <pc:sldMkLst>
          <pc:docMk/>
          <pc:sldMk cId="961460154" sldId="277"/>
        </pc:sldMkLst>
        <pc:spChg chg="mod">
          <ac:chgData name="Sarah Burney" userId="3ff1fe9c-ec4d-4417-af83-dbc6e1aa8c41" providerId="ADAL" clId="{6F1C0A3E-D995-4A2C-B117-81D5DD72B627}" dt="2022-05-19T00:52:38.725" v="625" actId="26606"/>
          <ac:spMkLst>
            <pc:docMk/>
            <pc:sldMk cId="961460154" sldId="277"/>
            <ac:spMk id="2" creationId="{82D71E3F-4108-BC6F-DE5E-BE73D45D6FE1}"/>
          </ac:spMkLst>
        </pc:spChg>
        <pc:spChg chg="add del">
          <ac:chgData name="Sarah Burney" userId="3ff1fe9c-ec4d-4417-af83-dbc6e1aa8c41" providerId="ADAL" clId="{6F1C0A3E-D995-4A2C-B117-81D5DD72B627}" dt="2022-05-19T00:51:12.323" v="526"/>
          <ac:spMkLst>
            <pc:docMk/>
            <pc:sldMk cId="961460154" sldId="277"/>
            <ac:spMk id="3" creationId="{62D936B2-FC38-F31C-7193-D4D2F256AD64}"/>
          </ac:spMkLst>
        </pc:spChg>
        <pc:spChg chg="add del">
          <ac:chgData name="Sarah Burney" userId="3ff1fe9c-ec4d-4417-af83-dbc6e1aa8c41" providerId="ADAL" clId="{6F1C0A3E-D995-4A2C-B117-81D5DD72B627}" dt="2022-05-19T00:51:09.704" v="524" actId="26606"/>
          <ac:spMkLst>
            <pc:docMk/>
            <pc:sldMk cId="961460154" sldId="277"/>
            <ac:spMk id="9" creationId="{8651CFA9-6065-4243-AC48-858E359780B1}"/>
          </ac:spMkLst>
        </pc:spChg>
        <pc:spChg chg="add del">
          <ac:chgData name="Sarah Burney" userId="3ff1fe9c-ec4d-4417-af83-dbc6e1aa8c41" providerId="ADAL" clId="{6F1C0A3E-D995-4A2C-B117-81D5DD72B627}" dt="2022-05-19T00:52:38.725" v="625" actId="26606"/>
          <ac:spMkLst>
            <pc:docMk/>
            <pc:sldMk cId="961460154" sldId="277"/>
            <ac:spMk id="10" creationId="{8651CFA9-6065-4243-AC48-858E359780B1}"/>
          </ac:spMkLst>
        </pc:spChg>
        <pc:spChg chg="add del">
          <ac:chgData name="Sarah Burney" userId="3ff1fe9c-ec4d-4417-af83-dbc6e1aa8c41" providerId="ADAL" clId="{6F1C0A3E-D995-4A2C-B117-81D5DD72B627}" dt="2022-05-19T00:51:09.704" v="524" actId="26606"/>
          <ac:spMkLst>
            <pc:docMk/>
            <pc:sldMk cId="961460154" sldId="277"/>
            <ac:spMk id="11" creationId="{37962AE0-6A1C-4B76-9D52-10E5E6D7D3BB}"/>
          </ac:spMkLst>
        </pc:spChg>
        <pc:spChg chg="add del">
          <ac:chgData name="Sarah Burney" userId="3ff1fe9c-ec4d-4417-af83-dbc6e1aa8c41" providerId="ADAL" clId="{6F1C0A3E-D995-4A2C-B117-81D5DD72B627}" dt="2022-05-19T00:52:38.725" v="625" actId="26606"/>
          <ac:spMkLst>
            <pc:docMk/>
            <pc:sldMk cId="961460154" sldId="277"/>
            <ac:spMk id="12" creationId="{37962AE0-6A1C-4B76-9D52-10E5E6D7D3BB}"/>
          </ac:spMkLst>
        </pc:spChg>
        <pc:spChg chg="add">
          <ac:chgData name="Sarah Burney" userId="3ff1fe9c-ec4d-4417-af83-dbc6e1aa8c41" providerId="ADAL" clId="{6F1C0A3E-D995-4A2C-B117-81D5DD72B627}" dt="2022-05-19T00:52:38.725" v="625" actId="26606"/>
          <ac:spMkLst>
            <pc:docMk/>
            <pc:sldMk cId="961460154" sldId="277"/>
            <ac:spMk id="38" creationId="{8651CFA9-6065-4243-AC48-858E359780B1}"/>
          </ac:spMkLst>
        </pc:spChg>
        <pc:spChg chg="add">
          <ac:chgData name="Sarah Burney" userId="3ff1fe9c-ec4d-4417-af83-dbc6e1aa8c41" providerId="ADAL" clId="{6F1C0A3E-D995-4A2C-B117-81D5DD72B627}" dt="2022-05-19T00:52:38.725" v="625" actId="26606"/>
          <ac:spMkLst>
            <pc:docMk/>
            <pc:sldMk cId="961460154" sldId="277"/>
            <ac:spMk id="40" creationId="{37962AE0-6A1C-4B76-9D52-10E5E6D7D3BB}"/>
          </ac:spMkLst>
        </pc:spChg>
        <pc:grpChg chg="add del">
          <ac:chgData name="Sarah Burney" userId="3ff1fe9c-ec4d-4417-af83-dbc6e1aa8c41" providerId="ADAL" clId="{6F1C0A3E-D995-4A2C-B117-81D5DD72B627}" dt="2022-05-19T00:51:09.704" v="524" actId="26606"/>
          <ac:grpSpMkLst>
            <pc:docMk/>
            <pc:sldMk cId="961460154" sldId="277"/>
            <ac:grpSpMk id="13" creationId="{5E5536F2-BB10-4970-9C95-51CCDE8842AF}"/>
          </ac:grpSpMkLst>
        </pc:grpChg>
        <pc:grpChg chg="add del">
          <ac:chgData name="Sarah Burney" userId="3ff1fe9c-ec4d-4417-af83-dbc6e1aa8c41" providerId="ADAL" clId="{6F1C0A3E-D995-4A2C-B117-81D5DD72B627}" dt="2022-05-19T00:52:38.725" v="625" actId="26606"/>
          <ac:grpSpMkLst>
            <pc:docMk/>
            <pc:sldMk cId="961460154" sldId="277"/>
            <ac:grpSpMk id="14" creationId="{5E5536F2-BB10-4970-9C95-51CCDE8842AF}"/>
          </ac:grpSpMkLst>
        </pc:grpChg>
        <pc:grpChg chg="add del">
          <ac:chgData name="Sarah Burney" userId="3ff1fe9c-ec4d-4417-af83-dbc6e1aa8c41" providerId="ADAL" clId="{6F1C0A3E-D995-4A2C-B117-81D5DD72B627}" dt="2022-05-19T00:51:09.704" v="524" actId="26606"/>
          <ac:grpSpMkLst>
            <pc:docMk/>
            <pc:sldMk cId="961460154" sldId="277"/>
            <ac:grpSpMk id="23" creationId="{4E8659C6-7D51-4002-BCB2-0B4CA79E3FBE}"/>
          </ac:grpSpMkLst>
        </pc:grpChg>
        <pc:grpChg chg="add del">
          <ac:chgData name="Sarah Burney" userId="3ff1fe9c-ec4d-4417-af83-dbc6e1aa8c41" providerId="ADAL" clId="{6F1C0A3E-D995-4A2C-B117-81D5DD72B627}" dt="2022-05-19T00:52:38.725" v="625" actId="26606"/>
          <ac:grpSpMkLst>
            <pc:docMk/>
            <pc:sldMk cId="961460154" sldId="277"/>
            <ac:grpSpMk id="24" creationId="{4E8659C6-7D51-4002-BCB2-0B4CA79E3FBE}"/>
          </ac:grpSpMkLst>
        </pc:grpChg>
        <pc:grpChg chg="add">
          <ac:chgData name="Sarah Burney" userId="3ff1fe9c-ec4d-4417-af83-dbc6e1aa8c41" providerId="ADAL" clId="{6F1C0A3E-D995-4A2C-B117-81D5DD72B627}" dt="2022-05-19T00:52:38.725" v="625" actId="26606"/>
          <ac:grpSpMkLst>
            <pc:docMk/>
            <pc:sldMk cId="961460154" sldId="277"/>
            <ac:grpSpMk id="42" creationId="{5E5536F2-BB10-4970-9C95-51CCDE8842AF}"/>
          </ac:grpSpMkLst>
        </pc:grpChg>
        <pc:grpChg chg="add">
          <ac:chgData name="Sarah Burney" userId="3ff1fe9c-ec4d-4417-af83-dbc6e1aa8c41" providerId="ADAL" clId="{6F1C0A3E-D995-4A2C-B117-81D5DD72B627}" dt="2022-05-19T00:52:38.725" v="625" actId="26606"/>
          <ac:grpSpMkLst>
            <pc:docMk/>
            <pc:sldMk cId="961460154" sldId="277"/>
            <ac:grpSpMk id="52" creationId="{4E8659C6-7D51-4002-BCB2-0B4CA79E3FBE}"/>
          </ac:grpSpMkLst>
        </pc:grpChg>
        <pc:graphicFrameChg chg="add del mod modGraphic">
          <ac:chgData name="Sarah Burney" userId="3ff1fe9c-ec4d-4417-af83-dbc6e1aa8c41" providerId="ADAL" clId="{6F1C0A3E-D995-4A2C-B117-81D5DD72B627}" dt="2022-05-19T00:51:10.889" v="525"/>
          <ac:graphicFrameMkLst>
            <pc:docMk/>
            <pc:sldMk cId="961460154" sldId="277"/>
            <ac:graphicFrameMk id="4" creationId="{92E4AB7C-6C35-EE18-A32C-D0D9FBE849C4}"/>
          </ac:graphicFrameMkLst>
        </pc:graphicFrameChg>
        <pc:graphicFrameChg chg="add mod modGraphic">
          <ac:chgData name="Sarah Burney" userId="3ff1fe9c-ec4d-4417-af83-dbc6e1aa8c41" providerId="ADAL" clId="{6F1C0A3E-D995-4A2C-B117-81D5DD72B627}" dt="2022-05-19T00:52:38.725" v="625" actId="26606"/>
          <ac:graphicFrameMkLst>
            <pc:docMk/>
            <pc:sldMk cId="961460154" sldId="277"/>
            <ac:graphicFrameMk id="5" creationId="{E09E4C91-6768-3408-6FCA-C4944F99ED05}"/>
          </ac:graphicFrameMkLst>
        </pc:graphicFrameChg>
      </pc:sldChg>
    </pc:docChg>
  </pc:docChgLst>
  <pc:docChgLst>
    <pc:chgData name="Sarah Burney" userId="11b09efd01d8afd9" providerId="LiveId" clId="{B0E9F191-8716-45B5-A17F-C817A5832FD4}"/>
    <pc:docChg chg="custSel modSld">
      <pc:chgData name="Sarah Burney" userId="11b09efd01d8afd9" providerId="LiveId" clId="{B0E9F191-8716-45B5-A17F-C817A5832FD4}" dt="2021-06-01T04:11:46.815" v="54" actId="478"/>
      <pc:docMkLst>
        <pc:docMk/>
      </pc:docMkLst>
      <pc:sldChg chg="delSp mod delAnim">
        <pc:chgData name="Sarah Burney" userId="11b09efd01d8afd9" providerId="LiveId" clId="{B0E9F191-8716-45B5-A17F-C817A5832FD4}" dt="2021-06-01T04:11:05.965" v="48" actId="478"/>
        <pc:sldMkLst>
          <pc:docMk/>
          <pc:sldMk cId="4136602764" sldId="260"/>
        </pc:sldMkLst>
        <pc:spChg chg="del">
          <ac:chgData name="Sarah Burney" userId="11b09efd01d8afd9" providerId="LiveId" clId="{B0E9F191-8716-45B5-A17F-C817A5832FD4}" dt="2021-06-01T04:11:05.965" v="48" actId="478"/>
          <ac:spMkLst>
            <pc:docMk/>
            <pc:sldMk cId="4136602764" sldId="260"/>
            <ac:spMk id="49" creationId="{639BE678-F8E3-4D91-992C-B931F72E068B}"/>
          </ac:spMkLst>
        </pc:spChg>
      </pc:sldChg>
      <pc:sldChg chg="delSp mod delAnim">
        <pc:chgData name="Sarah Burney" userId="11b09efd01d8afd9" providerId="LiveId" clId="{B0E9F191-8716-45B5-A17F-C817A5832FD4}" dt="2021-06-01T04:11:13.732" v="49" actId="478"/>
        <pc:sldMkLst>
          <pc:docMk/>
          <pc:sldMk cId="1599290542" sldId="261"/>
        </pc:sldMkLst>
        <pc:spChg chg="del">
          <ac:chgData name="Sarah Burney" userId="11b09efd01d8afd9" providerId="LiveId" clId="{B0E9F191-8716-45B5-A17F-C817A5832FD4}" dt="2021-06-01T04:11:13.732" v="49" actId="478"/>
          <ac:spMkLst>
            <pc:docMk/>
            <pc:sldMk cId="1599290542" sldId="261"/>
            <ac:spMk id="49" creationId="{1E0AC4F1-F356-4719-A2DE-6BFBA575E09A}"/>
          </ac:spMkLst>
        </pc:spChg>
      </pc:sldChg>
      <pc:sldChg chg="delSp mod delAnim">
        <pc:chgData name="Sarah Burney" userId="11b09efd01d8afd9" providerId="LiveId" clId="{B0E9F191-8716-45B5-A17F-C817A5832FD4}" dt="2021-06-01T04:10:53.412" v="46" actId="478"/>
        <pc:sldMkLst>
          <pc:docMk/>
          <pc:sldMk cId="3749769428" sldId="262"/>
        </pc:sldMkLst>
        <pc:spChg chg="del">
          <ac:chgData name="Sarah Burney" userId="11b09efd01d8afd9" providerId="LiveId" clId="{B0E9F191-8716-45B5-A17F-C817A5832FD4}" dt="2021-06-01T04:10:53.412" v="46" actId="478"/>
          <ac:spMkLst>
            <pc:docMk/>
            <pc:sldMk cId="3749769428" sldId="262"/>
            <ac:spMk id="49" creationId="{8B2B5E3D-A1A5-46A8-A310-82D9E7995B31}"/>
          </ac:spMkLst>
        </pc:spChg>
      </pc:sldChg>
      <pc:sldChg chg="delSp mod delAnim">
        <pc:chgData name="Sarah Burney" userId="11b09efd01d8afd9" providerId="LiveId" clId="{B0E9F191-8716-45B5-A17F-C817A5832FD4}" dt="2021-06-01T04:10:44.902" v="45" actId="478"/>
        <pc:sldMkLst>
          <pc:docMk/>
          <pc:sldMk cId="3970327045" sldId="263"/>
        </pc:sldMkLst>
        <pc:spChg chg="del">
          <ac:chgData name="Sarah Burney" userId="11b09efd01d8afd9" providerId="LiveId" clId="{B0E9F191-8716-45B5-A17F-C817A5832FD4}" dt="2021-06-01T04:10:44.902" v="45" actId="478"/>
          <ac:spMkLst>
            <pc:docMk/>
            <pc:sldMk cId="3970327045" sldId="263"/>
            <ac:spMk id="5" creationId="{600D2D3F-CD02-4F73-86D2-823F272CC59C}"/>
          </ac:spMkLst>
        </pc:spChg>
      </pc:sldChg>
      <pc:sldChg chg="delSp mod delAnim">
        <pc:chgData name="Sarah Burney" userId="11b09efd01d8afd9" providerId="LiveId" clId="{B0E9F191-8716-45B5-A17F-C817A5832FD4}" dt="2021-06-01T04:11:19.535" v="50" actId="478"/>
        <pc:sldMkLst>
          <pc:docMk/>
          <pc:sldMk cId="3463534396" sldId="264"/>
        </pc:sldMkLst>
        <pc:spChg chg="del">
          <ac:chgData name="Sarah Burney" userId="11b09efd01d8afd9" providerId="LiveId" clId="{B0E9F191-8716-45B5-A17F-C817A5832FD4}" dt="2021-06-01T04:11:19.535" v="50" actId="478"/>
          <ac:spMkLst>
            <pc:docMk/>
            <pc:sldMk cId="3463534396" sldId="264"/>
            <ac:spMk id="61" creationId="{DC2A90E6-70B5-4AF1-968F-6ECC4D9A5E01}"/>
          </ac:spMkLst>
        </pc:spChg>
      </pc:sldChg>
      <pc:sldChg chg="delSp mod delAnim">
        <pc:chgData name="Sarah Burney" userId="11b09efd01d8afd9" providerId="LiveId" clId="{B0E9F191-8716-45B5-A17F-C817A5832FD4}" dt="2021-06-01T04:11:29.602" v="51" actId="478"/>
        <pc:sldMkLst>
          <pc:docMk/>
          <pc:sldMk cId="3856969249" sldId="265"/>
        </pc:sldMkLst>
        <pc:spChg chg="del">
          <ac:chgData name="Sarah Burney" userId="11b09efd01d8afd9" providerId="LiveId" clId="{B0E9F191-8716-45B5-A17F-C817A5832FD4}" dt="2021-06-01T04:11:29.602" v="51" actId="478"/>
          <ac:spMkLst>
            <pc:docMk/>
            <pc:sldMk cId="3856969249" sldId="265"/>
            <ac:spMk id="49" creationId="{4DED86B6-7E63-4328-B8FB-DFC598AD80D4}"/>
          </ac:spMkLst>
        </pc:spChg>
      </pc:sldChg>
      <pc:sldChg chg="delSp mod delAnim">
        <pc:chgData name="Sarah Burney" userId="11b09efd01d8afd9" providerId="LiveId" clId="{B0E9F191-8716-45B5-A17F-C817A5832FD4}" dt="2021-06-01T04:10:59.078" v="47" actId="478"/>
        <pc:sldMkLst>
          <pc:docMk/>
          <pc:sldMk cId="3144777248" sldId="266"/>
        </pc:sldMkLst>
        <pc:spChg chg="del">
          <ac:chgData name="Sarah Burney" userId="11b09efd01d8afd9" providerId="LiveId" clId="{B0E9F191-8716-45B5-A17F-C817A5832FD4}" dt="2021-06-01T04:10:59.078" v="47" actId="478"/>
          <ac:spMkLst>
            <pc:docMk/>
            <pc:sldMk cId="3144777248" sldId="266"/>
            <ac:spMk id="49" creationId="{55932710-24AD-4EF9-AFB9-BC2FE29386E1}"/>
          </ac:spMkLst>
        </pc:spChg>
      </pc:sldChg>
      <pc:sldChg chg="delSp mod delAnim">
        <pc:chgData name="Sarah Burney" userId="11b09efd01d8afd9" providerId="LiveId" clId="{B0E9F191-8716-45B5-A17F-C817A5832FD4}" dt="2021-06-01T04:11:35.639" v="52" actId="478"/>
        <pc:sldMkLst>
          <pc:docMk/>
          <pc:sldMk cId="3709081227" sldId="268"/>
        </pc:sldMkLst>
        <pc:spChg chg="del">
          <ac:chgData name="Sarah Burney" userId="11b09efd01d8afd9" providerId="LiveId" clId="{B0E9F191-8716-45B5-A17F-C817A5832FD4}" dt="2021-06-01T04:11:35.639" v="52" actId="478"/>
          <ac:spMkLst>
            <pc:docMk/>
            <pc:sldMk cId="3709081227" sldId="268"/>
            <ac:spMk id="49" creationId="{AF98EDB7-03D9-48E3-B925-BC088DDD109D}"/>
          </ac:spMkLst>
        </pc:spChg>
      </pc:sldChg>
      <pc:sldChg chg="delSp mod delAnim">
        <pc:chgData name="Sarah Burney" userId="11b09efd01d8afd9" providerId="LiveId" clId="{B0E9F191-8716-45B5-A17F-C817A5832FD4}" dt="2021-06-01T04:11:41.114" v="53" actId="478"/>
        <pc:sldMkLst>
          <pc:docMk/>
          <pc:sldMk cId="1099166165" sldId="269"/>
        </pc:sldMkLst>
        <pc:spChg chg="del">
          <ac:chgData name="Sarah Burney" userId="11b09efd01d8afd9" providerId="LiveId" clId="{B0E9F191-8716-45B5-A17F-C817A5832FD4}" dt="2021-06-01T04:11:41.114" v="53" actId="478"/>
          <ac:spMkLst>
            <pc:docMk/>
            <pc:sldMk cId="1099166165" sldId="269"/>
            <ac:spMk id="49" creationId="{241A45A7-2F82-4FF1-8A10-3EAAB80675AB}"/>
          </ac:spMkLst>
        </pc:spChg>
      </pc:sldChg>
      <pc:sldChg chg="delSp mod delAnim">
        <pc:chgData name="Sarah Burney" userId="11b09efd01d8afd9" providerId="LiveId" clId="{B0E9F191-8716-45B5-A17F-C817A5832FD4}" dt="2021-06-01T04:11:46.815" v="54" actId="478"/>
        <pc:sldMkLst>
          <pc:docMk/>
          <pc:sldMk cId="924111818" sldId="270"/>
        </pc:sldMkLst>
        <pc:spChg chg="del">
          <ac:chgData name="Sarah Burney" userId="11b09efd01d8afd9" providerId="LiveId" clId="{B0E9F191-8716-45B5-A17F-C817A5832FD4}" dt="2021-06-01T04:11:46.815" v="54" actId="478"/>
          <ac:spMkLst>
            <pc:docMk/>
            <pc:sldMk cId="924111818" sldId="270"/>
            <ac:spMk id="49" creationId="{0E6EDCD1-4B34-4C4F-85A9-16A337D4869F}"/>
          </ac:spMkLst>
        </pc:spChg>
      </pc:sldChg>
      <pc:sldChg chg="modSp mod">
        <pc:chgData name="Sarah Burney" userId="11b09efd01d8afd9" providerId="LiveId" clId="{B0E9F191-8716-45B5-A17F-C817A5832FD4}" dt="2021-06-01T04:05:27.104" v="44" actId="20577"/>
        <pc:sldMkLst>
          <pc:docMk/>
          <pc:sldMk cId="3553836883" sldId="271"/>
        </pc:sldMkLst>
        <pc:spChg chg="mod">
          <ac:chgData name="Sarah Burney" userId="11b09efd01d8afd9" providerId="LiveId" clId="{B0E9F191-8716-45B5-A17F-C817A5832FD4}" dt="2021-06-01T04:05:27.104" v="44" actId="20577"/>
          <ac:spMkLst>
            <pc:docMk/>
            <pc:sldMk cId="3553836883" sldId="271"/>
            <ac:spMk id="3" creationId="{A3C9C917-097C-4C3F-9370-4DDF328B2D2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6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6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3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0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9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1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1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8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5/19/2022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ontent.jacplus.com.au/secure/ebooks/11184/1118489403/images/lightwindow/05-Source-011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en bags of varieties grain seeds">
            <a:extLst>
              <a:ext uri="{FF2B5EF4-FFF2-40B4-BE49-F238E27FC236}">
                <a16:creationId xmlns:a16="http://schemas.microsoft.com/office/drawing/2014/main" id="{43549C35-1D62-423C-A2FF-BD0E52E50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6257" r="-1" b="946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2A6937-6C76-4A28-8CF0-CCA959EEF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en-AU" sz="5400" dirty="0">
                <a:solidFill>
                  <a:srgbClr val="FFFFFF"/>
                </a:solidFill>
              </a:rPr>
              <a:t>Food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EA038-5C18-42FB-934D-F958695A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193" y="4074515"/>
            <a:ext cx="7583133" cy="1279124"/>
          </a:xfrm>
        </p:spPr>
        <p:txBody>
          <a:bodyPr>
            <a:normAutofit/>
          </a:bodyPr>
          <a:lstStyle/>
          <a:p>
            <a:pPr algn="l"/>
            <a:endParaRPr lang="en-AU" sz="2200">
              <a:solidFill>
                <a:srgbClr val="FFFFFF"/>
              </a:solidFill>
            </a:endParaRPr>
          </a:p>
        </p:txBody>
      </p:sp>
      <p:grpSp>
        <p:nvGrpSpPr>
          <p:cNvPr id="52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73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5E5536F2-BB10-4970-9C95-51CCDE884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84F3307-86CF-47A4-8B2D-4630B124C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B78D62-DD46-4526-87D7-73C7AE462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3149E71-5828-490B-97F7-04AE7807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80A038-99E0-4B3A-9D3E-3E9CF2E9B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FF87F6E-69A2-4944-9B64-76780737D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70C5CB-9CC7-44D6-B2B7-239694D83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FB0E4-14CB-4396-8BE4-0D078635E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B51C875-4AA4-432D-B78E-F6EAA927C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D71E3F-4108-BC6F-DE5E-BE73D45D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228600"/>
            <a:ext cx="9782566" cy="1425102"/>
          </a:xfrm>
        </p:spPr>
        <p:txBody>
          <a:bodyPr anchor="t">
            <a:normAutofit/>
          </a:bodyPr>
          <a:lstStyle/>
          <a:p>
            <a:r>
              <a:rPr lang="en-AU" dirty="0"/>
              <a:t>Who receives food aid?</a:t>
            </a:r>
          </a:p>
        </p:txBody>
      </p:sp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4E8659C6-7D51-4002-BCB2-0B4CA79E3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778A2000-2B7A-4C51-9F5B-3C56C336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6C48C0A-3D52-4FD2-BE0C-FE34279A9B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A1EDE11-4610-4620-A5D6-76CD71FC6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3056628-E485-4BB3-98E4-E15AB3695F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0E026E3-4E37-4419-A836-D9EDEE686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DDC5E35-4BDE-467F-8284-1E0CFF7336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BD492C1-3F38-4A64-A6CC-6530A51509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5A0440B-06F4-454E-88CF-8AD4814FF9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E9C0DF6-725A-4826-BB35-CC8D0EAC3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09E4C91-6768-3408-6FCA-C4944F99E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097415"/>
              </p:ext>
            </p:extLst>
          </p:nvPr>
        </p:nvGraphicFramePr>
        <p:xfrm>
          <a:off x="984419" y="1825625"/>
          <a:ext cx="10223164" cy="4351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2710">
                  <a:extLst>
                    <a:ext uri="{9D8B030D-6E8A-4147-A177-3AD203B41FA5}">
                      <a16:colId xmlns:a16="http://schemas.microsoft.com/office/drawing/2014/main" val="3383339882"/>
                    </a:ext>
                  </a:extLst>
                </a:gridCol>
                <a:gridCol w="2173597">
                  <a:extLst>
                    <a:ext uri="{9D8B030D-6E8A-4147-A177-3AD203B41FA5}">
                      <a16:colId xmlns:a16="http://schemas.microsoft.com/office/drawing/2014/main" val="1820735423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1117130675"/>
                    </a:ext>
                  </a:extLst>
                </a:gridCol>
                <a:gridCol w="2173597">
                  <a:extLst>
                    <a:ext uri="{9D8B030D-6E8A-4147-A177-3AD203B41FA5}">
                      <a16:colId xmlns:a16="http://schemas.microsoft.com/office/drawing/2014/main" val="1005975317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562993329"/>
                    </a:ext>
                  </a:extLst>
                </a:gridCol>
              </a:tblGrid>
              <a:tr h="678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Recipient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Metric tonnes (2010)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%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Metric tonnes (2011)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%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2743986837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Ethiopia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1139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26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605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1925469594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Pakistan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990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379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14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3527960532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Kenya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198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5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233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9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4117849149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Sudan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471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11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203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7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1077072447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Somalia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69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165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6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3096496004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Occupied Palestinian Territory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92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151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6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3729368707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Afghanistan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77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110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4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2819535928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Chad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104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77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2165218629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Yemen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78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73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1315655126"/>
                  </a:ext>
                </a:extLst>
              </a:tr>
              <a:tr h="36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Libya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–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–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61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900">
                          <a:effectLst/>
                        </a:rPr>
                        <a:t>2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512" marR="15512" marT="15512" marB="15512" anchor="ctr"/>
                </a:tc>
                <a:extLst>
                  <a:ext uri="{0D108BD9-81ED-4DB2-BD59-A6C34878D82A}">
                    <a16:rowId xmlns:a16="http://schemas.microsoft.com/office/drawing/2014/main" val="2924504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46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AB5CB1-9588-45F3-8C5D-03A9AAE62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l="4" t="11431" r="-5" b="3373"/>
          <a:stretch/>
        </p:blipFill>
        <p:spPr>
          <a:xfrm>
            <a:off x="20" y="-12653"/>
            <a:ext cx="12188932" cy="6853712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0327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53E76D-779D-4214-9295-421F7936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t="14769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9769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E9CA2A-8BF2-4958-B95A-FCB2D84F9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l="-122" t="7854" r="121" b="787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77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0D7EC-5765-4216-BE86-74EF4891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1413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660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7C5EF1-2B08-40CB-A60F-293499711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l="-122" t="10070" r="121" b="1442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9290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FF7C-2AA7-4FAF-BBF9-BC7AB217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0A2A24-DD35-4087-9788-6F998AB23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964" y="-1098894"/>
            <a:ext cx="10870072" cy="79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3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21BAD3-4BB7-496A-ACD4-7890CC38F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t="14769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696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5C8D13-842B-4B00-9B14-C747C1DB9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t="15726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908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D4DDBA-F06E-4E96-9596-24D44442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l="83" t="7375" r="-84" b="7392"/>
          <a:stretch/>
        </p:blipFill>
        <p:spPr>
          <a:xfrm>
            <a:off x="28596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916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9145DA-484A-4DE7-9594-030212BA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en-AU" dirty="0"/>
              <a:t>Food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C34B0-6FA8-42DE-B1E8-55D4CD54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/>
          </a:bodyPr>
          <a:lstStyle/>
          <a:p>
            <a:r>
              <a:rPr lang="en-GB" sz="1800" dirty="0"/>
              <a:t>Food security = all people, at all times, have access to enough food to meet their needs.</a:t>
            </a:r>
          </a:p>
          <a:p>
            <a:pPr lvl="1"/>
            <a:r>
              <a:rPr lang="en-GB" sz="1800" b="1" dirty="0"/>
              <a:t>Individual or family: </a:t>
            </a:r>
            <a:r>
              <a:rPr lang="en-GB" sz="1800" dirty="0"/>
              <a:t>can grow their own food, have enough money to buy it, or can barter/swap for it. </a:t>
            </a:r>
          </a:p>
          <a:p>
            <a:pPr lvl="1"/>
            <a:r>
              <a:rPr lang="en-GB" sz="1800" b="1" dirty="0"/>
              <a:t>Country: </a:t>
            </a:r>
            <a:r>
              <a:rPr lang="en-GB" sz="1800" dirty="0"/>
              <a:t>is able to grow enough food to feed population AND/OR can afford to import it. </a:t>
            </a:r>
          </a:p>
          <a:p>
            <a:r>
              <a:rPr lang="en-GB" sz="1800" dirty="0"/>
              <a:t>Not all countries in the world are able to achieve this</a:t>
            </a:r>
            <a:endParaRPr lang="en-AU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FB118-6A6C-4F8B-9D72-21E3AC882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3" r="21088" b="-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89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D26D7B-9953-4A2D-8CD9-3709D0D23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0"/>
          </a:blip>
          <a:srcRect t="14769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141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11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91F4035-959D-40EA-9ED3-54D7D9F4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45E2AF-1845-4545-A9FF-7D32165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E7A2A2-15E6-4A15-B530-5E032A5FF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3B03F4F-8EDD-464C-81E1-C164C2465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8F01ECD-47F6-44CD-B4AB-0FBD81524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10932A3-4E58-4C01-9A56-C81D17B10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85BB675-7BE0-4CA1-9AD5-ED4D025B2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BF42C07-1CBF-40FB-9E81-0F5B32149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2ED55B-6CCB-4D83-829D-7A094A260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F11FDB-541D-493A-AD4B-5F6F18D7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10246090" cy="1471193"/>
          </a:xfrm>
        </p:spPr>
        <p:txBody>
          <a:bodyPr>
            <a:normAutofit/>
          </a:bodyPr>
          <a:lstStyle/>
          <a:p>
            <a:r>
              <a:rPr lang="en-AU" dirty="0"/>
              <a:t>Global Risk of Food Insecurity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0B93-F800-4BF3-8520-CE6513EFB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02"/>
          <a:stretch/>
        </p:blipFill>
        <p:spPr>
          <a:xfrm>
            <a:off x="556897" y="1680836"/>
            <a:ext cx="7475684" cy="4301541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F8C79A14-3318-47D6-94E0-D72F5E6F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11FF69-E5EB-4D05-9167-FE7DA4CF1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9905169A-D272-4155-9E47-57039608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1116A2A-960D-43CF-8696-9D4FD7BD6C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1F80BC2-A486-4B4F-917D-CE7920E066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98188E1-7424-46DB-AEAE-8392162B75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B6B101-6F39-41E0-99FA-32DDD9AFD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5DA8B34-60DC-484F-A43B-470626EB6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51478F3-89B4-4150-9B1C-EDC4B61E27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B79A9-93A6-4C42-87F3-DC4DBA152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B5EEC1-94B8-4DD2-B1B7-F7FF10989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9C917-097C-4C3F-9370-4DDF328B2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5131" y="2304938"/>
            <a:ext cx="3059140" cy="3808150"/>
          </a:xfrm>
        </p:spPr>
        <p:txBody>
          <a:bodyPr>
            <a:normAutofit/>
          </a:bodyPr>
          <a:lstStyle/>
          <a:p>
            <a:r>
              <a:rPr lang="en-AU" sz="1800" dirty="0"/>
              <a:t>Australia, most of Europe, America, Canada &amp; Japan have low risk</a:t>
            </a:r>
          </a:p>
          <a:p>
            <a:r>
              <a:rPr lang="en-AU" sz="1800" dirty="0"/>
              <a:t>Most of Central &amp; South America, Africa, Asia, Middle East, Russia &amp; India have increased risk </a:t>
            </a:r>
          </a:p>
        </p:txBody>
      </p:sp>
    </p:spTree>
    <p:extLst>
      <p:ext uri="{BB962C8B-B14F-4D97-AF65-F5344CB8AC3E}">
        <p14:creationId xmlns:p14="http://schemas.microsoft.com/office/powerpoint/2010/main" val="355383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255F-C09B-4077-AF2E-B1330F60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 – high food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AEC6-57FA-4318-BF39-A9BBD76D3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7063" cy="435133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Very few Australians go to bed hungry</a:t>
            </a:r>
          </a:p>
          <a:p>
            <a:r>
              <a:rPr lang="en-AU" dirty="0"/>
              <a:t>Most can confidently say that there will be food at their next mealtime</a:t>
            </a:r>
          </a:p>
          <a:p>
            <a:r>
              <a:rPr lang="en-AU" dirty="0"/>
              <a:t>Plentiful supply – Australia produces roughly 3x as much as it consumes, exports the rest</a:t>
            </a:r>
          </a:p>
          <a:p>
            <a:r>
              <a:rPr lang="en-AU" dirty="0"/>
              <a:t>However despite our plentiful resources, food insecurity is still experienced by some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D3CC8-209F-4605-B6D1-C8F48C468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9" t="30200" r="50000" b="13107"/>
          <a:stretch/>
        </p:blipFill>
        <p:spPr>
          <a:xfrm>
            <a:off x="8002071" y="1825625"/>
            <a:ext cx="38660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B29-E7A7-41A9-81F6-24FBF94D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 – exports &amp; imports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D18CD-2F11-4D17-AB0D-4BFACFBC3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90% of our food grown in Australia</a:t>
            </a:r>
          </a:p>
          <a:p>
            <a:r>
              <a:rPr lang="en-AU" dirty="0"/>
              <a:t>10% imported (processed/out of season, e.g. oranges)</a:t>
            </a:r>
          </a:p>
          <a:p>
            <a:r>
              <a:rPr lang="en-AU" dirty="0"/>
              <a:t>Some of our biggest food exports are cereals, oil seeds (canola), meat, sugar &amp; dairy</a:t>
            </a:r>
          </a:p>
          <a:p>
            <a:r>
              <a:rPr lang="en-AU" dirty="0"/>
              <a:t>Global trade important part of food security - can’t produce everything in one place year-round</a:t>
            </a:r>
          </a:p>
        </p:txBody>
      </p:sp>
      <p:pic>
        <p:nvPicPr>
          <p:cNvPr id="1026" name="Picture 2" descr="Our Import Services | | DBW Online Private Limited">
            <a:extLst>
              <a:ext uri="{FF2B5EF4-FFF2-40B4-BE49-F238E27FC236}">
                <a16:creationId xmlns:a16="http://schemas.microsoft.com/office/drawing/2014/main" id="{39B46FE7-A745-4A84-B332-9F0B0D97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34" y="4757738"/>
            <a:ext cx="248501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66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4E8A0-3617-0B7D-5075-68EB5DA9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406" y="559813"/>
            <a:ext cx="4814412" cy="1664573"/>
          </a:xfrm>
        </p:spPr>
        <p:txBody>
          <a:bodyPr>
            <a:normAutofit/>
          </a:bodyPr>
          <a:lstStyle/>
          <a:p>
            <a:r>
              <a:rPr lang="en-AU" dirty="0"/>
              <a:t>Not Our Problem?</a:t>
            </a:r>
          </a:p>
        </p:txBody>
      </p:sp>
      <p:pic>
        <p:nvPicPr>
          <p:cNvPr id="1026" name="Picture 2" descr="How many people can Australia feed? - Inside FMCG">
            <a:extLst>
              <a:ext uri="{FF2B5EF4-FFF2-40B4-BE49-F238E27FC236}">
                <a16:creationId xmlns:a16="http://schemas.microsoft.com/office/drawing/2014/main" id="{DFBD783C-6017-F9E1-29A8-5EDE142A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737" y="1640516"/>
            <a:ext cx="4817466" cy="357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0" name="Top left">
            <a:extLst>
              <a:ext uri="{FF2B5EF4-FFF2-40B4-BE49-F238E27FC236}">
                <a16:creationId xmlns:a16="http://schemas.microsoft.com/office/drawing/2014/main" id="{49EBBDF7-403B-404C-AE65-6529C4797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31" name="Freeform: Shape 75">
              <a:extLst>
                <a:ext uri="{FF2B5EF4-FFF2-40B4-BE49-F238E27FC236}">
                  <a16:creationId xmlns:a16="http://schemas.microsoft.com/office/drawing/2014/main" id="{B45E4DDE-DABB-4541-B044-FC38949E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32" name="Freeform: Shape 76">
              <a:extLst>
                <a:ext uri="{FF2B5EF4-FFF2-40B4-BE49-F238E27FC236}">
                  <a16:creationId xmlns:a16="http://schemas.microsoft.com/office/drawing/2014/main" id="{22D357AD-5163-45F3-A5C7-FD3351A90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77">
              <a:extLst>
                <a:ext uri="{FF2B5EF4-FFF2-40B4-BE49-F238E27FC236}">
                  <a16:creationId xmlns:a16="http://schemas.microsoft.com/office/drawing/2014/main" id="{8886A53D-82B1-4C65-9DED-59358265B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78">
              <a:extLst>
                <a:ext uri="{FF2B5EF4-FFF2-40B4-BE49-F238E27FC236}">
                  <a16:creationId xmlns:a16="http://schemas.microsoft.com/office/drawing/2014/main" id="{B6200E88-1288-40E7-9A66-D513E6CA5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79">
              <a:extLst>
                <a:ext uri="{FF2B5EF4-FFF2-40B4-BE49-F238E27FC236}">
                  <a16:creationId xmlns:a16="http://schemas.microsoft.com/office/drawing/2014/main" id="{CB4E4D96-95D8-43F4-90B2-25AC6F6A0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80">
              <a:extLst>
                <a:ext uri="{FF2B5EF4-FFF2-40B4-BE49-F238E27FC236}">
                  <a16:creationId xmlns:a16="http://schemas.microsoft.com/office/drawing/2014/main" id="{6951A656-8684-49D3-8C63-5513CD7BF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81">
              <a:extLst>
                <a:ext uri="{FF2B5EF4-FFF2-40B4-BE49-F238E27FC236}">
                  <a16:creationId xmlns:a16="http://schemas.microsoft.com/office/drawing/2014/main" id="{B248A156-06F4-42AE-871D-4535FF09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82">
              <a:extLst>
                <a:ext uri="{FF2B5EF4-FFF2-40B4-BE49-F238E27FC236}">
                  <a16:creationId xmlns:a16="http://schemas.microsoft.com/office/drawing/2014/main" id="{01FD1AA9-14F8-45A8-88C0-28DC94ED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39" name="Bottom Right">
            <a:extLst>
              <a:ext uri="{FF2B5EF4-FFF2-40B4-BE49-F238E27FC236}">
                <a16:creationId xmlns:a16="http://schemas.microsoft.com/office/drawing/2014/main" id="{1C0BEBF8-7FFB-422A-98F0-90FF9E7F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1B94AB3-A0D6-4DB5-9006-C7F2ABD8A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040" name="Graphic 157">
              <a:extLst>
                <a:ext uri="{FF2B5EF4-FFF2-40B4-BE49-F238E27FC236}">
                  <a16:creationId xmlns:a16="http://schemas.microsoft.com/office/drawing/2014/main" id="{C59F5611-23BC-435A-A5C0-D4DD89127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41" name="Freeform: Shape 88">
                <a:extLst>
                  <a:ext uri="{FF2B5EF4-FFF2-40B4-BE49-F238E27FC236}">
                    <a16:creationId xmlns:a16="http://schemas.microsoft.com/office/drawing/2014/main" id="{713287DA-BE38-4656-B32C-F10B005F0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2" name="Freeform: Shape 89">
                <a:extLst>
                  <a:ext uri="{FF2B5EF4-FFF2-40B4-BE49-F238E27FC236}">
                    <a16:creationId xmlns:a16="http://schemas.microsoft.com/office/drawing/2014/main" id="{FBBFD07E-A2BD-4A54-B194-B784DF265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3" name="Freeform: Shape 90">
                <a:extLst>
                  <a:ext uri="{FF2B5EF4-FFF2-40B4-BE49-F238E27FC236}">
                    <a16:creationId xmlns:a16="http://schemas.microsoft.com/office/drawing/2014/main" id="{719B4517-9BB8-4C32-B87D-F5E8CD477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4" name="Freeform: Shape 91">
                <a:extLst>
                  <a:ext uri="{FF2B5EF4-FFF2-40B4-BE49-F238E27FC236}">
                    <a16:creationId xmlns:a16="http://schemas.microsoft.com/office/drawing/2014/main" id="{EBA9DD75-9D79-4D26-8A36-B5D9BBA74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5" name="Freeform: Shape 92">
                <a:extLst>
                  <a:ext uri="{FF2B5EF4-FFF2-40B4-BE49-F238E27FC236}">
                    <a16:creationId xmlns:a16="http://schemas.microsoft.com/office/drawing/2014/main" id="{B4EFBFDC-6A43-4413-AC75-13861B0D47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6" name="Freeform: Shape 93">
                <a:extLst>
                  <a:ext uri="{FF2B5EF4-FFF2-40B4-BE49-F238E27FC236}">
                    <a16:creationId xmlns:a16="http://schemas.microsoft.com/office/drawing/2014/main" id="{7236E5D8-45CC-41FA-A68C-608422971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24BED8DA-C8A2-4323-A230-5D354066CA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7" name="Freeform: Shape 87">
              <a:extLst>
                <a:ext uri="{FF2B5EF4-FFF2-40B4-BE49-F238E27FC236}">
                  <a16:creationId xmlns:a16="http://schemas.microsoft.com/office/drawing/2014/main" id="{AA700AC1-CD4C-4962-B47B-92CDE218A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41E0B-5776-62DE-CCB9-0C5497A89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142" y="2384474"/>
            <a:ext cx="4814102" cy="37286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1800"/>
              <a:t>As a country, Australia does not have a problem feeding its population </a:t>
            </a:r>
          </a:p>
          <a:p>
            <a:pPr>
              <a:lnSpc>
                <a:spcPct val="100000"/>
              </a:lnSpc>
            </a:pPr>
            <a:r>
              <a:rPr lang="en-AU" sz="1800"/>
              <a:t>BUT as a country we have an interest in the food security of developing nations. </a:t>
            </a:r>
          </a:p>
          <a:p>
            <a:pPr>
              <a:lnSpc>
                <a:spcPct val="100000"/>
              </a:lnSpc>
            </a:pPr>
            <a:r>
              <a:rPr lang="en-AU" sz="1800"/>
              <a:t>As a major food producer, Australia faces future challenges. </a:t>
            </a:r>
          </a:p>
          <a:p>
            <a:pPr lvl="1">
              <a:lnSpc>
                <a:spcPct val="100000"/>
              </a:lnSpc>
            </a:pPr>
            <a:r>
              <a:rPr lang="en-AU" sz="1800"/>
              <a:t>Declining growth in agricultural productivity</a:t>
            </a:r>
          </a:p>
          <a:p>
            <a:pPr lvl="1">
              <a:lnSpc>
                <a:spcPct val="100000"/>
              </a:lnSpc>
            </a:pPr>
            <a:r>
              <a:rPr lang="en-AU" sz="1800"/>
              <a:t>Threat of climate change</a:t>
            </a:r>
          </a:p>
          <a:p>
            <a:pPr lvl="1">
              <a:lnSpc>
                <a:spcPct val="100000"/>
              </a:lnSpc>
            </a:pPr>
            <a:r>
              <a:rPr lang="en-AU" sz="1800"/>
              <a:t>Increasing competition for land and water</a:t>
            </a:r>
          </a:p>
        </p:txBody>
      </p:sp>
    </p:spTree>
    <p:extLst>
      <p:ext uri="{BB962C8B-B14F-4D97-AF65-F5344CB8AC3E}">
        <p14:creationId xmlns:p14="http://schemas.microsoft.com/office/powerpoint/2010/main" val="707577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9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72944F-8E94-0541-C681-90938D4A5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r>
              <a:rPr lang="en-AU" dirty="0"/>
              <a:t>Food 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50A2-D43D-1F14-DE39-CDC3ACAD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95" y="2041864"/>
            <a:ext cx="5435349" cy="40712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1400" dirty="0"/>
              <a:t>The World Food Programme (WFP) is a voluntary arm of the United Nations. </a:t>
            </a:r>
          </a:p>
          <a:p>
            <a:pPr>
              <a:lnSpc>
                <a:spcPct val="100000"/>
              </a:lnSpc>
            </a:pPr>
            <a:r>
              <a:rPr lang="en-AU" sz="1400" b="1" dirty="0"/>
              <a:t>WHO?</a:t>
            </a:r>
            <a:r>
              <a:rPr lang="en-AU" sz="1400" dirty="0"/>
              <a:t> 90 million people, over 89 countries. Wealthier, more developed nations give to less developed nations </a:t>
            </a:r>
          </a:p>
          <a:p>
            <a:pPr>
              <a:lnSpc>
                <a:spcPct val="100000"/>
              </a:lnSpc>
            </a:pPr>
            <a:r>
              <a:rPr lang="en-AU" sz="1400" b="1" dirty="0"/>
              <a:t>WHAT?</a:t>
            </a:r>
            <a:r>
              <a:rPr lang="en-AU" sz="1400" dirty="0"/>
              <a:t> Food, money, goods </a:t>
            </a:r>
          </a:p>
          <a:p>
            <a:pPr>
              <a:lnSpc>
                <a:spcPct val="100000"/>
              </a:lnSpc>
            </a:pPr>
            <a:r>
              <a:rPr lang="en-AU" sz="1400" b="1" dirty="0"/>
              <a:t>WHEN? </a:t>
            </a:r>
            <a:r>
              <a:rPr lang="en-AU" sz="1400" dirty="0"/>
              <a:t>After disasters and conflicts </a:t>
            </a:r>
          </a:p>
          <a:p>
            <a:pPr>
              <a:lnSpc>
                <a:spcPct val="100000"/>
              </a:lnSpc>
            </a:pPr>
            <a:r>
              <a:rPr lang="en-AU" sz="1400" b="1" dirty="0"/>
              <a:t>WHY?</a:t>
            </a:r>
            <a:r>
              <a:rPr lang="en-AU" sz="1400" dirty="0"/>
              <a:t> For the specific purpose of helping those who need it</a:t>
            </a:r>
          </a:p>
          <a:p>
            <a:pPr lvl="1">
              <a:lnSpc>
                <a:spcPct val="100000"/>
              </a:lnSpc>
            </a:pPr>
            <a:endParaRPr lang="en-AU" sz="1400" dirty="0"/>
          </a:p>
          <a:p>
            <a:pPr marL="0" indent="0">
              <a:lnSpc>
                <a:spcPct val="100000"/>
              </a:lnSpc>
              <a:buNone/>
            </a:pPr>
            <a:r>
              <a:rPr lang="en-AU" sz="1400" dirty="0"/>
              <a:t>People who need food aid include people who:</a:t>
            </a:r>
          </a:p>
          <a:p>
            <a:pPr>
              <a:lnSpc>
                <a:spcPct val="100000"/>
              </a:lnSpc>
            </a:pPr>
            <a:r>
              <a:rPr lang="en-AU" sz="1400" dirty="0"/>
              <a:t>Cannot buy food even if it is available (poverty cycle)</a:t>
            </a:r>
          </a:p>
          <a:p>
            <a:pPr>
              <a:lnSpc>
                <a:spcPct val="100000"/>
              </a:lnSpc>
            </a:pPr>
            <a:r>
              <a:rPr lang="en-AU" sz="1400" dirty="0"/>
              <a:t>Have fled violence or civil conflict</a:t>
            </a:r>
          </a:p>
          <a:p>
            <a:pPr>
              <a:lnSpc>
                <a:spcPct val="100000"/>
              </a:lnSpc>
            </a:pPr>
            <a:r>
              <a:rPr lang="en-AU" sz="1400" dirty="0"/>
              <a:t>Have been devastated by natural disasters.</a:t>
            </a:r>
          </a:p>
          <a:p>
            <a:pPr lvl="1">
              <a:lnSpc>
                <a:spcPct val="100000"/>
              </a:lnSpc>
            </a:pPr>
            <a:endParaRPr lang="en-AU" sz="1100" dirty="0"/>
          </a:p>
        </p:txBody>
      </p:sp>
      <p:pic>
        <p:nvPicPr>
          <p:cNvPr id="2050" name="Picture 2" descr="How Can Food Aid be More Effective? - United Nations University">
            <a:extLst>
              <a:ext uri="{FF2B5EF4-FFF2-40B4-BE49-F238E27FC236}">
                <a16:creationId xmlns:a16="http://schemas.microsoft.com/office/drawing/2014/main" id="{98A3B15B-CF42-1404-5B04-EB2EB3588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28750" b="2"/>
          <a:stretch/>
        </p:blipFill>
        <p:spPr bwMode="auto"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9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1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882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42A4D-D520-1DDD-FD6B-1B5B9FB0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406" y="559813"/>
            <a:ext cx="4814412" cy="1664573"/>
          </a:xfrm>
        </p:spPr>
        <p:txBody>
          <a:bodyPr>
            <a:normAutofit/>
          </a:bodyPr>
          <a:lstStyle/>
          <a:p>
            <a:r>
              <a:rPr lang="en-AU" dirty="0"/>
              <a:t>Types of Food Aid</a:t>
            </a:r>
          </a:p>
        </p:txBody>
      </p:sp>
      <p:pic>
        <p:nvPicPr>
          <p:cNvPr id="4" name="Picture 3" descr="photo">
            <a:hlinkClick r:id="rId2"/>
            <a:extLst>
              <a:ext uri="{FF2B5EF4-FFF2-40B4-BE49-F238E27FC236}">
                <a16:creationId xmlns:a16="http://schemas.microsoft.com/office/drawing/2014/main" id="{BB259AE6-014A-8C65-83F1-9E249E344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737" y="1339424"/>
            <a:ext cx="4817466" cy="4179151"/>
          </a:xfrm>
          <a:prstGeom prst="rect">
            <a:avLst/>
          </a:prstGeom>
          <a:noFill/>
        </p:spPr>
      </p:pic>
      <p:grpSp>
        <p:nvGrpSpPr>
          <p:cNvPr id="13" name="Top left">
            <a:extLst>
              <a:ext uri="{FF2B5EF4-FFF2-40B4-BE49-F238E27FC236}">
                <a16:creationId xmlns:a16="http://schemas.microsoft.com/office/drawing/2014/main" id="{49EBBDF7-403B-404C-AE65-6529C4797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45E4DDE-DABB-4541-B044-FC38949E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D357AD-5163-45F3-A5C7-FD3351A90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86A53D-82B1-4C65-9DED-59358265B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6200E88-1288-40E7-9A66-D513E6CA5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4E4D96-95D8-43F4-90B2-25AC6F6A0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951A656-8684-49D3-8C63-5513CD7BF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48A156-06F4-42AE-871D-4535FF09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FD1AA9-14F8-45A8-88C0-28DC94ED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1C0BEBF8-7FFB-422A-98F0-90FF9E7F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B94AB3-A0D6-4DB5-9006-C7F2ABD8A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C59F5611-23BC-435A-A5C0-D4DD89127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13287DA-BE38-4656-B32C-F10B005F0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BBFD07E-A2BD-4A54-B194-B784DF265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19B4517-9BB8-4C32-B87D-F5E8CD477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BA9DD75-9D79-4D26-8A36-B5D9BBA74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4EFBFDC-6A43-4413-AC75-13861B0D47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236E5D8-45CC-41FA-A68C-608422971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4BED8DA-C8A2-4323-A230-5D354066CA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A700AC1-CD4C-4962-B47B-92CDE218A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2E476-B651-B959-D283-DF634AE65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142" y="2384474"/>
            <a:ext cx="4814102" cy="3728613"/>
          </a:xfrm>
        </p:spPr>
        <p:txBody>
          <a:bodyPr>
            <a:normAutofit/>
          </a:bodyPr>
          <a:lstStyle/>
          <a:p>
            <a:r>
              <a:rPr lang="en-AU" sz="1800" b="1" dirty="0"/>
              <a:t>Emergency Food aid:</a:t>
            </a:r>
            <a:r>
              <a:rPr lang="en-AU" sz="1800" dirty="0"/>
              <a:t> given free to people after natural disasters such as cyclones, floods and earthquakes. </a:t>
            </a:r>
          </a:p>
          <a:p>
            <a:r>
              <a:rPr lang="en-AU" sz="1800" b="1" dirty="0"/>
              <a:t>Project Food aid:</a:t>
            </a:r>
            <a:r>
              <a:rPr lang="en-AU" sz="1800" dirty="0"/>
              <a:t> required over lengthy periods, typically after civil war or prolonged drought. Geared towards future disaster prevention. </a:t>
            </a:r>
          </a:p>
          <a:p>
            <a:r>
              <a:rPr lang="en-AU" sz="1800" b="1" dirty="0"/>
              <a:t>Program food aid:</a:t>
            </a:r>
            <a:r>
              <a:rPr lang="en-AU" sz="1800" dirty="0"/>
              <a:t> organised between national governments.</a:t>
            </a: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8289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5E5536F2-BB10-4970-9C95-51CCDE884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4F3307-86CF-47A4-8B2D-4630B124C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B78D62-DD46-4526-87D7-73C7AE462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3149E71-5828-490B-97F7-04AE7807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280A038-99E0-4B3A-9D3E-3E9CF2E9B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F87F6E-69A2-4944-9B64-76780737D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A70C5CB-9CC7-44D6-B2B7-239694D83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6EFB0E4-14CB-4396-8BE4-0D078635E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B51C875-4AA4-432D-B78E-F6EAA927C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3C25E4-6640-5F45-FC62-47DF82A7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228600"/>
            <a:ext cx="9782566" cy="1425102"/>
          </a:xfrm>
        </p:spPr>
        <p:txBody>
          <a:bodyPr anchor="t">
            <a:normAutofit/>
          </a:bodyPr>
          <a:lstStyle/>
          <a:p>
            <a:r>
              <a:rPr lang="en-AU" dirty="0"/>
              <a:t>Who gives food aid?</a:t>
            </a: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4E8659C6-7D51-4002-BCB2-0B4CA79E3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778A2000-2B7A-4C51-9F5B-3C56C336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C48C0A-3D52-4FD2-BE0C-FE34279A9B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1EDE11-4610-4620-A5D6-76CD71FC6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3056628-E485-4BB3-98E4-E15AB3695F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0E026E3-4E37-4419-A836-D9EDEE686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DDC5E35-4BDE-467F-8284-1E0CFF7336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BD492C1-3F38-4A64-A6CC-6530A51509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5A0440B-06F4-454E-88CF-8AD4814FF9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E9C0DF6-725A-4826-BB35-CC8D0EAC3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BE3BD7-4FAB-DFCB-68E0-B24E21EB33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85719"/>
              </p:ext>
            </p:extLst>
          </p:nvPr>
        </p:nvGraphicFramePr>
        <p:xfrm>
          <a:off x="1471311" y="1825625"/>
          <a:ext cx="9249378" cy="4351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6835">
                  <a:extLst>
                    <a:ext uri="{9D8B030D-6E8A-4147-A177-3AD203B41FA5}">
                      <a16:colId xmlns:a16="http://schemas.microsoft.com/office/drawing/2014/main" val="934806485"/>
                    </a:ext>
                  </a:extLst>
                </a:gridCol>
                <a:gridCol w="5812543">
                  <a:extLst>
                    <a:ext uri="{9D8B030D-6E8A-4147-A177-3AD203B41FA5}">
                      <a16:colId xmlns:a16="http://schemas.microsoft.com/office/drawing/2014/main" val="4241583927"/>
                    </a:ext>
                  </a:extLst>
                </a:gridCol>
              </a:tblGrid>
              <a:tr h="395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Country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Aggregate in US$ 2009–2013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3736054241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USA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6 395 877 480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2265887268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Canada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1 255 078 828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189459416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Japan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1 040 737 420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313237497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United Kingdom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772 851 965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710313633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Germany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607 952 096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4087230121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Australia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471 800 026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3304196311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Spain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378 842 371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1566052066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Sweden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356 160 663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723947314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Netherlands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354 610 101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3506016281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Switzerland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241 012 452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15602" marR="15602" marT="15602" marB="15602" anchor="ctr"/>
                </a:tc>
                <a:extLst>
                  <a:ext uri="{0D108BD9-81ED-4DB2-BD59-A6C34878D82A}">
                    <a16:rowId xmlns:a16="http://schemas.microsoft.com/office/drawing/2014/main" val="45127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816759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413324"/>
      </a:dk2>
      <a:lt2>
        <a:srgbClr val="E8E2E7"/>
      </a:lt2>
      <a:accent1>
        <a:srgbClr val="48B75D"/>
      </a:accent1>
      <a:accent2>
        <a:srgbClr val="56B13B"/>
      </a:accent2>
      <a:accent3>
        <a:srgbClr val="88AD44"/>
      </a:accent3>
      <a:accent4>
        <a:srgbClr val="ABA439"/>
      </a:accent4>
      <a:accent5>
        <a:srgbClr val="C38B4D"/>
      </a:accent5>
      <a:accent6>
        <a:srgbClr val="B1473B"/>
      </a:accent6>
      <a:hlink>
        <a:srgbClr val="9E7D34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590</Words>
  <Application>Microsoft Office PowerPoint</Application>
  <PresentationFormat>Widescreen</PresentationFormat>
  <Paragraphs>138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Avenir Next LT Pro</vt:lpstr>
      <vt:lpstr>AvenirNext LT Pro Medium</vt:lpstr>
      <vt:lpstr>Calibri</vt:lpstr>
      <vt:lpstr>Rockwell</vt:lpstr>
      <vt:lpstr>Segoe UI</vt:lpstr>
      <vt:lpstr>ExploreVTI</vt:lpstr>
      <vt:lpstr>Food Security</vt:lpstr>
      <vt:lpstr>Food Security</vt:lpstr>
      <vt:lpstr>Global Risk of Food Insecurity</vt:lpstr>
      <vt:lpstr>Australia – high food security</vt:lpstr>
      <vt:lpstr>Australia – exports &amp; imports</vt:lpstr>
      <vt:lpstr>Not Our Problem?</vt:lpstr>
      <vt:lpstr>Food Aid</vt:lpstr>
      <vt:lpstr>Types of Food Aid</vt:lpstr>
      <vt:lpstr>Who gives food aid?</vt:lpstr>
      <vt:lpstr>Who receives food aid?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Security</dc:title>
  <dc:creator>Sarah Burney</dc:creator>
  <cp:lastModifiedBy>Sarah Burney</cp:lastModifiedBy>
  <cp:revision>7</cp:revision>
  <dcterms:created xsi:type="dcterms:W3CDTF">2021-05-31T13:00:25Z</dcterms:created>
  <dcterms:modified xsi:type="dcterms:W3CDTF">2022-05-19T01:53:47Z</dcterms:modified>
</cp:coreProperties>
</file>