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5AA6-AF17-4E04-8E93-AF714AD4A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0B196-41C9-4F1D-997D-3C2A6A32A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5B49B-C1A3-4CC0-B27E-3B56A55F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CF5D-66D5-40A7-8795-16F22C485D10}" type="datetimeFigureOut">
              <a:rPr lang="en-AU" smtClean="0"/>
              <a:t>26/01/2021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E4BD4-21E2-4482-A806-6D3A9220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AF937-BFE2-4C71-9978-38E96D09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54D3-05E7-4D7D-8BF0-DC67B1ABAD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9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E5DC-0E03-4C67-A35A-45CB5205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A6865-9479-40D1-B9A9-2FD360D91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017DC-0ABF-43A4-A324-C20FC9A2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CF5D-66D5-40A7-8795-16F22C485D10}" type="datetimeFigureOut">
              <a:rPr lang="en-AU" smtClean="0"/>
              <a:t>26/01/2021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1F804-D24B-4979-BE19-F13E6F32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AA730-8555-4D6C-B5B9-F765F244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54D3-05E7-4D7D-8BF0-DC67B1ABAD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94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1AE74-051F-4FF7-B42C-E59017FD5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9087B-ED7C-43BF-8516-9F7839813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A6768-AEEE-43B0-8616-3C2A1338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CF5D-66D5-40A7-8795-16F22C485D10}" type="datetimeFigureOut">
              <a:rPr lang="en-AU" smtClean="0"/>
              <a:t>26/01/2021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C0D2E-2FB9-4EEB-850A-797CE5CC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2E9A5-22A6-45B1-892F-C7144DE4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54D3-05E7-4D7D-8BF0-DC67B1ABAD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818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E597-62CF-4765-8CB1-8F339CF3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1414-510F-45B6-B69D-7B208C0D7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80A9D-D4A0-4C27-B5CD-33F30185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CF5D-66D5-40A7-8795-16F22C485D10}" type="datetimeFigureOut">
              <a:rPr lang="en-AU" smtClean="0"/>
              <a:t>26/01/2021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D08E5-AC4F-4E24-AA6D-9ADFDFFB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5BBEE-2220-4CC8-BE19-19860F8B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54D3-05E7-4D7D-8BF0-DC67B1ABAD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17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BB5E-B0D6-4636-80A8-C104EA80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62AD0-5716-42C4-8583-19BE7242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E27E1-8F0C-48D3-BFF0-B5394762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CF5D-66D5-40A7-8795-16F22C485D10}" type="datetimeFigureOut">
              <a:rPr lang="en-AU" smtClean="0"/>
              <a:t>26/01/2021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55F94-938E-4518-9EED-03028C2E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B4CD1-BE4E-4CB9-80F9-E49CD619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54D3-05E7-4D7D-8BF0-DC67B1ABAD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845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680A-AE10-4B6B-B0DA-BBD6440C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7E31-4EA2-4D2E-8221-C43D4E9DB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DAE79-DCBD-4F2A-988A-B37379323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74CA1-FA10-4125-A1A0-4C008DB3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CF5D-66D5-40A7-8795-16F22C485D10}" type="datetimeFigureOut">
              <a:rPr lang="en-AU" smtClean="0"/>
              <a:t>26/01/2021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DB437-A289-4537-89C1-8EE56B51D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B4A59-7D4F-4E74-8C0E-826DD705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54D3-05E7-4D7D-8BF0-DC67B1ABAD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52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BB18-E394-4E2F-95BE-CD0154B0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9E7DE-B81F-43B1-A7A9-7FB6BA03B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AF510-E0CF-4AF5-9AAB-499BE3959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F8E27-191E-4504-9B5B-E49B58D9A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F2EF1-06F0-4D86-B4BB-A8A68073C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EE971-B953-4444-9308-D24C3E18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CF5D-66D5-40A7-8795-16F22C485D10}" type="datetimeFigureOut">
              <a:rPr lang="en-AU" smtClean="0"/>
              <a:t>26/01/2021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6747E-D7F1-4834-AF41-4D01589D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CD227-AD03-4F02-88EF-53F062E7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54D3-05E7-4D7D-8BF0-DC67B1ABAD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45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68F1-2557-44D3-8134-E902E8F8F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F77B37-8E58-462A-931B-AF5631E3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CF5D-66D5-40A7-8795-16F22C485D10}" type="datetimeFigureOut">
              <a:rPr lang="en-AU" smtClean="0"/>
              <a:t>26/01/2021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51ECF-86C1-4DE0-86FB-AF2E046F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4F355-87E1-44DF-8F2D-5FCE8A18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54D3-05E7-4D7D-8BF0-DC67B1ABAD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14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67458-BC2B-4CCC-982B-C4BF06A5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CF5D-66D5-40A7-8795-16F22C485D10}" type="datetimeFigureOut">
              <a:rPr lang="en-AU" smtClean="0"/>
              <a:t>26/01/2021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46091-BE22-49C6-8605-8AA0CAE8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D4F2A-5A65-498B-BE14-9206706F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54D3-05E7-4D7D-8BF0-DC67B1ABAD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5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78C2-9D05-447D-9AC7-42556C3C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29A3-6A72-4148-9839-65737309D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81072-AE05-4610-B768-BFAE799CB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3C359-83C8-4218-B3F9-0906B048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CF5D-66D5-40A7-8795-16F22C485D10}" type="datetimeFigureOut">
              <a:rPr lang="en-AU" smtClean="0"/>
              <a:t>26/01/2021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EA2EE-123E-474E-B078-9F035BB9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8DF69-3111-4F3B-933F-907354FD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54D3-05E7-4D7D-8BF0-DC67B1ABAD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04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5BB1-A05E-43A0-BF3F-4F407953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3AF9D-F03B-4437-ABAF-4606530A2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873AE-BC7E-4FBB-AA63-0F94AFBBD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256AD-92AC-46BC-8EC8-5F4A77FC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CF5D-66D5-40A7-8795-16F22C485D10}" type="datetimeFigureOut">
              <a:rPr lang="en-AU" smtClean="0"/>
              <a:t>26/01/2021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81ABA-F3CE-4D61-AAE4-6FEE6375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ACB6A-D49D-4C9A-9768-7AD4F898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54D3-05E7-4D7D-8BF0-DC67B1ABAD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39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FD128-CD13-4E8A-80EA-FD1E54F2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75B39-83ED-48EA-8DCD-62FAA511A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383F1-2A44-477D-833B-FCA15F330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CF5D-66D5-40A7-8795-16F22C485D10}" type="datetimeFigureOut">
              <a:rPr lang="en-AU" smtClean="0"/>
              <a:t>26/01/2021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9E5C3-AFF5-46C6-B78C-0E7D7B10B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DAEB0-6E44-4F2B-9EDC-B4E69568A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354D3-05E7-4D7D-8BF0-DC67B1ABAD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26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EA3F-F7B3-4291-89F3-21E3EEED0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332CA-9309-448B-90A2-8435869C9B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EC011B-05C5-4672-94B9-D6517DDA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384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3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7B600D0-798B-474C-B667-545A88F7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0"/>
            <a:ext cx="9686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6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counts tell people about an event if they weren’t&#10;there and they want to know all about it. They can&#10;also be used to rem...">
            <a:extLst>
              <a:ext uri="{FF2B5EF4-FFF2-40B4-BE49-F238E27FC236}">
                <a16:creationId xmlns:a16="http://schemas.microsoft.com/office/drawing/2014/main" id="{2B34D042-978E-4600-8917-B8545D875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0189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2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59C8DE0-63F8-483B-95A6-21C6AFC3A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0"/>
            <a:ext cx="10352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1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ount texts are&#10;usually organised&#10;like this.&#10;Introduction&#10;Set the scene by telling your audience...&#10;• when and where the...">
            <a:extLst>
              <a:ext uri="{FF2B5EF4-FFF2-40B4-BE49-F238E27FC236}">
                <a16:creationId xmlns:a16="http://schemas.microsoft.com/office/drawing/2014/main" id="{827D94E3-3404-497C-88C4-91924D8AD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0"/>
            <a:ext cx="10254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8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3A56B3C-01A5-4617-9B58-2A5837E45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8" y="0"/>
            <a:ext cx="100747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4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counts can be written in the first or third person.&#10;This tells the reader who is telling the story.&#10;First Person Third P...">
            <a:extLst>
              <a:ext uri="{FF2B5EF4-FFF2-40B4-BE49-F238E27FC236}">
                <a16:creationId xmlns:a16="http://schemas.microsoft.com/office/drawing/2014/main" id="{1727EB1E-CBAC-447D-B8AE-619F40F82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8" y="0"/>
            <a:ext cx="100747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9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counts describe things that have happened in the&#10;past, so use the past tense when you are writing.&#10;I ran to the shops wi...">
            <a:extLst>
              <a:ext uri="{FF2B5EF4-FFF2-40B4-BE49-F238E27FC236}">
                <a16:creationId xmlns:a16="http://schemas.microsoft.com/office/drawing/2014/main" id="{DFAC5C4A-D88E-4D3F-A0AE-0F24839F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2" y="0"/>
            <a:ext cx="9764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01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7E22F98-468F-439A-BE33-20A75D20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0"/>
            <a:ext cx="9686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5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35CA56B-7F4B-4430-8CBC-598C467C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0"/>
            <a:ext cx="9686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44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Burney</dc:creator>
  <cp:lastModifiedBy>Sarah Burney</cp:lastModifiedBy>
  <cp:revision>1</cp:revision>
  <dcterms:created xsi:type="dcterms:W3CDTF">2021-01-25T17:00:41Z</dcterms:created>
  <dcterms:modified xsi:type="dcterms:W3CDTF">2021-01-25T17:07:53Z</dcterms:modified>
</cp:coreProperties>
</file>