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9" r:id="rId4"/>
    <p:sldId id="270" r:id="rId5"/>
    <p:sldId id="263" r:id="rId6"/>
    <p:sldId id="276" r:id="rId7"/>
    <p:sldId id="286" r:id="rId8"/>
    <p:sldId id="264" r:id="rId9"/>
    <p:sldId id="277" r:id="rId10"/>
    <p:sldId id="280" r:id="rId11"/>
    <p:sldId id="267" r:id="rId12"/>
    <p:sldId id="279" r:id="rId13"/>
    <p:sldId id="288" r:id="rId14"/>
    <p:sldId id="268" r:id="rId15"/>
    <p:sldId id="281" r:id="rId16"/>
    <p:sldId id="287" r:id="rId17"/>
    <p:sldId id="291" r:id="rId18"/>
    <p:sldId id="292" r:id="rId19"/>
    <p:sldId id="289"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B81D1-747D-4E39-B6AA-9D49D88A676A}" v="41" dt="2021-03-02T12:45:34.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6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11b09efd01d8afd9" providerId="LiveId" clId="{EE8B81D1-747D-4E39-B6AA-9D49D88A676A}"/>
    <pc:docChg chg="undo redo custSel addSld delSld modSld sldOrd">
      <pc:chgData name="Sarah Burney" userId="11b09efd01d8afd9" providerId="LiveId" clId="{EE8B81D1-747D-4E39-B6AA-9D49D88A676A}" dt="2021-03-02T13:04:03.982" v="4341"/>
      <pc:docMkLst>
        <pc:docMk/>
      </pc:docMkLst>
      <pc:sldChg chg="addSp modSp mod setBg addAnim">
        <pc:chgData name="Sarah Burney" userId="11b09efd01d8afd9" providerId="LiveId" clId="{EE8B81D1-747D-4E39-B6AA-9D49D88A676A}" dt="2021-03-02T10:43:57.286" v="2"/>
        <pc:sldMkLst>
          <pc:docMk/>
          <pc:sldMk cId="1287080939" sldId="256"/>
        </pc:sldMkLst>
        <pc:spChg chg="mod">
          <ac:chgData name="Sarah Burney" userId="11b09efd01d8afd9" providerId="LiveId" clId="{EE8B81D1-747D-4E39-B6AA-9D49D88A676A}" dt="2021-03-02T10:43:57.286" v="1" actId="26606"/>
          <ac:spMkLst>
            <pc:docMk/>
            <pc:sldMk cId="1287080939" sldId="256"/>
            <ac:spMk id="2" creationId="{056E5A07-9CBD-44F9-BDDC-D3A45572BDE6}"/>
          </ac:spMkLst>
        </pc:spChg>
        <pc:spChg chg="mod">
          <ac:chgData name="Sarah Burney" userId="11b09efd01d8afd9" providerId="LiveId" clId="{EE8B81D1-747D-4E39-B6AA-9D49D88A676A}" dt="2021-03-02T10:43:57.286" v="1" actId="26606"/>
          <ac:spMkLst>
            <pc:docMk/>
            <pc:sldMk cId="1287080939" sldId="256"/>
            <ac:spMk id="3" creationId="{EF309628-3784-40B8-812E-8D5AB95C567D}"/>
          </ac:spMkLst>
        </pc:spChg>
        <pc:spChg chg="add">
          <ac:chgData name="Sarah Burney" userId="11b09efd01d8afd9" providerId="LiveId" clId="{EE8B81D1-747D-4E39-B6AA-9D49D88A676A}" dt="2021-03-02T10:43:57.286" v="1" actId="26606"/>
          <ac:spMkLst>
            <pc:docMk/>
            <pc:sldMk cId="1287080939" sldId="256"/>
            <ac:spMk id="71" creationId="{5A92BC41-5AE1-432E-87C7-12BF9E03D928}"/>
          </ac:spMkLst>
        </pc:spChg>
        <pc:picChg chg="add mod">
          <ac:chgData name="Sarah Burney" userId="11b09efd01d8afd9" providerId="LiveId" clId="{EE8B81D1-747D-4E39-B6AA-9D49D88A676A}" dt="2021-03-02T10:43:57.286" v="1" actId="26606"/>
          <ac:picMkLst>
            <pc:docMk/>
            <pc:sldMk cId="1287080939" sldId="256"/>
            <ac:picMk id="1026" creationId="{1893CE1C-027B-4565-816C-6EE50AA8B709}"/>
          </ac:picMkLst>
        </pc:picChg>
        <pc:cxnChg chg="add">
          <ac:chgData name="Sarah Burney" userId="11b09efd01d8afd9" providerId="LiveId" clId="{EE8B81D1-747D-4E39-B6AA-9D49D88A676A}" dt="2021-03-02T10:43:57.286" v="1" actId="26606"/>
          <ac:cxnSpMkLst>
            <pc:docMk/>
            <pc:sldMk cId="1287080939" sldId="256"/>
            <ac:cxnSpMk id="73" creationId="{DC0E1208-0B30-4396-AE7C-AEBFFAEE66DB}"/>
          </ac:cxnSpMkLst>
        </pc:cxnChg>
      </pc:sldChg>
      <pc:sldChg chg="addSp delSp modSp mod setBg setClrOvrMap">
        <pc:chgData name="Sarah Burney" userId="11b09efd01d8afd9" providerId="LiveId" clId="{EE8B81D1-747D-4E39-B6AA-9D49D88A676A}" dt="2021-03-02T12:32:09.105" v="3137" actId="2711"/>
        <pc:sldMkLst>
          <pc:docMk/>
          <pc:sldMk cId="2261235052" sldId="262"/>
        </pc:sldMkLst>
        <pc:spChg chg="mod">
          <ac:chgData name="Sarah Burney" userId="11b09efd01d8afd9" providerId="LiveId" clId="{EE8B81D1-747D-4E39-B6AA-9D49D88A676A}" dt="2021-03-02T12:32:09.105" v="3137" actId="2711"/>
          <ac:spMkLst>
            <pc:docMk/>
            <pc:sldMk cId="2261235052" sldId="262"/>
            <ac:spMk id="2" creationId="{00000000-0000-0000-0000-000000000000}"/>
          </ac:spMkLst>
        </pc:spChg>
        <pc:spChg chg="mod">
          <ac:chgData name="Sarah Burney" userId="11b09efd01d8afd9" providerId="LiveId" clId="{EE8B81D1-747D-4E39-B6AA-9D49D88A676A}" dt="2021-03-02T12:30:05.968" v="3098" actId="14100"/>
          <ac:spMkLst>
            <pc:docMk/>
            <pc:sldMk cId="2261235052" sldId="262"/>
            <ac:spMk id="3" creationId="{00000000-0000-0000-0000-000000000000}"/>
          </ac:spMkLst>
        </pc:spChg>
        <pc:picChg chg="add del mod">
          <ac:chgData name="Sarah Burney" userId="11b09efd01d8afd9" providerId="LiveId" clId="{EE8B81D1-747D-4E39-B6AA-9D49D88A676A}" dt="2021-03-02T12:28:58.043" v="3085"/>
          <ac:picMkLst>
            <pc:docMk/>
            <pc:sldMk cId="2261235052" sldId="262"/>
            <ac:picMk id="4" creationId="{47CE79BC-2C8A-437B-9900-B9F2E4C239A0}"/>
          </ac:picMkLst>
        </pc:picChg>
        <pc:picChg chg="add mod">
          <ac:chgData name="Sarah Burney" userId="11b09efd01d8afd9" providerId="LiveId" clId="{EE8B81D1-747D-4E39-B6AA-9D49D88A676A}" dt="2021-03-02T12:30:31.361" v="3100" actId="14100"/>
          <ac:picMkLst>
            <pc:docMk/>
            <pc:sldMk cId="2261235052" sldId="262"/>
            <ac:picMk id="5" creationId="{834651B3-C63E-41CC-B393-C4CF53EAA0F4}"/>
          </ac:picMkLst>
        </pc:picChg>
      </pc:sldChg>
      <pc:sldChg chg="addSp modSp mod">
        <pc:chgData name="Sarah Burney" userId="11b09efd01d8afd9" providerId="LiveId" clId="{EE8B81D1-747D-4E39-B6AA-9D49D88A676A}" dt="2021-03-02T12:49:34.113" v="3526" actId="12"/>
        <pc:sldMkLst>
          <pc:docMk/>
          <pc:sldMk cId="4145582688" sldId="263"/>
        </pc:sldMkLst>
        <pc:spChg chg="mod">
          <ac:chgData name="Sarah Burney" userId="11b09efd01d8afd9" providerId="LiveId" clId="{EE8B81D1-747D-4E39-B6AA-9D49D88A676A}" dt="2021-03-02T12:32:20.216" v="3139" actId="1076"/>
          <ac:spMkLst>
            <pc:docMk/>
            <pc:sldMk cId="4145582688" sldId="263"/>
            <ac:spMk id="2" creationId="{00000000-0000-0000-0000-000000000000}"/>
          </ac:spMkLst>
        </pc:spChg>
        <pc:spChg chg="mod">
          <ac:chgData name="Sarah Burney" userId="11b09efd01d8afd9" providerId="LiveId" clId="{EE8B81D1-747D-4E39-B6AA-9D49D88A676A}" dt="2021-03-02T12:49:34.113" v="3526" actId="12"/>
          <ac:spMkLst>
            <pc:docMk/>
            <pc:sldMk cId="4145582688" sldId="263"/>
            <ac:spMk id="3" creationId="{00000000-0000-0000-0000-000000000000}"/>
          </ac:spMkLst>
        </pc:spChg>
        <pc:picChg chg="add mod">
          <ac:chgData name="Sarah Burney" userId="11b09efd01d8afd9" providerId="LiveId" clId="{EE8B81D1-747D-4E39-B6AA-9D49D88A676A}" dt="2021-03-02T12:30:41.753" v="3101" actId="1076"/>
          <ac:picMkLst>
            <pc:docMk/>
            <pc:sldMk cId="4145582688" sldId="263"/>
            <ac:picMk id="4" creationId="{86B8504A-B8BF-4FE1-8A34-03AFE1841B58}"/>
          </ac:picMkLst>
        </pc:picChg>
      </pc:sldChg>
      <pc:sldChg chg="addSp modSp mod">
        <pc:chgData name="Sarah Burney" userId="11b09efd01d8afd9" providerId="LiveId" clId="{EE8B81D1-747D-4E39-B6AA-9D49D88A676A}" dt="2021-03-02T12:33:05.649" v="3153" actId="207"/>
        <pc:sldMkLst>
          <pc:docMk/>
          <pc:sldMk cId="1502761233" sldId="264"/>
        </pc:sldMkLst>
        <pc:spChg chg="mod">
          <ac:chgData name="Sarah Burney" userId="11b09efd01d8afd9" providerId="LiveId" clId="{EE8B81D1-747D-4E39-B6AA-9D49D88A676A}" dt="2021-03-02T12:33:05.649" v="3153" actId="207"/>
          <ac:spMkLst>
            <pc:docMk/>
            <pc:sldMk cId="1502761233" sldId="264"/>
            <ac:spMk id="2" creationId="{00000000-0000-0000-0000-000000000000}"/>
          </ac:spMkLst>
        </pc:spChg>
        <pc:spChg chg="mod">
          <ac:chgData name="Sarah Burney" userId="11b09efd01d8afd9" providerId="LiveId" clId="{EE8B81D1-747D-4E39-B6AA-9D49D88A676A}" dt="2021-03-02T12:33:01.459" v="3151" actId="12"/>
          <ac:spMkLst>
            <pc:docMk/>
            <pc:sldMk cId="1502761233" sldId="264"/>
            <ac:spMk id="3" creationId="{00000000-0000-0000-0000-000000000000}"/>
          </ac:spMkLst>
        </pc:spChg>
        <pc:picChg chg="add mod">
          <ac:chgData name="Sarah Burney" userId="11b09efd01d8afd9" providerId="LiveId" clId="{EE8B81D1-747D-4E39-B6AA-9D49D88A676A}" dt="2021-03-02T12:32:40.572" v="3141"/>
          <ac:picMkLst>
            <pc:docMk/>
            <pc:sldMk cId="1502761233" sldId="264"/>
            <ac:picMk id="4" creationId="{EB1168E1-D36D-4652-8BF3-785641D7E2A0}"/>
          </ac:picMkLst>
        </pc:picChg>
      </pc:sldChg>
      <pc:sldChg chg="addSp modSp mod">
        <pc:chgData name="Sarah Burney" userId="11b09efd01d8afd9" providerId="LiveId" clId="{EE8B81D1-747D-4E39-B6AA-9D49D88A676A}" dt="2021-03-02T13:03:23.943" v="4336" actId="20577"/>
        <pc:sldMkLst>
          <pc:docMk/>
          <pc:sldMk cId="1875582583" sldId="267"/>
        </pc:sldMkLst>
        <pc:spChg chg="mod">
          <ac:chgData name="Sarah Burney" userId="11b09efd01d8afd9" providerId="LiveId" clId="{EE8B81D1-747D-4E39-B6AA-9D49D88A676A}" dt="2021-03-02T12:33:28.249" v="3159" actId="14100"/>
          <ac:spMkLst>
            <pc:docMk/>
            <pc:sldMk cId="1875582583" sldId="267"/>
            <ac:spMk id="2" creationId="{00000000-0000-0000-0000-000000000000}"/>
          </ac:spMkLst>
        </pc:spChg>
        <pc:spChg chg="mod">
          <ac:chgData name="Sarah Burney" userId="11b09efd01d8afd9" providerId="LiveId" clId="{EE8B81D1-747D-4E39-B6AA-9D49D88A676A}" dt="2021-03-02T13:03:23.943" v="4336" actId="20577"/>
          <ac:spMkLst>
            <pc:docMk/>
            <pc:sldMk cId="1875582583" sldId="267"/>
            <ac:spMk id="3" creationId="{00000000-0000-0000-0000-000000000000}"/>
          </ac:spMkLst>
        </pc:spChg>
        <pc:picChg chg="add mod">
          <ac:chgData name="Sarah Burney" userId="11b09efd01d8afd9" providerId="LiveId" clId="{EE8B81D1-747D-4E39-B6AA-9D49D88A676A}" dt="2021-03-02T12:33:18.977" v="3156"/>
          <ac:picMkLst>
            <pc:docMk/>
            <pc:sldMk cId="1875582583" sldId="267"/>
            <ac:picMk id="4" creationId="{761924D5-E16C-4B57-8622-D731E05AE14B}"/>
          </ac:picMkLst>
        </pc:picChg>
      </pc:sldChg>
      <pc:sldChg chg="addSp modSp mod">
        <pc:chgData name="Sarah Burney" userId="11b09efd01d8afd9" providerId="LiveId" clId="{EE8B81D1-747D-4E39-B6AA-9D49D88A676A}" dt="2021-03-02T13:03:45.030" v="4337" actId="20577"/>
        <pc:sldMkLst>
          <pc:docMk/>
          <pc:sldMk cId="499934993" sldId="268"/>
        </pc:sldMkLst>
        <pc:spChg chg="mod">
          <ac:chgData name="Sarah Burney" userId="11b09efd01d8afd9" providerId="LiveId" clId="{EE8B81D1-747D-4E39-B6AA-9D49D88A676A}" dt="2021-03-02T12:33:43.978" v="3164" actId="207"/>
          <ac:spMkLst>
            <pc:docMk/>
            <pc:sldMk cId="499934993" sldId="268"/>
            <ac:spMk id="2" creationId="{00000000-0000-0000-0000-000000000000}"/>
          </ac:spMkLst>
        </pc:spChg>
        <pc:spChg chg="mod">
          <ac:chgData name="Sarah Burney" userId="11b09efd01d8afd9" providerId="LiveId" clId="{EE8B81D1-747D-4E39-B6AA-9D49D88A676A}" dt="2021-03-02T13:03:45.030" v="4337" actId="20577"/>
          <ac:spMkLst>
            <pc:docMk/>
            <pc:sldMk cId="499934993" sldId="268"/>
            <ac:spMk id="3" creationId="{00000000-0000-0000-0000-000000000000}"/>
          </ac:spMkLst>
        </pc:spChg>
        <pc:picChg chg="add mod">
          <ac:chgData name="Sarah Burney" userId="11b09efd01d8afd9" providerId="LiveId" clId="{EE8B81D1-747D-4E39-B6AA-9D49D88A676A}" dt="2021-03-02T12:33:32.914" v="3160"/>
          <ac:picMkLst>
            <pc:docMk/>
            <pc:sldMk cId="499934993" sldId="268"/>
            <ac:picMk id="4" creationId="{B0AD38ED-5AC1-4A93-8B33-4E7DB1C06CC7}"/>
          </ac:picMkLst>
        </pc:picChg>
      </pc:sldChg>
      <pc:sldChg chg="addSp modSp mod setBg setClrOvrMap">
        <pc:chgData name="Sarah Burney" userId="11b09efd01d8afd9" providerId="LiveId" clId="{EE8B81D1-747D-4E39-B6AA-9D49D88A676A}" dt="2021-03-02T10:45:35.542" v="31" actId="26606"/>
        <pc:sldMkLst>
          <pc:docMk/>
          <pc:sldMk cId="1365589322" sldId="269"/>
        </pc:sldMkLst>
        <pc:spChg chg="mod">
          <ac:chgData name="Sarah Burney" userId="11b09efd01d8afd9" providerId="LiveId" clId="{EE8B81D1-747D-4E39-B6AA-9D49D88A676A}" dt="2021-03-02T10:45:35.542" v="31" actId="26606"/>
          <ac:spMkLst>
            <pc:docMk/>
            <pc:sldMk cId="1365589322" sldId="269"/>
            <ac:spMk id="2" creationId="{00000000-0000-0000-0000-000000000000}"/>
          </ac:spMkLst>
        </pc:spChg>
        <pc:spChg chg="mod">
          <ac:chgData name="Sarah Burney" userId="11b09efd01d8afd9" providerId="LiveId" clId="{EE8B81D1-747D-4E39-B6AA-9D49D88A676A}" dt="2021-03-02T10:45:35.542" v="31" actId="26606"/>
          <ac:spMkLst>
            <pc:docMk/>
            <pc:sldMk cId="1365589322" sldId="269"/>
            <ac:spMk id="3" creationId="{00000000-0000-0000-0000-000000000000}"/>
          </ac:spMkLst>
        </pc:spChg>
        <pc:spChg chg="add">
          <ac:chgData name="Sarah Burney" userId="11b09efd01d8afd9" providerId="LiveId" clId="{EE8B81D1-747D-4E39-B6AA-9D49D88A676A}" dt="2021-03-02T10:45:35.542" v="31" actId="26606"/>
          <ac:spMkLst>
            <pc:docMk/>
            <pc:sldMk cId="1365589322" sldId="269"/>
            <ac:spMk id="9" creationId="{5E8D2E83-FB3A-40E7-A9E5-7AB389D612B4}"/>
          </ac:spMkLst>
        </pc:spChg>
        <pc:picChg chg="add mod ord">
          <ac:chgData name="Sarah Burney" userId="11b09efd01d8afd9" providerId="LiveId" clId="{EE8B81D1-747D-4E39-B6AA-9D49D88A676A}" dt="2021-03-02T10:45:35.542" v="31" actId="26606"/>
          <ac:picMkLst>
            <pc:docMk/>
            <pc:sldMk cId="1365589322" sldId="269"/>
            <ac:picMk id="4" creationId="{3A4C4584-ED66-4AA8-B4F7-DA549FC1246C}"/>
          </ac:picMkLst>
        </pc:picChg>
      </pc:sldChg>
      <pc:sldChg chg="addSp modSp mod setBg setClrOvrMap">
        <pc:chgData name="Sarah Burney" userId="11b09efd01d8afd9" providerId="LiveId" clId="{EE8B81D1-747D-4E39-B6AA-9D49D88A676A}" dt="2021-03-02T10:46:52.781" v="33" actId="26606"/>
        <pc:sldMkLst>
          <pc:docMk/>
          <pc:sldMk cId="817959079" sldId="270"/>
        </pc:sldMkLst>
        <pc:spChg chg="mod">
          <ac:chgData name="Sarah Burney" userId="11b09efd01d8afd9" providerId="LiveId" clId="{EE8B81D1-747D-4E39-B6AA-9D49D88A676A}" dt="2021-03-02T10:46:52.781" v="33" actId="26606"/>
          <ac:spMkLst>
            <pc:docMk/>
            <pc:sldMk cId="817959079" sldId="270"/>
            <ac:spMk id="2" creationId="{00000000-0000-0000-0000-000000000000}"/>
          </ac:spMkLst>
        </pc:spChg>
        <pc:spChg chg="mod">
          <ac:chgData name="Sarah Burney" userId="11b09efd01d8afd9" providerId="LiveId" clId="{EE8B81D1-747D-4E39-B6AA-9D49D88A676A}" dt="2021-03-02T10:46:52.781" v="33" actId="26606"/>
          <ac:spMkLst>
            <pc:docMk/>
            <pc:sldMk cId="817959079" sldId="270"/>
            <ac:spMk id="3" creationId="{00000000-0000-0000-0000-000000000000}"/>
          </ac:spMkLst>
        </pc:spChg>
        <pc:spChg chg="add">
          <ac:chgData name="Sarah Burney" userId="11b09efd01d8afd9" providerId="LiveId" clId="{EE8B81D1-747D-4E39-B6AA-9D49D88A676A}" dt="2021-03-02T10:46:52.781" v="33" actId="26606"/>
          <ac:spMkLst>
            <pc:docMk/>
            <pc:sldMk cId="817959079" sldId="270"/>
            <ac:spMk id="9" creationId="{5E8D2E83-FB3A-40E7-A9E5-7AB389D612B4}"/>
          </ac:spMkLst>
        </pc:spChg>
        <pc:picChg chg="add mod ord">
          <ac:chgData name="Sarah Burney" userId="11b09efd01d8afd9" providerId="LiveId" clId="{EE8B81D1-747D-4E39-B6AA-9D49D88A676A}" dt="2021-03-02T10:46:52.781" v="33" actId="26606"/>
          <ac:picMkLst>
            <pc:docMk/>
            <pc:sldMk cId="817959079" sldId="270"/>
            <ac:picMk id="4" creationId="{1070E5AA-8739-4CF1-84D9-6E4FE87B5719}"/>
          </ac:picMkLst>
        </pc:picChg>
      </pc:sldChg>
      <pc:sldChg chg="del">
        <pc:chgData name="Sarah Burney" userId="11b09efd01d8afd9" providerId="LiveId" clId="{EE8B81D1-747D-4E39-B6AA-9D49D88A676A}" dt="2021-03-02T11:55:52.893" v="1110" actId="2696"/>
        <pc:sldMkLst>
          <pc:docMk/>
          <pc:sldMk cId="2938571044" sldId="273"/>
        </pc:sldMkLst>
      </pc:sldChg>
      <pc:sldChg chg="del">
        <pc:chgData name="Sarah Burney" userId="11b09efd01d8afd9" providerId="LiveId" clId="{EE8B81D1-747D-4E39-B6AA-9D49D88A676A}" dt="2021-03-02T11:55:52.893" v="1110" actId="2696"/>
        <pc:sldMkLst>
          <pc:docMk/>
          <pc:sldMk cId="1685262356" sldId="274"/>
        </pc:sldMkLst>
      </pc:sldChg>
      <pc:sldChg chg="del">
        <pc:chgData name="Sarah Burney" userId="11b09efd01d8afd9" providerId="LiveId" clId="{EE8B81D1-747D-4E39-B6AA-9D49D88A676A}" dt="2021-03-02T11:55:52.893" v="1110" actId="2696"/>
        <pc:sldMkLst>
          <pc:docMk/>
          <pc:sldMk cId="298167162" sldId="275"/>
        </pc:sldMkLst>
      </pc:sldChg>
      <pc:sldChg chg="addSp delSp modSp mod setBg setClrOvrMap">
        <pc:chgData name="Sarah Burney" userId="11b09efd01d8afd9" providerId="LiveId" clId="{EE8B81D1-747D-4E39-B6AA-9D49D88A676A}" dt="2021-03-02T11:17:44.946" v="351" actId="20577"/>
        <pc:sldMkLst>
          <pc:docMk/>
          <pc:sldMk cId="812537256" sldId="276"/>
        </pc:sldMkLst>
        <pc:spChg chg="mod">
          <ac:chgData name="Sarah Burney" userId="11b09efd01d8afd9" providerId="LiveId" clId="{EE8B81D1-747D-4E39-B6AA-9D49D88A676A}" dt="2021-03-02T11:17:44.946" v="351" actId="20577"/>
          <ac:spMkLst>
            <pc:docMk/>
            <pc:sldMk cId="812537256" sldId="276"/>
            <ac:spMk id="2" creationId="{00000000-0000-0000-0000-000000000000}"/>
          </ac:spMkLst>
        </pc:spChg>
        <pc:spChg chg="mod ord">
          <ac:chgData name="Sarah Burney" userId="11b09efd01d8afd9" providerId="LiveId" clId="{EE8B81D1-747D-4E39-B6AA-9D49D88A676A}" dt="2021-03-02T11:06:47.911" v="337" actId="26606"/>
          <ac:spMkLst>
            <pc:docMk/>
            <pc:sldMk cId="812537256" sldId="276"/>
            <ac:spMk id="3" creationId="{00000000-0000-0000-0000-000000000000}"/>
          </ac:spMkLst>
        </pc:spChg>
        <pc:spChg chg="add del">
          <ac:chgData name="Sarah Burney" userId="11b09efd01d8afd9" providerId="LiveId" clId="{EE8B81D1-747D-4E39-B6AA-9D49D88A676A}" dt="2021-03-02T10:52:47.726" v="182" actId="26606"/>
          <ac:spMkLst>
            <pc:docMk/>
            <pc:sldMk cId="812537256" sldId="276"/>
            <ac:spMk id="9" creationId="{73AD41DB-DF9F-49BC-85AE-6AB1840AD517}"/>
          </ac:spMkLst>
        </pc:spChg>
        <pc:grpChg chg="add del">
          <ac:chgData name="Sarah Burney" userId="11b09efd01d8afd9" providerId="LiveId" clId="{EE8B81D1-747D-4E39-B6AA-9D49D88A676A}" dt="2021-03-02T10:52:47.726" v="182" actId="26606"/>
          <ac:grpSpMkLst>
            <pc:docMk/>
            <pc:sldMk cId="812537256" sldId="276"/>
            <ac:grpSpMk id="11" creationId="{A4AE1828-51FD-4AD7-BCF6-9AF5C696CE5D}"/>
          </ac:grpSpMkLst>
        </pc:grpChg>
        <pc:picChg chg="add del mod modCrop">
          <ac:chgData name="Sarah Burney" userId="11b09efd01d8afd9" providerId="LiveId" clId="{EE8B81D1-747D-4E39-B6AA-9D49D88A676A}" dt="2021-03-02T10:53:23.357" v="184" actId="478"/>
          <ac:picMkLst>
            <pc:docMk/>
            <pc:sldMk cId="812537256" sldId="276"/>
            <ac:picMk id="4" creationId="{9EC2FE69-6DA5-421D-A0A6-DA18EA122635}"/>
          </ac:picMkLst>
        </pc:picChg>
        <pc:picChg chg="add del mod modCrop">
          <ac:chgData name="Sarah Burney" userId="11b09efd01d8afd9" providerId="LiveId" clId="{EE8B81D1-747D-4E39-B6AA-9D49D88A676A}" dt="2021-03-02T11:06:40.973" v="334" actId="478"/>
          <ac:picMkLst>
            <pc:docMk/>
            <pc:sldMk cId="812537256" sldId="276"/>
            <ac:picMk id="5" creationId="{9BD3102E-23C1-4299-B4DE-9FA7CF6693F4}"/>
          </ac:picMkLst>
        </pc:picChg>
        <pc:picChg chg="add mod">
          <ac:chgData name="Sarah Burney" userId="11b09efd01d8afd9" providerId="LiveId" clId="{EE8B81D1-747D-4E39-B6AA-9D49D88A676A}" dt="2021-03-02T11:06:47.911" v="337" actId="26606"/>
          <ac:picMkLst>
            <pc:docMk/>
            <pc:sldMk cId="812537256" sldId="276"/>
            <ac:picMk id="6" creationId="{7A824B9A-0E53-49CF-8C2C-1F80FAA36091}"/>
          </ac:picMkLst>
        </pc:picChg>
      </pc:sldChg>
      <pc:sldChg chg="addSp delSp modSp mod setBg setClrOvrMap">
        <pc:chgData name="Sarah Burney" userId="11b09efd01d8afd9" providerId="LiveId" clId="{EE8B81D1-747D-4E39-B6AA-9D49D88A676A}" dt="2021-03-02T12:00:18.663" v="1141" actId="27636"/>
        <pc:sldMkLst>
          <pc:docMk/>
          <pc:sldMk cId="3215635239" sldId="277"/>
        </pc:sldMkLst>
        <pc:spChg chg="mod">
          <ac:chgData name="Sarah Burney" userId="11b09efd01d8afd9" providerId="LiveId" clId="{EE8B81D1-747D-4E39-B6AA-9D49D88A676A}" dt="2021-03-02T11:59:27.783" v="1124" actId="26606"/>
          <ac:spMkLst>
            <pc:docMk/>
            <pc:sldMk cId="3215635239" sldId="277"/>
            <ac:spMk id="2" creationId="{00000000-0000-0000-0000-000000000000}"/>
          </ac:spMkLst>
        </pc:spChg>
        <pc:spChg chg="mod ord">
          <ac:chgData name="Sarah Burney" userId="11b09efd01d8afd9" providerId="LiveId" clId="{EE8B81D1-747D-4E39-B6AA-9D49D88A676A}" dt="2021-03-02T12:00:18.663" v="1141" actId="27636"/>
          <ac:spMkLst>
            <pc:docMk/>
            <pc:sldMk cId="3215635239" sldId="277"/>
            <ac:spMk id="3" creationId="{00000000-0000-0000-0000-000000000000}"/>
          </ac:spMkLst>
        </pc:spChg>
        <pc:spChg chg="add">
          <ac:chgData name="Sarah Burney" userId="11b09efd01d8afd9" providerId="LiveId" clId="{EE8B81D1-747D-4E39-B6AA-9D49D88A676A}" dt="2021-03-02T11:59:27.783" v="1124" actId="26606"/>
          <ac:spMkLst>
            <pc:docMk/>
            <pc:sldMk cId="3215635239" sldId="277"/>
            <ac:spMk id="10" creationId="{305265DC-CF6B-4AE8-B3F3-2A7A16374D31}"/>
          </ac:spMkLst>
        </pc:spChg>
        <pc:grpChg chg="add">
          <ac:chgData name="Sarah Burney" userId="11b09efd01d8afd9" providerId="LiveId" clId="{EE8B81D1-747D-4E39-B6AA-9D49D88A676A}" dt="2021-03-02T11:59:27.783" v="1124" actId="26606"/>
          <ac:grpSpMkLst>
            <pc:docMk/>
            <pc:sldMk cId="3215635239" sldId="277"/>
            <ac:grpSpMk id="12" creationId="{37EA779C-87BF-454F-919D-A3DA98FD8A79}"/>
          </ac:grpSpMkLst>
        </pc:grpChg>
        <pc:picChg chg="add del mod">
          <ac:chgData name="Sarah Burney" userId="11b09efd01d8afd9" providerId="LiveId" clId="{EE8B81D1-747D-4E39-B6AA-9D49D88A676A}" dt="2021-03-02T11:59:02.573" v="1121" actId="478"/>
          <ac:picMkLst>
            <pc:docMk/>
            <pc:sldMk cId="3215635239" sldId="277"/>
            <ac:picMk id="4" creationId="{C7B02489-2C41-4750-B4C9-76D0C5ED5825}"/>
          </ac:picMkLst>
        </pc:picChg>
        <pc:picChg chg="add mod modCrop">
          <ac:chgData name="Sarah Burney" userId="11b09efd01d8afd9" providerId="LiveId" clId="{EE8B81D1-747D-4E39-B6AA-9D49D88A676A}" dt="2021-03-02T11:59:27.783" v="1124" actId="26606"/>
          <ac:picMkLst>
            <pc:docMk/>
            <pc:sldMk cId="3215635239" sldId="277"/>
            <ac:picMk id="5" creationId="{4975D5A5-780B-4383-9568-5541D3F0BF27}"/>
          </ac:picMkLst>
        </pc:picChg>
      </pc:sldChg>
      <pc:sldChg chg="addSp delSp modSp mod setBg setClrOvrMap">
        <pc:chgData name="Sarah Burney" userId="11b09efd01d8afd9" providerId="LiveId" clId="{EE8B81D1-747D-4E39-B6AA-9D49D88A676A}" dt="2021-03-02T11:46:50.513" v="899" actId="27636"/>
        <pc:sldMkLst>
          <pc:docMk/>
          <pc:sldMk cId="659038730" sldId="279"/>
        </pc:sldMkLst>
        <pc:spChg chg="mod">
          <ac:chgData name="Sarah Burney" userId="11b09efd01d8afd9" providerId="LiveId" clId="{EE8B81D1-747D-4E39-B6AA-9D49D88A676A}" dt="2021-03-02T11:46:11.898" v="890" actId="26606"/>
          <ac:spMkLst>
            <pc:docMk/>
            <pc:sldMk cId="659038730" sldId="279"/>
            <ac:spMk id="2" creationId="{00000000-0000-0000-0000-000000000000}"/>
          </ac:spMkLst>
        </pc:spChg>
        <pc:spChg chg="mod ord">
          <ac:chgData name="Sarah Burney" userId="11b09efd01d8afd9" providerId="LiveId" clId="{EE8B81D1-747D-4E39-B6AA-9D49D88A676A}" dt="2021-03-02T11:46:50.513" v="899" actId="27636"/>
          <ac:spMkLst>
            <pc:docMk/>
            <pc:sldMk cId="659038730" sldId="279"/>
            <ac:spMk id="3" creationId="{00000000-0000-0000-0000-000000000000}"/>
          </ac:spMkLst>
        </pc:spChg>
        <pc:spChg chg="add del">
          <ac:chgData name="Sarah Burney" userId="11b09efd01d8afd9" providerId="LiveId" clId="{EE8B81D1-747D-4E39-B6AA-9D49D88A676A}" dt="2021-03-02T11:46:11.887" v="889" actId="26606"/>
          <ac:spMkLst>
            <pc:docMk/>
            <pc:sldMk cId="659038730" sldId="279"/>
            <ac:spMk id="9" creationId="{5E8D2E83-FB3A-40E7-A9E5-7AB389D612B4}"/>
          </ac:spMkLst>
        </pc:spChg>
        <pc:spChg chg="add">
          <ac:chgData name="Sarah Burney" userId="11b09efd01d8afd9" providerId="LiveId" clId="{EE8B81D1-747D-4E39-B6AA-9D49D88A676A}" dt="2021-03-02T11:46:11.898" v="890" actId="26606"/>
          <ac:spMkLst>
            <pc:docMk/>
            <pc:sldMk cId="659038730" sldId="279"/>
            <ac:spMk id="14" creationId="{73AD41DB-DF9F-49BC-85AE-6AB1840AD517}"/>
          </ac:spMkLst>
        </pc:spChg>
        <pc:grpChg chg="add">
          <ac:chgData name="Sarah Burney" userId="11b09efd01d8afd9" providerId="LiveId" clId="{EE8B81D1-747D-4E39-B6AA-9D49D88A676A}" dt="2021-03-02T11:46:11.898" v="890" actId="26606"/>
          <ac:grpSpMkLst>
            <pc:docMk/>
            <pc:sldMk cId="659038730" sldId="279"/>
            <ac:grpSpMk id="11" creationId="{A4AE1828-51FD-4AD7-BCF6-9AF5C696CE5D}"/>
          </ac:grpSpMkLst>
        </pc:grpChg>
        <pc:picChg chg="add mod ord modCrop">
          <ac:chgData name="Sarah Burney" userId="11b09efd01d8afd9" providerId="LiveId" clId="{EE8B81D1-747D-4E39-B6AA-9D49D88A676A}" dt="2021-03-02T11:46:11.898" v="890" actId="26606"/>
          <ac:picMkLst>
            <pc:docMk/>
            <pc:sldMk cId="659038730" sldId="279"/>
            <ac:picMk id="4" creationId="{EC92D650-1927-4093-9387-C751D520D2AD}"/>
          </ac:picMkLst>
        </pc:picChg>
      </pc:sldChg>
      <pc:sldChg chg="addSp delSp modSp mod setBg setClrOvrMap">
        <pc:chgData name="Sarah Burney" userId="11b09efd01d8afd9" providerId="LiveId" clId="{EE8B81D1-747D-4E39-B6AA-9D49D88A676A}" dt="2021-03-02T11:53:10.248" v="960" actId="20577"/>
        <pc:sldMkLst>
          <pc:docMk/>
          <pc:sldMk cId="634643191" sldId="280"/>
        </pc:sldMkLst>
        <pc:spChg chg="mod">
          <ac:chgData name="Sarah Burney" userId="11b09efd01d8afd9" providerId="LiveId" clId="{EE8B81D1-747D-4E39-B6AA-9D49D88A676A}" dt="2021-03-02T11:53:10.248" v="960" actId="20577"/>
          <ac:spMkLst>
            <pc:docMk/>
            <pc:sldMk cId="634643191" sldId="280"/>
            <ac:spMk id="2" creationId="{00000000-0000-0000-0000-000000000000}"/>
          </ac:spMkLst>
        </pc:spChg>
        <pc:spChg chg="mod">
          <ac:chgData name="Sarah Burney" userId="11b09efd01d8afd9" providerId="LiveId" clId="{EE8B81D1-747D-4E39-B6AA-9D49D88A676A}" dt="2021-03-02T11:52:58.485" v="957" actId="14100"/>
          <ac:spMkLst>
            <pc:docMk/>
            <pc:sldMk cId="634643191" sldId="280"/>
            <ac:spMk id="3" creationId="{00000000-0000-0000-0000-000000000000}"/>
          </ac:spMkLst>
        </pc:spChg>
        <pc:picChg chg="add del mod">
          <ac:chgData name="Sarah Burney" userId="11b09efd01d8afd9" providerId="LiveId" clId="{EE8B81D1-747D-4E39-B6AA-9D49D88A676A}" dt="2021-03-02T11:52:53.127" v="955" actId="478"/>
          <ac:picMkLst>
            <pc:docMk/>
            <pc:sldMk cId="634643191" sldId="280"/>
            <ac:picMk id="4" creationId="{77DB263B-2825-456D-9835-F52ED01EC2B0}"/>
          </ac:picMkLst>
        </pc:picChg>
        <pc:picChg chg="add mod modCrop">
          <ac:chgData name="Sarah Burney" userId="11b09efd01d8afd9" providerId="LiveId" clId="{EE8B81D1-747D-4E39-B6AA-9D49D88A676A}" dt="2021-03-02T11:52:55.557" v="956" actId="1076"/>
          <ac:picMkLst>
            <pc:docMk/>
            <pc:sldMk cId="634643191" sldId="280"/>
            <ac:picMk id="5" creationId="{2FB09CDF-4E1A-4D63-B9E8-1E7A47DE5AB2}"/>
          </ac:picMkLst>
        </pc:picChg>
      </pc:sldChg>
      <pc:sldChg chg="addSp delSp modSp mod setBg setClrOvrMap">
        <pc:chgData name="Sarah Burney" userId="11b09efd01d8afd9" providerId="LiveId" clId="{EE8B81D1-747D-4E39-B6AA-9D49D88A676A}" dt="2021-03-02T12:38:18.350" v="3281" actId="26606"/>
        <pc:sldMkLst>
          <pc:docMk/>
          <pc:sldMk cId="811324139" sldId="281"/>
        </pc:sldMkLst>
        <pc:spChg chg="mod">
          <ac:chgData name="Sarah Burney" userId="11b09efd01d8afd9" providerId="LiveId" clId="{EE8B81D1-747D-4E39-B6AA-9D49D88A676A}" dt="2021-03-02T12:38:18.350" v="3281" actId="26606"/>
          <ac:spMkLst>
            <pc:docMk/>
            <pc:sldMk cId="811324139" sldId="281"/>
            <ac:spMk id="2" creationId="{00000000-0000-0000-0000-000000000000}"/>
          </ac:spMkLst>
        </pc:spChg>
        <pc:spChg chg="mod ord">
          <ac:chgData name="Sarah Burney" userId="11b09efd01d8afd9" providerId="LiveId" clId="{EE8B81D1-747D-4E39-B6AA-9D49D88A676A}" dt="2021-03-02T12:38:18.350" v="3281" actId="26606"/>
          <ac:spMkLst>
            <pc:docMk/>
            <pc:sldMk cId="811324139" sldId="281"/>
            <ac:spMk id="3" creationId="{00000000-0000-0000-0000-000000000000}"/>
          </ac:spMkLst>
        </pc:spChg>
        <pc:spChg chg="add del">
          <ac:chgData name="Sarah Burney" userId="11b09efd01d8afd9" providerId="LiveId" clId="{EE8B81D1-747D-4E39-B6AA-9D49D88A676A}" dt="2021-03-02T12:04:19.340" v="1154" actId="26606"/>
          <ac:spMkLst>
            <pc:docMk/>
            <pc:sldMk cId="811324139" sldId="281"/>
            <ac:spMk id="10" creationId="{5E8D2E83-FB3A-40E7-A9E5-7AB389D612B4}"/>
          </ac:spMkLst>
        </pc:spChg>
        <pc:spChg chg="add del">
          <ac:chgData name="Sarah Burney" userId="11b09efd01d8afd9" providerId="LiveId" clId="{EE8B81D1-747D-4E39-B6AA-9D49D88A676A}" dt="2021-03-02T12:38:18.350" v="3281" actId="26606"/>
          <ac:spMkLst>
            <pc:docMk/>
            <pc:sldMk cId="811324139" sldId="281"/>
            <ac:spMk id="12" creationId="{F13C74B1-5B17-4795-BED0-7140497B445A}"/>
          </ac:spMkLst>
        </pc:spChg>
        <pc:spChg chg="add del">
          <ac:chgData name="Sarah Burney" userId="11b09efd01d8afd9" providerId="LiveId" clId="{EE8B81D1-747D-4E39-B6AA-9D49D88A676A}" dt="2021-03-02T12:04:10.375" v="1151" actId="26606"/>
          <ac:spMkLst>
            <pc:docMk/>
            <pc:sldMk cId="811324139" sldId="281"/>
            <ac:spMk id="15" creationId="{5E8D2E83-FB3A-40E7-A9E5-7AB389D612B4}"/>
          </ac:spMkLst>
        </pc:spChg>
        <pc:spChg chg="add del">
          <ac:chgData name="Sarah Burney" userId="11b09efd01d8afd9" providerId="LiveId" clId="{EE8B81D1-747D-4E39-B6AA-9D49D88A676A}" dt="2021-03-02T12:38:18.350" v="3281" actId="26606"/>
          <ac:spMkLst>
            <pc:docMk/>
            <pc:sldMk cId="811324139" sldId="281"/>
            <ac:spMk id="17" creationId="{D4974D33-8DC5-464E-8C6D-BE58F0669C17}"/>
          </ac:spMkLst>
        </pc:spChg>
        <pc:picChg chg="add del mod">
          <ac:chgData name="Sarah Burney" userId="11b09efd01d8afd9" providerId="LiveId" clId="{EE8B81D1-747D-4E39-B6AA-9D49D88A676A}" dt="2021-03-02T11:50:03.071" v="918" actId="478"/>
          <ac:picMkLst>
            <pc:docMk/>
            <pc:sldMk cId="811324139" sldId="281"/>
            <ac:picMk id="4" creationId="{09C14435-DAC8-4B3C-9E81-7AC08D351FB2}"/>
          </ac:picMkLst>
        </pc:picChg>
        <pc:picChg chg="add del mod ord modCrop">
          <ac:chgData name="Sarah Burney" userId="11b09efd01d8afd9" providerId="LiveId" clId="{EE8B81D1-747D-4E39-B6AA-9D49D88A676A}" dt="2021-03-02T11:57:41.607" v="1113" actId="478"/>
          <ac:picMkLst>
            <pc:docMk/>
            <pc:sldMk cId="811324139" sldId="281"/>
            <ac:picMk id="5" creationId="{F1AC5C57-B044-4145-8910-93BA0562212B}"/>
          </ac:picMkLst>
        </pc:picChg>
        <pc:picChg chg="add del mod ord">
          <ac:chgData name="Sarah Burney" userId="11b09efd01d8afd9" providerId="LiveId" clId="{EE8B81D1-747D-4E39-B6AA-9D49D88A676A}" dt="2021-03-02T12:04:10.981" v="1152"/>
          <ac:picMkLst>
            <pc:docMk/>
            <pc:sldMk cId="811324139" sldId="281"/>
            <ac:picMk id="6" creationId="{F3F4C9E7-7602-40EA-A57D-1C0682F84222}"/>
          </ac:picMkLst>
        </pc:picChg>
        <pc:picChg chg="add del mod">
          <ac:chgData name="Sarah Burney" userId="11b09efd01d8afd9" providerId="LiveId" clId="{EE8B81D1-747D-4E39-B6AA-9D49D88A676A}" dt="2021-03-02T11:57:44.624" v="1115" actId="478"/>
          <ac:picMkLst>
            <pc:docMk/>
            <pc:sldMk cId="811324139" sldId="281"/>
            <ac:picMk id="7" creationId="{CFB46C18-4D05-4F46-A6F5-5734E5D721DC}"/>
          </ac:picMkLst>
        </pc:picChg>
        <pc:picChg chg="add del mod">
          <ac:chgData name="Sarah Burney" userId="11b09efd01d8afd9" providerId="LiveId" clId="{EE8B81D1-747D-4E39-B6AA-9D49D88A676A}" dt="2021-03-02T11:58:10.230" v="1120"/>
          <ac:picMkLst>
            <pc:docMk/>
            <pc:sldMk cId="811324139" sldId="281"/>
            <ac:picMk id="8" creationId="{01571CCA-F147-4B06-BE8D-200EE7F2D3E4}"/>
          </ac:picMkLst>
        </pc:picChg>
        <pc:picChg chg="add mod">
          <ac:chgData name="Sarah Burney" userId="11b09efd01d8afd9" providerId="LiveId" clId="{EE8B81D1-747D-4E39-B6AA-9D49D88A676A}" dt="2021-03-02T12:38:18.350" v="3281" actId="26606"/>
          <ac:picMkLst>
            <pc:docMk/>
            <pc:sldMk cId="811324139" sldId="281"/>
            <ac:picMk id="9" creationId="{8BF8FA49-0546-41F4-88EE-D4EAB244536E}"/>
          </ac:picMkLst>
        </pc:picChg>
      </pc:sldChg>
      <pc:sldChg chg="del">
        <pc:chgData name="Sarah Burney" userId="11b09efd01d8afd9" providerId="LiveId" clId="{EE8B81D1-747D-4E39-B6AA-9D49D88A676A}" dt="2021-03-02T11:55:08.513" v="1109" actId="2696"/>
        <pc:sldMkLst>
          <pc:docMk/>
          <pc:sldMk cId="3345071399" sldId="285"/>
        </pc:sldMkLst>
      </pc:sldChg>
      <pc:sldChg chg="addSp delSp modSp new mod setBg setClrOvrMap">
        <pc:chgData name="Sarah Burney" userId="11b09efd01d8afd9" providerId="LiveId" clId="{EE8B81D1-747D-4E39-B6AA-9D49D88A676A}" dt="2021-03-02T11:19:53.011" v="364" actId="27636"/>
        <pc:sldMkLst>
          <pc:docMk/>
          <pc:sldMk cId="2304686469" sldId="286"/>
        </pc:sldMkLst>
        <pc:spChg chg="mod">
          <ac:chgData name="Sarah Burney" userId="11b09efd01d8afd9" providerId="LiveId" clId="{EE8B81D1-747D-4E39-B6AA-9D49D88A676A}" dt="2021-03-02T11:19:21.748" v="358" actId="26606"/>
          <ac:spMkLst>
            <pc:docMk/>
            <pc:sldMk cId="2304686469" sldId="286"/>
            <ac:spMk id="2" creationId="{268E87ED-3C6E-4580-86D9-1540D4D20C12}"/>
          </ac:spMkLst>
        </pc:spChg>
        <pc:spChg chg="mod ord">
          <ac:chgData name="Sarah Burney" userId="11b09efd01d8afd9" providerId="LiveId" clId="{EE8B81D1-747D-4E39-B6AA-9D49D88A676A}" dt="2021-03-02T11:19:53.011" v="364" actId="27636"/>
          <ac:spMkLst>
            <pc:docMk/>
            <pc:sldMk cId="2304686469" sldId="286"/>
            <ac:spMk id="3" creationId="{EB28A448-BFFF-432B-9FD9-80CC7AE24A87}"/>
          </ac:spMkLst>
        </pc:spChg>
        <pc:spChg chg="add">
          <ac:chgData name="Sarah Burney" userId="11b09efd01d8afd9" providerId="LiveId" clId="{EE8B81D1-747D-4E39-B6AA-9D49D88A676A}" dt="2021-03-02T11:19:21.748" v="358" actId="26606"/>
          <ac:spMkLst>
            <pc:docMk/>
            <pc:sldMk cId="2304686469" sldId="286"/>
            <ac:spMk id="71" creationId="{325166D1-1B21-4128-AC42-61745528E4D6}"/>
          </ac:spMkLst>
        </pc:spChg>
        <pc:grpChg chg="add">
          <ac:chgData name="Sarah Burney" userId="11b09efd01d8afd9" providerId="LiveId" clId="{EE8B81D1-747D-4E39-B6AA-9D49D88A676A}" dt="2021-03-02T11:19:21.748" v="358" actId="26606"/>
          <ac:grpSpMkLst>
            <pc:docMk/>
            <pc:sldMk cId="2304686469" sldId="286"/>
            <ac:grpSpMk id="73" creationId="{E6517BAC-C80F-4065-90D8-703493E0B353}"/>
          </ac:grpSpMkLst>
        </pc:grpChg>
        <pc:picChg chg="add del mod">
          <ac:chgData name="Sarah Burney" userId="11b09efd01d8afd9" providerId="LiveId" clId="{EE8B81D1-747D-4E39-B6AA-9D49D88A676A}" dt="2021-03-02T11:19:05.865" v="354" actId="478"/>
          <ac:picMkLst>
            <pc:docMk/>
            <pc:sldMk cId="2304686469" sldId="286"/>
            <ac:picMk id="4" creationId="{B667646E-5F20-4EB8-A3F8-20B94E3AEB85}"/>
          </ac:picMkLst>
        </pc:picChg>
        <pc:picChg chg="add mod">
          <ac:chgData name="Sarah Burney" userId="11b09efd01d8afd9" providerId="LiveId" clId="{EE8B81D1-747D-4E39-B6AA-9D49D88A676A}" dt="2021-03-02T11:19:33.537" v="359" actId="18131"/>
          <ac:picMkLst>
            <pc:docMk/>
            <pc:sldMk cId="2304686469" sldId="286"/>
            <ac:picMk id="2050" creationId="{B53FA56F-EE09-40BF-994E-344415D5FDEE}"/>
          </ac:picMkLst>
        </pc:picChg>
      </pc:sldChg>
      <pc:sldChg chg="addSp delSp modSp new mod setBg setClrOvrMap">
        <pc:chgData name="Sarah Burney" userId="11b09efd01d8afd9" providerId="LiveId" clId="{EE8B81D1-747D-4E39-B6AA-9D49D88A676A}" dt="2021-03-02T12:01:54.492" v="1148" actId="18131"/>
        <pc:sldMkLst>
          <pc:docMk/>
          <pc:sldMk cId="2412689727" sldId="287"/>
        </pc:sldMkLst>
        <pc:spChg chg="mod">
          <ac:chgData name="Sarah Burney" userId="11b09efd01d8afd9" providerId="LiveId" clId="{EE8B81D1-747D-4E39-B6AA-9D49D88A676A}" dt="2021-03-02T11:57:36.245" v="1112" actId="26606"/>
          <ac:spMkLst>
            <pc:docMk/>
            <pc:sldMk cId="2412689727" sldId="287"/>
            <ac:spMk id="2" creationId="{182CB8FC-C6BE-4F26-9D63-B6AC64ABAE4C}"/>
          </ac:spMkLst>
        </pc:spChg>
        <pc:spChg chg="mod">
          <ac:chgData name="Sarah Burney" userId="11b09efd01d8afd9" providerId="LiveId" clId="{EE8B81D1-747D-4E39-B6AA-9D49D88A676A}" dt="2021-03-02T11:57:36.245" v="1112" actId="26606"/>
          <ac:spMkLst>
            <pc:docMk/>
            <pc:sldMk cId="2412689727" sldId="287"/>
            <ac:spMk id="3" creationId="{A14F161A-6C44-46DA-A65F-2E712B1BE5E8}"/>
          </ac:spMkLst>
        </pc:spChg>
        <pc:spChg chg="add del">
          <ac:chgData name="Sarah Burney" userId="11b09efd01d8afd9" providerId="LiveId" clId="{EE8B81D1-747D-4E39-B6AA-9D49D88A676A}" dt="2021-03-02T12:01:36" v="1144" actId="26606"/>
          <ac:spMkLst>
            <pc:docMk/>
            <pc:sldMk cId="2412689727" sldId="287"/>
            <ac:spMk id="9" creationId="{5E8D2E83-FB3A-40E7-A9E5-7AB389D612B4}"/>
          </ac:spMkLst>
        </pc:spChg>
        <pc:spChg chg="add">
          <ac:chgData name="Sarah Burney" userId="11b09efd01d8afd9" providerId="LiveId" clId="{EE8B81D1-747D-4E39-B6AA-9D49D88A676A}" dt="2021-03-02T12:01:36" v="1144" actId="26606"/>
          <ac:spMkLst>
            <pc:docMk/>
            <pc:sldMk cId="2412689727" sldId="287"/>
            <ac:spMk id="14" creationId="{5E8D2E83-FB3A-40E7-A9E5-7AB389D612B4}"/>
          </ac:spMkLst>
        </pc:spChg>
        <pc:picChg chg="add del mod ord modCrop">
          <ac:chgData name="Sarah Burney" userId="11b09efd01d8afd9" providerId="LiveId" clId="{EE8B81D1-747D-4E39-B6AA-9D49D88A676A}" dt="2021-03-02T12:01:30.488" v="1143" actId="478"/>
          <ac:picMkLst>
            <pc:docMk/>
            <pc:sldMk cId="2412689727" sldId="287"/>
            <ac:picMk id="4" creationId="{468B4356-29BA-4ED7-B368-5992A5A1A67F}"/>
          </ac:picMkLst>
        </pc:picChg>
        <pc:picChg chg="add mod ord modCrop">
          <ac:chgData name="Sarah Burney" userId="11b09efd01d8afd9" providerId="LiveId" clId="{EE8B81D1-747D-4E39-B6AA-9D49D88A676A}" dt="2021-03-02T12:01:54.492" v="1148" actId="18131"/>
          <ac:picMkLst>
            <pc:docMk/>
            <pc:sldMk cId="2412689727" sldId="287"/>
            <ac:picMk id="5" creationId="{05C47B90-DA72-46BE-B6EF-B0FF23643090}"/>
          </ac:picMkLst>
        </pc:picChg>
      </pc:sldChg>
      <pc:sldChg chg="addSp delSp modSp new mod setBg setClrOvrMap">
        <pc:chgData name="Sarah Burney" userId="11b09efd01d8afd9" providerId="LiveId" clId="{EE8B81D1-747D-4E39-B6AA-9D49D88A676A}" dt="2021-03-02T11:48:13.221" v="914" actId="20577"/>
        <pc:sldMkLst>
          <pc:docMk/>
          <pc:sldMk cId="1462139406" sldId="288"/>
        </pc:sldMkLst>
        <pc:spChg chg="mod">
          <ac:chgData name="Sarah Burney" userId="11b09efd01d8afd9" providerId="LiveId" clId="{EE8B81D1-747D-4E39-B6AA-9D49D88A676A}" dt="2021-03-02T11:48:03.130" v="909" actId="26606"/>
          <ac:spMkLst>
            <pc:docMk/>
            <pc:sldMk cId="1462139406" sldId="288"/>
            <ac:spMk id="2" creationId="{3AD2ACB9-AA57-45E8-9837-053B74C57A98}"/>
          </ac:spMkLst>
        </pc:spChg>
        <pc:spChg chg="del">
          <ac:chgData name="Sarah Burney" userId="11b09efd01d8afd9" providerId="LiveId" clId="{EE8B81D1-747D-4E39-B6AA-9D49D88A676A}" dt="2021-03-02T11:26:51.016" v="853"/>
          <ac:spMkLst>
            <pc:docMk/>
            <pc:sldMk cId="1462139406" sldId="288"/>
            <ac:spMk id="3" creationId="{FA4029B3-C180-4323-B7B8-C0B1D23CD178}"/>
          </ac:spMkLst>
        </pc:spChg>
        <pc:spChg chg="add mod ord">
          <ac:chgData name="Sarah Burney" userId="11b09efd01d8afd9" providerId="LiveId" clId="{EE8B81D1-747D-4E39-B6AA-9D49D88A676A}" dt="2021-03-02T11:48:13.221" v="914" actId="20577"/>
          <ac:spMkLst>
            <pc:docMk/>
            <pc:sldMk cId="1462139406" sldId="288"/>
            <ac:spMk id="5" creationId="{B0567CBB-7B4A-4BE8-BDF7-D2B8F0B7C9A6}"/>
          </ac:spMkLst>
        </pc:spChg>
        <pc:spChg chg="add del">
          <ac:chgData name="Sarah Burney" userId="11b09efd01d8afd9" providerId="LiveId" clId="{EE8B81D1-747D-4E39-B6AA-9D49D88A676A}" dt="2021-03-02T11:48:03.130" v="909" actId="26606"/>
          <ac:spMkLst>
            <pc:docMk/>
            <pc:sldMk cId="1462139406" sldId="288"/>
            <ac:spMk id="10" creationId="{CF62D2A7-8207-488C-9F46-316BA81A16C8}"/>
          </ac:spMkLst>
        </pc:spChg>
        <pc:picChg chg="add mod ord modCrop">
          <ac:chgData name="Sarah Burney" userId="11b09efd01d8afd9" providerId="LiveId" clId="{EE8B81D1-747D-4E39-B6AA-9D49D88A676A}" dt="2021-03-02T11:48:03.130" v="909" actId="26606"/>
          <ac:picMkLst>
            <pc:docMk/>
            <pc:sldMk cId="1462139406" sldId="288"/>
            <ac:picMk id="4" creationId="{40C83B47-CA51-4794-B278-F6260BA1A379}"/>
          </ac:picMkLst>
        </pc:picChg>
      </pc:sldChg>
      <pc:sldChg chg="addSp modSp new mod">
        <pc:chgData name="Sarah Burney" userId="11b09efd01d8afd9" providerId="LiveId" clId="{EE8B81D1-747D-4E39-B6AA-9D49D88A676A}" dt="2021-03-02T12:48:54.410" v="3497" actId="12"/>
        <pc:sldMkLst>
          <pc:docMk/>
          <pc:sldMk cId="3417238442" sldId="289"/>
        </pc:sldMkLst>
        <pc:spChg chg="mod">
          <ac:chgData name="Sarah Burney" userId="11b09efd01d8afd9" providerId="LiveId" clId="{EE8B81D1-747D-4E39-B6AA-9D49D88A676A}" dt="2021-03-02T12:38:03.567" v="3280" actId="2711"/>
          <ac:spMkLst>
            <pc:docMk/>
            <pc:sldMk cId="3417238442" sldId="289"/>
            <ac:spMk id="2" creationId="{3E7F8EBA-A230-4816-AC39-9F649C66A6A3}"/>
          </ac:spMkLst>
        </pc:spChg>
        <pc:spChg chg="mod">
          <ac:chgData name="Sarah Burney" userId="11b09efd01d8afd9" providerId="LiveId" clId="{EE8B81D1-747D-4E39-B6AA-9D49D88A676A}" dt="2021-03-02T12:48:54.410" v="3497" actId="12"/>
          <ac:spMkLst>
            <pc:docMk/>
            <pc:sldMk cId="3417238442" sldId="289"/>
            <ac:spMk id="3" creationId="{B3E59305-BB8C-49D9-B1B3-EED2B7022DB6}"/>
          </ac:spMkLst>
        </pc:spChg>
        <pc:picChg chg="add mod">
          <ac:chgData name="Sarah Burney" userId="11b09efd01d8afd9" providerId="LiveId" clId="{EE8B81D1-747D-4E39-B6AA-9D49D88A676A}" dt="2021-03-02T12:37:52.969" v="3276"/>
          <ac:picMkLst>
            <pc:docMk/>
            <pc:sldMk cId="3417238442" sldId="289"/>
            <ac:picMk id="4" creationId="{FDDFD7B1-635F-47A7-A978-C059EFC90806}"/>
          </ac:picMkLst>
        </pc:picChg>
      </pc:sldChg>
      <pc:sldChg chg="addSp delSp modSp new mod setBg setClrOvrMap">
        <pc:chgData name="Sarah Burney" userId="11b09efd01d8afd9" providerId="LiveId" clId="{EE8B81D1-747D-4E39-B6AA-9D49D88A676A}" dt="2021-03-02T12:48:01.292" v="3330" actId="5793"/>
        <pc:sldMkLst>
          <pc:docMk/>
          <pc:sldMk cId="2773015755" sldId="290"/>
        </pc:sldMkLst>
        <pc:spChg chg="mod">
          <ac:chgData name="Sarah Burney" userId="11b09efd01d8afd9" providerId="LiveId" clId="{EE8B81D1-747D-4E39-B6AA-9D49D88A676A}" dt="2021-03-02T12:47:13.449" v="3323" actId="26606"/>
          <ac:spMkLst>
            <pc:docMk/>
            <pc:sldMk cId="2773015755" sldId="290"/>
            <ac:spMk id="2" creationId="{75637FF7-6A9E-47A9-A871-0D09F0B66436}"/>
          </ac:spMkLst>
        </pc:spChg>
        <pc:spChg chg="mod ord">
          <ac:chgData name="Sarah Burney" userId="11b09efd01d8afd9" providerId="LiveId" clId="{EE8B81D1-747D-4E39-B6AA-9D49D88A676A}" dt="2021-03-02T12:48:01.292" v="3330" actId="5793"/>
          <ac:spMkLst>
            <pc:docMk/>
            <pc:sldMk cId="2773015755" sldId="290"/>
            <ac:spMk id="3" creationId="{FBD434CC-6EE7-461E-AE68-B281FD4BDCB1}"/>
          </ac:spMkLst>
        </pc:spChg>
        <pc:spChg chg="add del">
          <ac:chgData name="Sarah Burney" userId="11b09efd01d8afd9" providerId="LiveId" clId="{EE8B81D1-747D-4E39-B6AA-9D49D88A676A}" dt="2021-03-02T12:47:13.449" v="3323" actId="26606"/>
          <ac:spMkLst>
            <pc:docMk/>
            <pc:sldMk cId="2773015755" sldId="290"/>
            <ac:spMk id="9" creationId="{CF62D2A7-8207-488C-9F46-316BA81A16C8}"/>
          </ac:spMkLst>
        </pc:spChg>
        <pc:spChg chg="add">
          <ac:chgData name="Sarah Burney" userId="11b09efd01d8afd9" providerId="LiveId" clId="{EE8B81D1-747D-4E39-B6AA-9D49D88A676A}" dt="2021-03-02T12:47:13.449" v="3323" actId="26606"/>
          <ac:spMkLst>
            <pc:docMk/>
            <pc:sldMk cId="2773015755" sldId="290"/>
            <ac:spMk id="14" creationId="{325166D1-1B21-4128-AC42-61745528E4D6}"/>
          </ac:spMkLst>
        </pc:spChg>
        <pc:grpChg chg="add">
          <ac:chgData name="Sarah Burney" userId="11b09efd01d8afd9" providerId="LiveId" clId="{EE8B81D1-747D-4E39-B6AA-9D49D88A676A}" dt="2021-03-02T12:47:13.449" v="3323" actId="26606"/>
          <ac:grpSpMkLst>
            <pc:docMk/>
            <pc:sldMk cId="2773015755" sldId="290"/>
            <ac:grpSpMk id="16" creationId="{E6517BAC-C80F-4065-90D8-703493E0B353}"/>
          </ac:grpSpMkLst>
        </pc:grpChg>
        <pc:picChg chg="add mod modCrop">
          <ac:chgData name="Sarah Burney" userId="11b09efd01d8afd9" providerId="LiveId" clId="{EE8B81D1-747D-4E39-B6AA-9D49D88A676A}" dt="2021-03-02T12:47:25.591" v="3324" actId="18131"/>
          <ac:picMkLst>
            <pc:docMk/>
            <pc:sldMk cId="2773015755" sldId="290"/>
            <ac:picMk id="4" creationId="{D3A191C9-49C0-43D3-B202-98A5E3BCB1B2}"/>
          </ac:picMkLst>
        </pc:picChg>
      </pc:sldChg>
      <pc:sldChg chg="addSp modSp new mod ord">
        <pc:chgData name="Sarah Burney" userId="11b09efd01d8afd9" providerId="LiveId" clId="{EE8B81D1-747D-4E39-B6AA-9D49D88A676A}" dt="2021-03-02T13:04:02.206" v="4339"/>
        <pc:sldMkLst>
          <pc:docMk/>
          <pc:sldMk cId="2258207815" sldId="291"/>
        </pc:sldMkLst>
        <pc:spChg chg="mod">
          <ac:chgData name="Sarah Burney" userId="11b09efd01d8afd9" providerId="LiveId" clId="{EE8B81D1-747D-4E39-B6AA-9D49D88A676A}" dt="2021-03-02T12:39:14.841" v="3286" actId="207"/>
          <ac:spMkLst>
            <pc:docMk/>
            <pc:sldMk cId="2258207815" sldId="291"/>
            <ac:spMk id="2" creationId="{6E8F65FC-087D-4D0C-BB71-707098FB7478}"/>
          </ac:spMkLst>
        </pc:spChg>
        <pc:spChg chg="mod">
          <ac:chgData name="Sarah Burney" userId="11b09efd01d8afd9" providerId="LiveId" clId="{EE8B81D1-747D-4E39-B6AA-9D49D88A676A}" dt="2021-03-02T12:39:05.864" v="3283" actId="14100"/>
          <ac:spMkLst>
            <pc:docMk/>
            <pc:sldMk cId="2258207815" sldId="291"/>
            <ac:spMk id="3" creationId="{05B0C257-94F8-40D0-9160-CD03942AA103}"/>
          </ac:spMkLst>
        </pc:spChg>
        <pc:picChg chg="add mod">
          <ac:chgData name="Sarah Burney" userId="11b09efd01d8afd9" providerId="LiveId" clId="{EE8B81D1-747D-4E39-B6AA-9D49D88A676A}" dt="2021-03-02T12:39:03.260" v="3282"/>
          <ac:picMkLst>
            <pc:docMk/>
            <pc:sldMk cId="2258207815" sldId="291"/>
            <ac:picMk id="4" creationId="{C3F4CB7D-CFB2-498C-9673-73313B14E867}"/>
          </ac:picMkLst>
        </pc:picChg>
      </pc:sldChg>
      <pc:sldChg chg="addSp delSp modSp new mod ord setBg setClrOvrMap">
        <pc:chgData name="Sarah Burney" userId="11b09efd01d8afd9" providerId="LiveId" clId="{EE8B81D1-747D-4E39-B6AA-9D49D88A676A}" dt="2021-03-02T13:04:03.982" v="4341"/>
        <pc:sldMkLst>
          <pc:docMk/>
          <pc:sldMk cId="3327500475" sldId="292"/>
        </pc:sldMkLst>
        <pc:spChg chg="mod">
          <ac:chgData name="Sarah Burney" userId="11b09efd01d8afd9" providerId="LiveId" clId="{EE8B81D1-747D-4E39-B6AA-9D49D88A676A}" dt="2021-03-02T12:44:52.864" v="3303" actId="207"/>
          <ac:spMkLst>
            <pc:docMk/>
            <pc:sldMk cId="3327500475" sldId="292"/>
            <ac:spMk id="2" creationId="{C92BFF62-1765-4DEE-89C0-AB38EDFDA2C0}"/>
          </ac:spMkLst>
        </pc:spChg>
        <pc:spChg chg="mod">
          <ac:chgData name="Sarah Burney" userId="11b09efd01d8afd9" providerId="LiveId" clId="{EE8B81D1-747D-4E39-B6AA-9D49D88A676A}" dt="2021-03-02T12:44:48.906" v="3302" actId="207"/>
          <ac:spMkLst>
            <pc:docMk/>
            <pc:sldMk cId="3327500475" sldId="292"/>
            <ac:spMk id="3" creationId="{7F45E831-B213-4C71-BFAE-4B1E833C48A8}"/>
          </ac:spMkLst>
        </pc:spChg>
        <pc:spChg chg="add del">
          <ac:chgData name="Sarah Burney" userId="11b09efd01d8afd9" providerId="LiveId" clId="{EE8B81D1-747D-4E39-B6AA-9D49D88A676A}" dt="2021-03-02T12:43:29.196" v="3291" actId="26606"/>
          <ac:spMkLst>
            <pc:docMk/>
            <pc:sldMk cId="3327500475" sldId="292"/>
            <ac:spMk id="9" creationId="{CF62D2A7-8207-488C-9F46-316BA81A16C8}"/>
          </ac:spMkLst>
        </pc:spChg>
        <pc:picChg chg="add mod modCrop">
          <ac:chgData name="Sarah Burney" userId="11b09efd01d8afd9" providerId="LiveId" clId="{EE8B81D1-747D-4E39-B6AA-9D49D88A676A}" dt="2021-03-02T12:43:43.983" v="3293" actId="18131"/>
          <ac:picMkLst>
            <pc:docMk/>
            <pc:sldMk cId="3327500475" sldId="292"/>
            <ac:picMk id="4" creationId="{269F8341-C7BF-4AED-BCE4-B791427EBE6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7241-3C58-4D69-AACB-49A239510F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E0D1DA0-B82F-4AAA-A462-E370C1E36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E5F692C-4C6D-47E0-9292-788CA0A89CF0}"/>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5" name="Footer Placeholder 4">
            <a:extLst>
              <a:ext uri="{FF2B5EF4-FFF2-40B4-BE49-F238E27FC236}">
                <a16:creationId xmlns:a16="http://schemas.microsoft.com/office/drawing/2014/main" id="{667D303D-A8A2-482C-AC13-D072A800C3C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110726-6D40-4151-9CEB-2FF2B3475491}"/>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154307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01F2-0157-4B3E-B9B3-0F32AE82E0A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EF4EBA0-F045-49C7-91C3-A578CD4138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D600394-A049-4CBD-B731-4FA83ADDD4C5}"/>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5" name="Footer Placeholder 4">
            <a:extLst>
              <a:ext uri="{FF2B5EF4-FFF2-40B4-BE49-F238E27FC236}">
                <a16:creationId xmlns:a16="http://schemas.microsoft.com/office/drawing/2014/main" id="{5394B56E-620E-43EE-928C-C35A5FFB55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2875FC-7D08-4B1F-B8B4-42F26FA07F1D}"/>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2954028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A9FFD-EF6E-405C-8BBE-4151BF4F02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D76AD2C-94C5-4469-970D-C8ADE6D609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3FF9FAF-3DC9-45E4-B985-4822C5734822}"/>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5" name="Footer Placeholder 4">
            <a:extLst>
              <a:ext uri="{FF2B5EF4-FFF2-40B4-BE49-F238E27FC236}">
                <a16:creationId xmlns:a16="http://schemas.microsoft.com/office/drawing/2014/main" id="{6B797ABF-C5FA-4639-BAC3-72ABF76B36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B680FD-9FA7-42BB-8132-A8DD3519A1FA}"/>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39329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E92BB-75B5-417E-8059-288B7A92865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97882F-90D0-414B-8D53-164B0A3A5C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2C7017B-16CC-49D0-9BA2-CBE40FE69DCB}"/>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5" name="Footer Placeholder 4">
            <a:extLst>
              <a:ext uri="{FF2B5EF4-FFF2-40B4-BE49-F238E27FC236}">
                <a16:creationId xmlns:a16="http://schemas.microsoft.com/office/drawing/2014/main" id="{05713C88-1E41-4699-B6A0-53A9C9C4EDC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9F44A7-D2DA-4D64-BDCD-D85AF3349860}"/>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3702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AE99-7D67-4A42-A415-A85BB6046E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0A8AD25-2B6F-4854-BB6F-94C4A67A48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A27DB8-E08A-402C-9988-0A3F946FF39B}"/>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5" name="Footer Placeholder 4">
            <a:extLst>
              <a:ext uri="{FF2B5EF4-FFF2-40B4-BE49-F238E27FC236}">
                <a16:creationId xmlns:a16="http://schemas.microsoft.com/office/drawing/2014/main" id="{EBF30728-3B4D-442E-9AB1-E3F79C984AF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904BAA3-8CC1-4666-93E9-98783309D0B9}"/>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378190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682C-F866-4BA5-8E9C-90E175A8AA3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CD78CC7-639A-44D4-BE0B-61BB37F229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104F108-3FAC-4C10-9FE0-BB111E90C1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0810631-95B1-44C1-A227-2D5E3A182C79}"/>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6" name="Footer Placeholder 5">
            <a:extLst>
              <a:ext uri="{FF2B5EF4-FFF2-40B4-BE49-F238E27FC236}">
                <a16:creationId xmlns:a16="http://schemas.microsoft.com/office/drawing/2014/main" id="{C281542B-DAEE-44E5-9FA3-474F0EFA9CC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30ECB1-690B-4D16-AFE9-5963F0927F0D}"/>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406803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7918-DD27-47B8-B0CB-56028E7B279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9DEDABF-7691-4115-A6FD-9BF763A29A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A13668-32E7-4E76-9F74-6EA0CF2EA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9EF72AE-CF52-4C95-880D-9C2F952F3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A93F55-CB8B-4D6D-8D9B-F147B08F0A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126979B-CC97-492D-A0F7-298D6B6EDF4A}"/>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8" name="Footer Placeholder 7">
            <a:extLst>
              <a:ext uri="{FF2B5EF4-FFF2-40B4-BE49-F238E27FC236}">
                <a16:creationId xmlns:a16="http://schemas.microsoft.com/office/drawing/2014/main" id="{1FC9B888-45BB-4366-BB0E-EC4B24EDEF6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781251D-84FD-4E94-9D8F-D4FE21D0C6C3}"/>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424793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9634A-3E0D-4E7D-93B0-1974981F068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BFC61B9-8B5C-4437-B2A1-048308BF3672}"/>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4" name="Footer Placeholder 3">
            <a:extLst>
              <a:ext uri="{FF2B5EF4-FFF2-40B4-BE49-F238E27FC236}">
                <a16:creationId xmlns:a16="http://schemas.microsoft.com/office/drawing/2014/main" id="{B7427D99-244A-4307-A431-21100769A79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536BA2AA-9BA7-4070-A674-462D374B17D8}"/>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235187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9B7B5-960A-4470-BD92-18C28ED0CCCE}"/>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3" name="Footer Placeholder 2">
            <a:extLst>
              <a:ext uri="{FF2B5EF4-FFF2-40B4-BE49-F238E27FC236}">
                <a16:creationId xmlns:a16="http://schemas.microsoft.com/office/drawing/2014/main" id="{8C0E3EE2-4D38-45F0-99EC-0D214A49D91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58228EF-8B30-4C00-BAC6-71A55D1374FA}"/>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44611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BFA6-6779-4F87-A8F1-273E689A81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41D5209-B346-453E-8D86-A0F4201DA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760BCF3-61EB-4CA2-9802-C05BFE0E3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496F0-276B-4128-A6E5-A7FED7FD7B32}"/>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6" name="Footer Placeholder 5">
            <a:extLst>
              <a:ext uri="{FF2B5EF4-FFF2-40B4-BE49-F238E27FC236}">
                <a16:creationId xmlns:a16="http://schemas.microsoft.com/office/drawing/2014/main" id="{8DDD9151-A101-45FF-8CC9-17AEEE18B29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1619C5-6C9D-4E73-B68F-B90E19BDF0E1}"/>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361923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F0A0-538B-40FF-85CC-BAAE6B5FC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25E84F6-1C26-4BB4-AF80-954E7503C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0BB19A6-8F52-4BDF-86FB-3AB1056A3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0219-3008-47E5-A8FD-5DA5B7D669AC}"/>
              </a:ext>
            </a:extLst>
          </p:cNvPr>
          <p:cNvSpPr>
            <a:spLocks noGrp="1"/>
          </p:cNvSpPr>
          <p:nvPr>
            <p:ph type="dt" sz="half" idx="10"/>
          </p:nvPr>
        </p:nvSpPr>
        <p:spPr/>
        <p:txBody>
          <a:bodyPr/>
          <a:lstStyle/>
          <a:p>
            <a:fld id="{1B13EF8D-EA37-454E-8B06-F056470D22D1}" type="datetimeFigureOut">
              <a:rPr lang="en-AU" smtClean="0"/>
              <a:t>2/03/2021</a:t>
            </a:fld>
            <a:endParaRPr lang="en-AU"/>
          </a:p>
        </p:txBody>
      </p:sp>
      <p:sp>
        <p:nvSpPr>
          <p:cNvPr id="6" name="Footer Placeholder 5">
            <a:extLst>
              <a:ext uri="{FF2B5EF4-FFF2-40B4-BE49-F238E27FC236}">
                <a16:creationId xmlns:a16="http://schemas.microsoft.com/office/drawing/2014/main" id="{3CBC25A6-2791-4BE1-A947-22D570E3D26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1A7BB4E-0389-4F4B-A659-0906EC45336F}"/>
              </a:ext>
            </a:extLst>
          </p:cNvPr>
          <p:cNvSpPr>
            <a:spLocks noGrp="1"/>
          </p:cNvSpPr>
          <p:nvPr>
            <p:ph type="sldNum" sz="quarter" idx="12"/>
          </p:nvPr>
        </p:nvSpPr>
        <p:spPr/>
        <p:txBody>
          <a:bodyPr/>
          <a:lstStyle/>
          <a:p>
            <a:fld id="{62740EE5-61B5-4D64-8880-B92C5A592D30}" type="slidenum">
              <a:rPr lang="en-AU" smtClean="0"/>
              <a:t>‹#›</a:t>
            </a:fld>
            <a:endParaRPr lang="en-AU"/>
          </a:p>
        </p:txBody>
      </p:sp>
    </p:spTree>
    <p:extLst>
      <p:ext uri="{BB962C8B-B14F-4D97-AF65-F5344CB8AC3E}">
        <p14:creationId xmlns:p14="http://schemas.microsoft.com/office/powerpoint/2010/main" val="293575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21526-92B3-4CDE-ADCA-1485E2557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3966F93-9B3C-4359-AEA2-DDB2A0B83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653B8CF-6055-4C2D-901E-9ED95264A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3EF8D-EA37-454E-8B06-F056470D22D1}" type="datetimeFigureOut">
              <a:rPr lang="en-AU" smtClean="0"/>
              <a:t>2/03/2021</a:t>
            </a:fld>
            <a:endParaRPr lang="en-AU"/>
          </a:p>
        </p:txBody>
      </p:sp>
      <p:sp>
        <p:nvSpPr>
          <p:cNvPr id="5" name="Footer Placeholder 4">
            <a:extLst>
              <a:ext uri="{FF2B5EF4-FFF2-40B4-BE49-F238E27FC236}">
                <a16:creationId xmlns:a16="http://schemas.microsoft.com/office/drawing/2014/main" id="{3CC0C07D-1711-4D08-A649-A65F6D8E7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23DFD3C-2360-41EA-9E1B-2E403A93C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40EE5-61B5-4D64-8880-B92C5A592D30}" type="slidenum">
              <a:rPr lang="en-AU" smtClean="0"/>
              <a:t>‹#›</a:t>
            </a:fld>
            <a:endParaRPr lang="en-AU"/>
          </a:p>
        </p:txBody>
      </p:sp>
    </p:spTree>
    <p:extLst>
      <p:ext uri="{BB962C8B-B14F-4D97-AF65-F5344CB8AC3E}">
        <p14:creationId xmlns:p14="http://schemas.microsoft.com/office/powerpoint/2010/main" val="230144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rgbClr val="7A7A38">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6E5A07-9CBD-44F9-BDDC-D3A45572BDE6}"/>
              </a:ext>
            </a:extLst>
          </p:cNvPr>
          <p:cNvSpPr>
            <a:spLocks noGrp="1"/>
          </p:cNvSpPr>
          <p:nvPr>
            <p:ph type="ctrTitle"/>
          </p:nvPr>
        </p:nvSpPr>
        <p:spPr>
          <a:xfrm>
            <a:off x="5141495" y="1179095"/>
            <a:ext cx="5956353" cy="3404488"/>
          </a:xfrm>
        </p:spPr>
        <p:txBody>
          <a:bodyPr>
            <a:normAutofit/>
          </a:bodyPr>
          <a:lstStyle/>
          <a:p>
            <a:pPr algn="l"/>
            <a:r>
              <a:rPr lang="en-AU" sz="4800">
                <a:solidFill>
                  <a:srgbClr val="FFFFFF"/>
                </a:solidFill>
              </a:rPr>
              <a:t>Techniques Used in Rikki Tikki Tavi</a:t>
            </a:r>
          </a:p>
        </p:txBody>
      </p:sp>
      <p:sp>
        <p:nvSpPr>
          <p:cNvPr id="3" name="Subtitle 2">
            <a:extLst>
              <a:ext uri="{FF2B5EF4-FFF2-40B4-BE49-F238E27FC236}">
                <a16:creationId xmlns:a16="http://schemas.microsoft.com/office/drawing/2014/main" id="{EF309628-3784-40B8-812E-8D5AB95C567D}"/>
              </a:ext>
            </a:extLst>
          </p:cNvPr>
          <p:cNvSpPr>
            <a:spLocks noGrp="1"/>
          </p:cNvSpPr>
          <p:nvPr>
            <p:ph type="subTitle" idx="1"/>
          </p:nvPr>
        </p:nvSpPr>
        <p:spPr>
          <a:xfrm>
            <a:off x="5141495" y="4866870"/>
            <a:ext cx="5956353" cy="1247274"/>
          </a:xfrm>
        </p:spPr>
        <p:txBody>
          <a:bodyPr>
            <a:normAutofit/>
          </a:bodyPr>
          <a:lstStyle/>
          <a:p>
            <a:pPr algn="l"/>
            <a:endParaRPr lang="en-AU">
              <a:solidFill>
                <a:srgbClr val="FFFFFF"/>
              </a:solidFill>
            </a:endParaRPr>
          </a:p>
        </p:txBody>
      </p:sp>
      <p:cxnSp>
        <p:nvCxnSpPr>
          <p:cNvPr id="73" name="Straight Connector 72">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713662"/>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Rikki-Tikki-Tavi - Wikipedia">
            <a:extLst>
              <a:ext uri="{FF2B5EF4-FFF2-40B4-BE49-F238E27FC236}">
                <a16:creationId xmlns:a16="http://schemas.microsoft.com/office/drawing/2014/main" id="{1893CE1C-027B-4565-816C-6EE50AA8B7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793"/>
          <a:stretch/>
        </p:blipFill>
        <p:spPr bwMode="auto">
          <a:xfrm>
            <a:off x="475488" y="476777"/>
            <a:ext cx="3864383" cy="592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08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254496" cy="1828800"/>
          </a:xfrm>
        </p:spPr>
        <p:txBody>
          <a:bodyPr>
            <a:normAutofit/>
          </a:bodyPr>
          <a:lstStyle/>
          <a:p>
            <a:r>
              <a:rPr lang="en-AU" dirty="0"/>
              <a:t>Example 2</a:t>
            </a:r>
          </a:p>
        </p:txBody>
      </p:sp>
      <p:sp>
        <p:nvSpPr>
          <p:cNvPr id="3" name="Content Placeholder 2"/>
          <p:cNvSpPr>
            <a:spLocks noGrp="1"/>
          </p:cNvSpPr>
          <p:nvPr>
            <p:ph idx="1"/>
          </p:nvPr>
        </p:nvSpPr>
        <p:spPr>
          <a:xfrm>
            <a:off x="838200" y="2322576"/>
            <a:ext cx="5257800" cy="3858768"/>
          </a:xfrm>
        </p:spPr>
        <p:txBody>
          <a:bodyPr>
            <a:normAutofit/>
          </a:bodyPr>
          <a:lstStyle/>
          <a:p>
            <a:pPr marL="0" indent="0">
              <a:buNone/>
            </a:pPr>
            <a:r>
              <a:rPr lang="en-US" sz="2400" dirty="0"/>
              <a:t>"Who is Nag?" said he. "</a:t>
            </a:r>
            <a:r>
              <a:rPr lang="en-US" sz="2400" i="1" dirty="0"/>
              <a:t>I</a:t>
            </a:r>
            <a:r>
              <a:rPr lang="en-US" sz="2400" dirty="0"/>
              <a:t> am Nag. The great God </a:t>
            </a:r>
            <a:r>
              <a:rPr lang="en-US" sz="2400" dirty="0" err="1"/>
              <a:t>Brahm</a:t>
            </a:r>
            <a:r>
              <a:rPr lang="en-US" sz="2400" dirty="0"/>
              <a:t> put his mark upon all our people, when the first cobra spread his hood to keep the sun off </a:t>
            </a:r>
            <a:r>
              <a:rPr lang="en-US" sz="2400" dirty="0" err="1"/>
              <a:t>Brahm</a:t>
            </a:r>
            <a:r>
              <a:rPr lang="en-US" sz="2400" dirty="0"/>
              <a:t> as he slept. Look, and be afraid!" </a:t>
            </a:r>
            <a:endParaRPr lang="en-AU" sz="2400" dirty="0"/>
          </a:p>
        </p:txBody>
      </p:sp>
      <p:pic>
        <p:nvPicPr>
          <p:cNvPr id="5" name="Picture 4">
            <a:extLst>
              <a:ext uri="{FF2B5EF4-FFF2-40B4-BE49-F238E27FC236}">
                <a16:creationId xmlns:a16="http://schemas.microsoft.com/office/drawing/2014/main" id="{2FB09CDF-4E1A-4D63-B9E8-1E7A47DE5AB2}"/>
              </a:ext>
            </a:extLst>
          </p:cNvPr>
          <p:cNvPicPr>
            <a:picLocks noChangeAspect="1"/>
          </p:cNvPicPr>
          <p:nvPr/>
        </p:nvPicPr>
        <p:blipFill rotWithShape="1">
          <a:blip r:embed="rId2"/>
          <a:srcRect l="51386"/>
          <a:stretch/>
        </p:blipFill>
        <p:spPr>
          <a:xfrm>
            <a:off x="6955971" y="0"/>
            <a:ext cx="5537174" cy="6858000"/>
          </a:xfrm>
          <a:prstGeom prst="rect">
            <a:avLst/>
          </a:prstGeom>
        </p:spPr>
      </p:pic>
    </p:spTree>
    <p:extLst>
      <p:ext uri="{BB962C8B-B14F-4D97-AF65-F5344CB8AC3E}">
        <p14:creationId xmlns:p14="http://schemas.microsoft.com/office/powerpoint/2010/main" val="63464319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2185" y="365125"/>
            <a:ext cx="8561614" cy="1325563"/>
          </a:xfrm>
        </p:spPr>
        <p:txBody>
          <a:bodyPr/>
          <a:lstStyle/>
          <a:p>
            <a:r>
              <a:rPr lang="en-AU" dirty="0">
                <a:solidFill>
                  <a:srgbClr val="C00000"/>
                </a:solidFill>
                <a:latin typeface="Gill Sans Ultra Bold" panose="020B0A02020104020203" pitchFamily="34" charset="0"/>
              </a:rPr>
              <a:t>Character’s actions</a:t>
            </a:r>
          </a:p>
        </p:txBody>
      </p:sp>
      <p:sp>
        <p:nvSpPr>
          <p:cNvPr id="3" name="Content Placeholder 2"/>
          <p:cNvSpPr>
            <a:spLocks noGrp="1"/>
          </p:cNvSpPr>
          <p:nvPr>
            <p:ph idx="1"/>
          </p:nvPr>
        </p:nvSpPr>
        <p:spPr>
          <a:xfrm>
            <a:off x="2792186" y="1825625"/>
            <a:ext cx="8561614" cy="4351338"/>
          </a:xfrm>
        </p:spPr>
        <p:txBody>
          <a:bodyPr>
            <a:normAutofit/>
          </a:bodyPr>
          <a:lstStyle/>
          <a:p>
            <a:pPr marL="0" indent="0">
              <a:buNone/>
            </a:pPr>
            <a:r>
              <a:rPr lang="en-AU" dirty="0"/>
              <a:t>Description of characters’ actions, what they do and how they behave. </a:t>
            </a:r>
          </a:p>
          <a:p>
            <a:pPr marL="0" indent="0">
              <a:buNone/>
            </a:pPr>
            <a:r>
              <a:rPr lang="en-AU" dirty="0"/>
              <a:t>Telling you HOW they do things, clues about them.</a:t>
            </a:r>
          </a:p>
          <a:p>
            <a:r>
              <a:rPr lang="en-AU" b="1" dirty="0"/>
              <a:t>Tailor birds: </a:t>
            </a:r>
            <a:r>
              <a:rPr lang="en-AU" i="1" dirty="0"/>
              <a:t>cowered</a:t>
            </a:r>
            <a:r>
              <a:rPr lang="en-AU" dirty="0"/>
              <a:t> down in the nest</a:t>
            </a:r>
          </a:p>
          <a:p>
            <a:r>
              <a:rPr lang="en-AU" b="1" dirty="0"/>
              <a:t>Snakes: </a:t>
            </a:r>
            <a:r>
              <a:rPr lang="en-AU" i="1" dirty="0"/>
              <a:t>savage </a:t>
            </a:r>
            <a:r>
              <a:rPr lang="en-AU" dirty="0"/>
              <a:t>blow, </a:t>
            </a:r>
            <a:r>
              <a:rPr lang="en-AU" i="1" dirty="0"/>
              <a:t>horrid cold </a:t>
            </a:r>
            <a:r>
              <a:rPr lang="en-AU" dirty="0"/>
              <a:t>hiss, </a:t>
            </a:r>
            <a:r>
              <a:rPr lang="en-AU" i="1" dirty="0"/>
              <a:t>wicked </a:t>
            </a:r>
            <a:r>
              <a:rPr lang="en-AU" dirty="0"/>
              <a:t>head.</a:t>
            </a:r>
          </a:p>
          <a:p>
            <a:r>
              <a:rPr lang="en-AU" b="1" dirty="0"/>
              <a:t>Mongoose: </a:t>
            </a:r>
            <a:r>
              <a:rPr lang="en-AU" i="1" dirty="0"/>
              <a:t>amused</a:t>
            </a:r>
            <a:r>
              <a:rPr lang="en-AU" dirty="0"/>
              <a:t> at all the fuss, </a:t>
            </a:r>
            <a:r>
              <a:rPr lang="en-AU" i="1" dirty="0"/>
              <a:t>enjoying</a:t>
            </a:r>
            <a:r>
              <a:rPr lang="en-AU" dirty="0"/>
              <a:t> himself, speaks </a:t>
            </a:r>
            <a:r>
              <a:rPr lang="en-AU" i="1" dirty="0"/>
              <a:t>scornfully</a:t>
            </a:r>
            <a:endParaRPr lang="en-AU" dirty="0"/>
          </a:p>
          <a:p>
            <a:r>
              <a:rPr lang="en-AU" b="1" dirty="0"/>
              <a:t>Muskrat: </a:t>
            </a:r>
            <a:r>
              <a:rPr lang="en-AU" i="1" dirty="0"/>
              <a:t>creeping </a:t>
            </a:r>
            <a:r>
              <a:rPr lang="en-AU" dirty="0"/>
              <a:t>around</a:t>
            </a:r>
          </a:p>
          <a:p>
            <a:r>
              <a:rPr lang="en-AU" b="1" dirty="0"/>
              <a:t>Mother: </a:t>
            </a:r>
            <a:r>
              <a:rPr lang="en-AU" dirty="0"/>
              <a:t>white and</a:t>
            </a:r>
            <a:r>
              <a:rPr lang="en-AU" i="1" dirty="0"/>
              <a:t> fainting</a:t>
            </a:r>
            <a:r>
              <a:rPr lang="en-AU" dirty="0"/>
              <a:t>, hugged him </a:t>
            </a:r>
            <a:r>
              <a:rPr lang="en-AU" i="1" dirty="0"/>
              <a:t>crying</a:t>
            </a:r>
          </a:p>
          <a:p>
            <a:pPr marL="0" indent="0">
              <a:buNone/>
            </a:pPr>
            <a:endParaRPr lang="en-AU" dirty="0"/>
          </a:p>
          <a:p>
            <a:pPr marL="0" indent="0">
              <a:buNone/>
            </a:pPr>
            <a:endParaRPr lang="en-AU" dirty="0"/>
          </a:p>
        </p:txBody>
      </p:sp>
      <p:pic>
        <p:nvPicPr>
          <p:cNvPr id="4" name="Picture 3">
            <a:extLst>
              <a:ext uri="{FF2B5EF4-FFF2-40B4-BE49-F238E27FC236}">
                <a16:creationId xmlns:a16="http://schemas.microsoft.com/office/drawing/2014/main" id="{761924D5-E16C-4B57-8622-D731E05AE14B}"/>
              </a:ext>
            </a:extLst>
          </p:cNvPr>
          <p:cNvPicPr>
            <a:picLocks noChangeAspect="1"/>
          </p:cNvPicPr>
          <p:nvPr/>
        </p:nvPicPr>
        <p:blipFill>
          <a:blip r:embed="rId2"/>
          <a:stretch>
            <a:fillRect/>
          </a:stretch>
        </p:blipFill>
        <p:spPr>
          <a:xfrm>
            <a:off x="838200" y="763361"/>
            <a:ext cx="1724045" cy="2665639"/>
          </a:xfrm>
          <a:prstGeom prst="rect">
            <a:avLst/>
          </a:prstGeom>
        </p:spPr>
      </p:pic>
    </p:spTree>
    <p:extLst>
      <p:ext uri="{BB962C8B-B14F-4D97-AF65-F5344CB8AC3E}">
        <p14:creationId xmlns:p14="http://schemas.microsoft.com/office/powerpoint/2010/main" val="187558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669978"/>
            <a:ext cx="4391024" cy="1173700"/>
          </a:xfrm>
        </p:spPr>
        <p:txBody>
          <a:bodyPr anchor="t">
            <a:normAutofit/>
          </a:bodyPr>
          <a:lstStyle/>
          <a:p>
            <a:r>
              <a:rPr lang="en-AU" sz="4000">
                <a:solidFill>
                  <a:schemeClr val="bg1"/>
                </a:solidFill>
              </a:rPr>
              <a:t>Example 1</a:t>
            </a:r>
          </a:p>
        </p:txBody>
      </p:sp>
      <p:pic>
        <p:nvPicPr>
          <p:cNvPr id="4" name="Picture 3">
            <a:extLst>
              <a:ext uri="{FF2B5EF4-FFF2-40B4-BE49-F238E27FC236}">
                <a16:creationId xmlns:a16="http://schemas.microsoft.com/office/drawing/2014/main" id="{EC92D650-1927-4093-9387-C751D520D2AD}"/>
              </a:ext>
            </a:extLst>
          </p:cNvPr>
          <p:cNvPicPr>
            <a:picLocks noChangeAspect="1"/>
          </p:cNvPicPr>
          <p:nvPr/>
        </p:nvPicPr>
        <p:blipFill rotWithShape="1">
          <a:blip r:embed="rId2"/>
          <a:srcRect t="1804" b="43947"/>
          <a:stretch/>
        </p:blipFill>
        <p:spPr>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1" name="Group 10">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2" name="Freeform: Shape 11">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3396342" y="4669977"/>
            <a:ext cx="8376557" cy="1747151"/>
          </a:xfrm>
        </p:spPr>
        <p:txBody>
          <a:bodyPr>
            <a:normAutofit lnSpcReduction="10000"/>
          </a:bodyPr>
          <a:lstStyle/>
          <a:p>
            <a:pPr marL="0" indent="0">
              <a:buNone/>
            </a:pPr>
            <a:r>
              <a:rPr lang="en-US" sz="1800" dirty="0">
                <a:solidFill>
                  <a:schemeClr val="bg1">
                    <a:alpha val="80000"/>
                  </a:schemeClr>
                </a:solidFill>
              </a:rPr>
              <a:t>Rikki-</a:t>
            </a:r>
            <a:r>
              <a:rPr lang="en-US" sz="1800" dirty="0" err="1">
                <a:solidFill>
                  <a:schemeClr val="bg1">
                    <a:alpha val="80000"/>
                  </a:schemeClr>
                </a:solidFill>
              </a:rPr>
              <a:t>tikki</a:t>
            </a:r>
            <a:r>
              <a:rPr lang="en-US" sz="1800" dirty="0">
                <a:solidFill>
                  <a:schemeClr val="bg1">
                    <a:alpha val="80000"/>
                  </a:schemeClr>
                </a:solidFill>
              </a:rPr>
              <a:t> jumped up in the air as high as he could go, and just under him whizzed by the head of Nagaina, Nag's wicked wife. She had crept up behind him as he was talking, to make an end of him. He heard her savage hiss as the stroke missed. He came down almost across her back, and if he had been an old mongoose he would have known that then was the time to break her back with one bite; but he was afraid of the terrible lashing return stroke of the cobra. He bit, indeed, but did not bite long enough, and he jumped clear of the whisking tail, leaving Nagaina torn and angry. </a:t>
            </a:r>
            <a:endParaRPr lang="en-AU" sz="1800" dirty="0">
              <a:solidFill>
                <a:schemeClr val="bg1">
                  <a:alpha val="80000"/>
                </a:schemeClr>
              </a:solidFill>
            </a:endParaRPr>
          </a:p>
          <a:p>
            <a:pPr marL="0" indent="0">
              <a:buNone/>
            </a:pPr>
            <a:endParaRPr lang="en-AU" sz="1100" dirty="0">
              <a:solidFill>
                <a:schemeClr val="bg1">
                  <a:alpha val="80000"/>
                </a:schemeClr>
              </a:solidFill>
            </a:endParaRPr>
          </a:p>
        </p:txBody>
      </p:sp>
    </p:spTree>
    <p:extLst>
      <p:ext uri="{BB962C8B-B14F-4D97-AF65-F5344CB8AC3E}">
        <p14:creationId xmlns:p14="http://schemas.microsoft.com/office/powerpoint/2010/main" val="659038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ACB9-AA57-45E8-9837-053B74C57A98}"/>
              </a:ext>
            </a:extLst>
          </p:cNvPr>
          <p:cNvSpPr>
            <a:spLocks noGrp="1"/>
          </p:cNvSpPr>
          <p:nvPr>
            <p:ph type="title"/>
          </p:nvPr>
        </p:nvSpPr>
        <p:spPr>
          <a:xfrm>
            <a:off x="5069940" y="365124"/>
            <a:ext cx="6172200" cy="1828800"/>
          </a:xfrm>
        </p:spPr>
        <p:txBody>
          <a:bodyPr vert="horz" lIns="91440" tIns="45720" rIns="91440" bIns="45720" rtlCol="0" anchor="ctr">
            <a:normAutofit/>
          </a:bodyPr>
          <a:lstStyle/>
          <a:p>
            <a:r>
              <a:rPr lang="en-US"/>
              <a:t>Example 2</a:t>
            </a:r>
          </a:p>
        </p:txBody>
      </p:sp>
      <p:pic>
        <p:nvPicPr>
          <p:cNvPr id="4" name="Content Placeholder 3">
            <a:extLst>
              <a:ext uri="{FF2B5EF4-FFF2-40B4-BE49-F238E27FC236}">
                <a16:creationId xmlns:a16="http://schemas.microsoft.com/office/drawing/2014/main" id="{40C83B47-CA51-4794-B278-F6260BA1A379}"/>
              </a:ext>
            </a:extLst>
          </p:cNvPr>
          <p:cNvPicPr>
            <a:picLocks noGrp="1" noChangeAspect="1"/>
          </p:cNvPicPr>
          <p:nvPr>
            <p:ph idx="1"/>
          </p:nvPr>
        </p:nvPicPr>
        <p:blipFill rotWithShape="1">
          <a:blip r:embed="rId2"/>
          <a:srcRect l="22986" r="9360"/>
          <a:stretch/>
        </p:blipFill>
        <p:spPr>
          <a:xfrm>
            <a:off x="20" y="10"/>
            <a:ext cx="4639713" cy="6857990"/>
          </a:xfrm>
          <a:prstGeom prst="rect">
            <a:avLst/>
          </a:prstGeom>
        </p:spPr>
      </p:pic>
      <p:sp>
        <p:nvSpPr>
          <p:cNvPr id="5" name="TextBox 4">
            <a:extLst>
              <a:ext uri="{FF2B5EF4-FFF2-40B4-BE49-F238E27FC236}">
                <a16:creationId xmlns:a16="http://schemas.microsoft.com/office/drawing/2014/main" id="{B0567CBB-7B4A-4BE8-BDF7-D2B8F0B7C9A6}"/>
              </a:ext>
            </a:extLst>
          </p:cNvPr>
          <p:cNvSpPr txBox="1"/>
          <p:nvPr/>
        </p:nvSpPr>
        <p:spPr>
          <a:xfrm>
            <a:off x="5069940" y="2322576"/>
            <a:ext cx="6172200" cy="3858768"/>
          </a:xfrm>
          <a:prstGeom prst="rect">
            <a:avLst/>
          </a:prstGeom>
        </p:spPr>
        <p:txBody>
          <a:bodyPr vert="horz" lIns="91440" tIns="45720" rIns="91440" bIns="45720" rtlCol="0">
            <a:normAutofit/>
          </a:bodyPr>
          <a:lstStyle/>
          <a:p>
            <a:pPr>
              <a:lnSpc>
                <a:spcPct val="90000"/>
              </a:lnSpc>
              <a:spcAft>
                <a:spcPts val="600"/>
              </a:spcAft>
            </a:pPr>
            <a:r>
              <a:rPr lang="en-US" sz="2400" dirty="0" err="1">
                <a:effectLst/>
              </a:rPr>
              <a:t>Darzee</a:t>
            </a:r>
            <a:r>
              <a:rPr lang="en-US" sz="2400" dirty="0">
                <a:effectLst/>
              </a:rPr>
              <a:t> said, "It is all over with Rikki-</a:t>
            </a:r>
            <a:r>
              <a:rPr lang="en-US" sz="2400" dirty="0" err="1">
                <a:effectLst/>
              </a:rPr>
              <a:t>tikki</a:t>
            </a:r>
            <a:r>
              <a:rPr lang="en-US" sz="2400" dirty="0">
                <a:effectLst/>
              </a:rPr>
              <a:t>! We must sing his death song. Valiant Rikki-</a:t>
            </a:r>
            <a:r>
              <a:rPr lang="en-US" sz="2400" dirty="0" err="1">
                <a:effectLst/>
              </a:rPr>
              <a:t>tikki</a:t>
            </a:r>
            <a:r>
              <a:rPr lang="en-US" sz="2400" dirty="0">
                <a:effectLst/>
              </a:rPr>
              <a:t> is dead! For Nagaina will surely kill him underground." </a:t>
            </a:r>
          </a:p>
          <a:p>
            <a:pPr>
              <a:lnSpc>
                <a:spcPct val="90000"/>
              </a:lnSpc>
              <a:spcAft>
                <a:spcPts val="600"/>
              </a:spcAft>
            </a:pPr>
            <a:r>
              <a:rPr lang="en-US" sz="2400" dirty="0">
                <a:effectLst/>
              </a:rPr>
              <a:t>So he sang a very mournful song that he made up on the spur of the minute, and just as he got to the most touching part, the grass quivered again.</a:t>
            </a:r>
            <a:endParaRPr lang="en-US" sz="2400" dirty="0"/>
          </a:p>
        </p:txBody>
      </p:sp>
    </p:spTree>
    <p:extLst>
      <p:ext uri="{BB962C8B-B14F-4D97-AF65-F5344CB8AC3E}">
        <p14:creationId xmlns:p14="http://schemas.microsoft.com/office/powerpoint/2010/main" val="146213940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486" y="365125"/>
            <a:ext cx="8447314" cy="1325563"/>
          </a:xfrm>
        </p:spPr>
        <p:txBody>
          <a:bodyPr/>
          <a:lstStyle/>
          <a:p>
            <a:r>
              <a:rPr lang="en-AU" dirty="0">
                <a:solidFill>
                  <a:srgbClr val="C00000"/>
                </a:solidFill>
                <a:latin typeface="Gill Sans Ultra Bold" panose="020B0A02020104020203" pitchFamily="34" charset="0"/>
              </a:rPr>
              <a:t>Narrator’s comments</a:t>
            </a:r>
          </a:p>
        </p:txBody>
      </p:sp>
      <p:sp>
        <p:nvSpPr>
          <p:cNvPr id="3" name="Content Placeholder 2"/>
          <p:cNvSpPr>
            <a:spLocks noGrp="1"/>
          </p:cNvSpPr>
          <p:nvPr>
            <p:ph idx="1"/>
          </p:nvPr>
        </p:nvSpPr>
        <p:spPr>
          <a:xfrm>
            <a:off x="2906486" y="1825625"/>
            <a:ext cx="8447314" cy="4351338"/>
          </a:xfrm>
        </p:spPr>
        <p:txBody>
          <a:bodyPr/>
          <a:lstStyle/>
          <a:p>
            <a:pPr marL="0" indent="0">
              <a:buNone/>
            </a:pPr>
            <a:r>
              <a:rPr lang="en-AU" dirty="0"/>
              <a:t>Comments from the ‘voice’ that is telling the story. </a:t>
            </a:r>
          </a:p>
          <a:p>
            <a:r>
              <a:rPr lang="en-AU" dirty="0"/>
              <a:t>In </a:t>
            </a:r>
            <a:r>
              <a:rPr lang="en-AU" i="1" dirty="0"/>
              <a:t>Rikki Tikki </a:t>
            </a:r>
            <a:r>
              <a:rPr lang="en-AU" i="1" dirty="0" err="1"/>
              <a:t>Tavi</a:t>
            </a:r>
            <a:r>
              <a:rPr lang="en-AU" i="1" dirty="0"/>
              <a:t> </a:t>
            </a:r>
            <a:r>
              <a:rPr lang="en-AU" dirty="0"/>
              <a:t>the narrator is omniscient (all-knowing). </a:t>
            </a:r>
          </a:p>
          <a:p>
            <a:r>
              <a:rPr lang="en-AU" dirty="0"/>
              <a:t>Can read the thoughts of ALL the characters and tell you what they’re thinking or feeling.</a:t>
            </a:r>
          </a:p>
          <a:p>
            <a:r>
              <a:rPr lang="en-AU" dirty="0"/>
              <a:t>Also tells you factual information about the animals.</a:t>
            </a:r>
          </a:p>
        </p:txBody>
      </p:sp>
      <p:pic>
        <p:nvPicPr>
          <p:cNvPr id="4" name="Picture 3">
            <a:extLst>
              <a:ext uri="{FF2B5EF4-FFF2-40B4-BE49-F238E27FC236}">
                <a16:creationId xmlns:a16="http://schemas.microsoft.com/office/drawing/2014/main" id="{B0AD38ED-5AC1-4A93-8B33-4E7DB1C06CC7}"/>
              </a:ext>
            </a:extLst>
          </p:cNvPr>
          <p:cNvPicPr>
            <a:picLocks noChangeAspect="1"/>
          </p:cNvPicPr>
          <p:nvPr/>
        </p:nvPicPr>
        <p:blipFill>
          <a:blip r:embed="rId2"/>
          <a:stretch>
            <a:fillRect/>
          </a:stretch>
        </p:blipFill>
        <p:spPr>
          <a:xfrm>
            <a:off x="838200" y="763361"/>
            <a:ext cx="1724045" cy="2665639"/>
          </a:xfrm>
          <a:prstGeom prst="rect">
            <a:avLst/>
          </a:prstGeom>
        </p:spPr>
      </p:pic>
    </p:spTree>
    <p:extLst>
      <p:ext uri="{BB962C8B-B14F-4D97-AF65-F5344CB8AC3E}">
        <p14:creationId xmlns:p14="http://schemas.microsoft.com/office/powerpoint/2010/main" val="499934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9940" y="365124"/>
            <a:ext cx="6172200" cy="1828800"/>
          </a:xfrm>
        </p:spPr>
        <p:txBody>
          <a:bodyPr>
            <a:normAutofit/>
          </a:bodyPr>
          <a:lstStyle/>
          <a:p>
            <a:r>
              <a:rPr lang="en-AU"/>
              <a:t>Example 1</a:t>
            </a:r>
          </a:p>
        </p:txBody>
      </p:sp>
      <p:pic>
        <p:nvPicPr>
          <p:cNvPr id="9" name="Picture 8">
            <a:extLst>
              <a:ext uri="{FF2B5EF4-FFF2-40B4-BE49-F238E27FC236}">
                <a16:creationId xmlns:a16="http://schemas.microsoft.com/office/drawing/2014/main" id="{8BF8FA49-0546-41F4-88EE-D4EAB244536E}"/>
              </a:ext>
            </a:extLst>
          </p:cNvPr>
          <p:cNvPicPr>
            <a:picLocks noChangeAspect="1"/>
          </p:cNvPicPr>
          <p:nvPr/>
        </p:nvPicPr>
        <p:blipFill rotWithShape="1">
          <a:blip r:embed="rId2"/>
          <a:srcRect l="34265" r="15840" b="-2"/>
          <a:stretch/>
        </p:blipFill>
        <p:spPr>
          <a:xfrm>
            <a:off x="20" y="10"/>
            <a:ext cx="4639713" cy="6857990"/>
          </a:xfrm>
          <a:prstGeom prst="rect">
            <a:avLst/>
          </a:prstGeom>
        </p:spPr>
      </p:pic>
      <p:sp>
        <p:nvSpPr>
          <p:cNvPr id="3" name="Content Placeholder 2"/>
          <p:cNvSpPr>
            <a:spLocks noGrp="1"/>
          </p:cNvSpPr>
          <p:nvPr>
            <p:ph idx="1"/>
          </p:nvPr>
        </p:nvSpPr>
        <p:spPr>
          <a:xfrm>
            <a:off x="5069940" y="2322576"/>
            <a:ext cx="6172200" cy="3858768"/>
          </a:xfrm>
        </p:spPr>
        <p:txBody>
          <a:bodyPr>
            <a:normAutofit/>
          </a:bodyPr>
          <a:lstStyle/>
          <a:p>
            <a:pPr marL="0" indent="0">
              <a:buNone/>
            </a:pPr>
            <a:r>
              <a:rPr lang="en-US" sz="2400" dirty="0">
                <a:effectLst/>
                <a:latin typeface="Calibri" panose="020F0502020204030204" pitchFamily="34" charset="0"/>
                <a:ea typeface="Times New Roman" panose="02020603050405020304" pitchFamily="18" charset="0"/>
              </a:rPr>
              <a:t>He </a:t>
            </a:r>
            <a:r>
              <a:rPr lang="en-US" sz="2400" u="sng" dirty="0">
                <a:effectLst/>
                <a:latin typeface="Calibri" panose="020F0502020204030204" pitchFamily="34" charset="0"/>
                <a:ea typeface="Times New Roman" panose="02020603050405020304" pitchFamily="18" charset="0"/>
              </a:rPr>
              <a:t>was afraid </a:t>
            </a:r>
            <a:r>
              <a:rPr lang="en-US" sz="2400" dirty="0">
                <a:effectLst/>
                <a:latin typeface="Calibri" panose="020F0502020204030204" pitchFamily="34" charset="0"/>
                <a:ea typeface="Times New Roman" panose="02020603050405020304" pitchFamily="18" charset="0"/>
              </a:rPr>
              <a:t>for the minute, but it is impossible for a mongoose to stay frightened for any length of time, and though he had never met a live cobra before, his mother had fed him on dead ones, and </a:t>
            </a:r>
            <a:r>
              <a:rPr lang="en-US" sz="2400" u="sng" dirty="0">
                <a:effectLst/>
                <a:latin typeface="Calibri" panose="020F0502020204030204" pitchFamily="34" charset="0"/>
                <a:ea typeface="Times New Roman" panose="02020603050405020304" pitchFamily="18" charset="0"/>
              </a:rPr>
              <a:t>he knew </a:t>
            </a:r>
            <a:r>
              <a:rPr lang="en-US" sz="2400" dirty="0">
                <a:effectLst/>
                <a:latin typeface="Calibri" panose="020F0502020204030204" pitchFamily="34" charset="0"/>
                <a:ea typeface="Times New Roman" panose="02020603050405020304" pitchFamily="18" charset="0"/>
              </a:rPr>
              <a:t>that all a grown mongoose's business in life was to fight and eat snakes. </a:t>
            </a:r>
          </a:p>
          <a:p>
            <a:pPr marL="0" indent="0">
              <a:buNone/>
            </a:pPr>
            <a:r>
              <a:rPr lang="en-US" sz="2400" dirty="0">
                <a:effectLst/>
                <a:latin typeface="Calibri" panose="020F0502020204030204" pitchFamily="34" charset="0"/>
                <a:ea typeface="Times New Roman" panose="02020603050405020304" pitchFamily="18" charset="0"/>
              </a:rPr>
              <a:t>Nag </a:t>
            </a:r>
            <a:r>
              <a:rPr lang="en-US" sz="2400" u="sng" dirty="0">
                <a:effectLst/>
                <a:latin typeface="Calibri" panose="020F0502020204030204" pitchFamily="34" charset="0"/>
                <a:ea typeface="Times New Roman" panose="02020603050405020304" pitchFamily="18" charset="0"/>
              </a:rPr>
              <a:t>knew</a:t>
            </a:r>
            <a:r>
              <a:rPr lang="en-US" sz="2400" dirty="0">
                <a:effectLst/>
                <a:latin typeface="Calibri" panose="020F0502020204030204" pitchFamily="34" charset="0"/>
                <a:ea typeface="Times New Roman" panose="02020603050405020304" pitchFamily="18" charset="0"/>
              </a:rPr>
              <a:t> that too and, at the bottom of his cold heart</a:t>
            </a:r>
            <a:r>
              <a:rPr lang="en-US" sz="2400" u="sng" dirty="0">
                <a:effectLst/>
                <a:latin typeface="Calibri" panose="020F0502020204030204" pitchFamily="34" charset="0"/>
                <a:ea typeface="Times New Roman" panose="02020603050405020304" pitchFamily="18" charset="0"/>
              </a:rPr>
              <a:t>, he was afraid</a:t>
            </a:r>
            <a:r>
              <a:rPr lang="en-US" sz="2400" u="sng">
                <a:effectLst/>
                <a:latin typeface="Calibri" panose="020F0502020204030204" pitchFamily="34" charset="0"/>
                <a:ea typeface="Times New Roman" panose="02020603050405020304" pitchFamily="18" charset="0"/>
              </a:rPr>
              <a:t>. </a:t>
            </a:r>
            <a:endParaRPr lang="en-AU" sz="2400" u="sng"/>
          </a:p>
        </p:txBody>
      </p:sp>
    </p:spTree>
    <p:extLst>
      <p:ext uri="{BB962C8B-B14F-4D97-AF65-F5344CB8AC3E}">
        <p14:creationId xmlns:p14="http://schemas.microsoft.com/office/powerpoint/2010/main" val="81132413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C47B90-DA72-46BE-B6EF-B0FF23643090}"/>
              </a:ext>
            </a:extLst>
          </p:cNvPr>
          <p:cNvPicPr>
            <a:picLocks noChangeAspect="1"/>
          </p:cNvPicPr>
          <p:nvPr/>
        </p:nvPicPr>
        <p:blipFill rotWithShape="1">
          <a:blip r:embed="rId2"/>
          <a:srcRect l="4126" t="13257" r="4472" b="9411"/>
          <a:stretch/>
        </p:blipFill>
        <p:spPr>
          <a:xfrm>
            <a:off x="20" y="10"/>
            <a:ext cx="12188932" cy="6857990"/>
          </a:xfrm>
          <a:prstGeom prst="rect">
            <a:avLst/>
          </a:prstGeom>
        </p:spPr>
      </p:pic>
      <p:sp>
        <p:nvSpPr>
          <p:cNvPr id="14" name="Freeform: Shape 13">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82CB8FC-C6BE-4F26-9D63-B6AC64ABAE4C}"/>
              </a:ext>
            </a:extLst>
          </p:cNvPr>
          <p:cNvSpPr>
            <a:spLocks noGrp="1"/>
          </p:cNvSpPr>
          <p:nvPr>
            <p:ph type="title"/>
          </p:nvPr>
        </p:nvSpPr>
        <p:spPr>
          <a:xfrm>
            <a:off x="618062" y="4185749"/>
            <a:ext cx="9265771" cy="622836"/>
          </a:xfrm>
        </p:spPr>
        <p:txBody>
          <a:bodyPr>
            <a:normAutofit/>
          </a:bodyPr>
          <a:lstStyle/>
          <a:p>
            <a:r>
              <a:rPr lang="en-AU" sz="3600"/>
              <a:t>Example 2</a:t>
            </a:r>
          </a:p>
        </p:txBody>
      </p:sp>
      <p:sp>
        <p:nvSpPr>
          <p:cNvPr id="3" name="Content Placeholder 2">
            <a:extLst>
              <a:ext uri="{FF2B5EF4-FFF2-40B4-BE49-F238E27FC236}">
                <a16:creationId xmlns:a16="http://schemas.microsoft.com/office/drawing/2014/main" id="{A14F161A-6C44-46DA-A65F-2E712B1BE5E8}"/>
              </a:ext>
            </a:extLst>
          </p:cNvPr>
          <p:cNvSpPr>
            <a:spLocks noGrp="1"/>
          </p:cNvSpPr>
          <p:nvPr>
            <p:ph idx="1"/>
          </p:nvPr>
        </p:nvSpPr>
        <p:spPr>
          <a:xfrm>
            <a:off x="618063" y="4856921"/>
            <a:ext cx="9565028" cy="1249240"/>
          </a:xfrm>
        </p:spPr>
        <p:txBody>
          <a:bodyPr>
            <a:normAutofit/>
          </a:bodyPr>
          <a:lstStyle/>
          <a:p>
            <a:pPr marL="0" indent="0">
              <a:buNone/>
            </a:pPr>
            <a:r>
              <a:rPr lang="en-US" sz="1800" dirty="0">
                <a:effectLst/>
                <a:latin typeface="Calibri" panose="020F0502020204030204" pitchFamily="34" charset="0"/>
                <a:ea typeface="Times New Roman" panose="02020603050405020304" pitchFamily="18" charset="0"/>
              </a:rPr>
              <a:t>Rikki-</a:t>
            </a:r>
            <a:r>
              <a:rPr lang="en-US" sz="1800">
                <a:effectLst/>
                <a:latin typeface="Calibri" panose="020F0502020204030204" pitchFamily="34" charset="0"/>
                <a:ea typeface="Times New Roman" panose="02020603050405020304" pitchFamily="18" charset="0"/>
              </a:rPr>
              <a:t>tikki</a:t>
            </a:r>
            <a:r>
              <a:rPr lang="en-US" sz="1800" dirty="0">
                <a:effectLst/>
                <a:latin typeface="Calibri" panose="020F0502020204030204" pitchFamily="34" charset="0"/>
                <a:ea typeface="Times New Roman" panose="02020603050405020304" pitchFamily="18" charset="0"/>
              </a:rPr>
              <a:t> felt his eyes growing red and hot (when a mongoose's eyes grow red, he is angry), and he sat back on his tail and hind legs like a little kangaroo, and looked all round him, and chattered with rage. But Nag and Nagaina had disappeared into the grass. When a snake misses its stroke, it never says anything or gives any sign of what it means to do next. </a:t>
            </a:r>
            <a:endParaRPr lang="en-AU" sz="1800"/>
          </a:p>
        </p:txBody>
      </p:sp>
    </p:spTree>
    <p:extLst>
      <p:ext uri="{BB962C8B-B14F-4D97-AF65-F5344CB8AC3E}">
        <p14:creationId xmlns:p14="http://schemas.microsoft.com/office/powerpoint/2010/main" val="241268972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65FC-087D-4D0C-BB71-707098FB7478}"/>
              </a:ext>
            </a:extLst>
          </p:cNvPr>
          <p:cNvSpPr>
            <a:spLocks noGrp="1"/>
          </p:cNvSpPr>
          <p:nvPr>
            <p:ph type="title"/>
          </p:nvPr>
        </p:nvSpPr>
        <p:spPr>
          <a:xfrm>
            <a:off x="2775856" y="365125"/>
            <a:ext cx="8577944" cy="1325563"/>
          </a:xfrm>
        </p:spPr>
        <p:txBody>
          <a:bodyPr/>
          <a:lstStyle/>
          <a:p>
            <a:r>
              <a:rPr lang="en-AU" dirty="0">
                <a:solidFill>
                  <a:srgbClr val="C00000"/>
                </a:solidFill>
                <a:latin typeface="Gill Sans Ultra Bold" panose="020B0A02020104020203" pitchFamily="34" charset="0"/>
              </a:rPr>
              <a:t>Similes and Metaphors</a:t>
            </a:r>
          </a:p>
        </p:txBody>
      </p:sp>
      <p:sp>
        <p:nvSpPr>
          <p:cNvPr id="3" name="Content Placeholder 2">
            <a:extLst>
              <a:ext uri="{FF2B5EF4-FFF2-40B4-BE49-F238E27FC236}">
                <a16:creationId xmlns:a16="http://schemas.microsoft.com/office/drawing/2014/main" id="{05B0C257-94F8-40D0-9160-CD03942AA103}"/>
              </a:ext>
            </a:extLst>
          </p:cNvPr>
          <p:cNvSpPr>
            <a:spLocks noGrp="1"/>
          </p:cNvSpPr>
          <p:nvPr>
            <p:ph idx="1"/>
          </p:nvPr>
        </p:nvSpPr>
        <p:spPr>
          <a:xfrm>
            <a:off x="2775856" y="1825625"/>
            <a:ext cx="8577943" cy="4351338"/>
          </a:xfrm>
        </p:spPr>
        <p:txBody>
          <a:bodyPr/>
          <a:lstStyle/>
          <a:p>
            <a:r>
              <a:rPr lang="en-AU" dirty="0"/>
              <a:t>Simile – using ‘like’ or ‘as’ to compare </a:t>
            </a:r>
          </a:p>
          <a:p>
            <a:r>
              <a:rPr lang="en-AU" dirty="0"/>
              <a:t>Metaphor – comparing by saying one thing IS the other</a:t>
            </a:r>
          </a:p>
        </p:txBody>
      </p:sp>
      <p:pic>
        <p:nvPicPr>
          <p:cNvPr id="4" name="Picture 3">
            <a:extLst>
              <a:ext uri="{FF2B5EF4-FFF2-40B4-BE49-F238E27FC236}">
                <a16:creationId xmlns:a16="http://schemas.microsoft.com/office/drawing/2014/main" id="{C3F4CB7D-CFB2-498C-9673-73313B14E867}"/>
              </a:ext>
            </a:extLst>
          </p:cNvPr>
          <p:cNvPicPr>
            <a:picLocks noChangeAspect="1"/>
          </p:cNvPicPr>
          <p:nvPr/>
        </p:nvPicPr>
        <p:blipFill>
          <a:blip r:embed="rId2"/>
          <a:stretch>
            <a:fillRect/>
          </a:stretch>
        </p:blipFill>
        <p:spPr>
          <a:xfrm>
            <a:off x="838200" y="763361"/>
            <a:ext cx="1724045" cy="2665639"/>
          </a:xfrm>
          <a:prstGeom prst="rect">
            <a:avLst/>
          </a:prstGeom>
        </p:spPr>
      </p:pic>
    </p:spTree>
    <p:extLst>
      <p:ext uri="{BB962C8B-B14F-4D97-AF65-F5344CB8AC3E}">
        <p14:creationId xmlns:p14="http://schemas.microsoft.com/office/powerpoint/2010/main" val="225820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FF62-1765-4DEE-89C0-AB38EDFDA2C0}"/>
              </a:ext>
            </a:extLst>
          </p:cNvPr>
          <p:cNvSpPr>
            <a:spLocks noGrp="1"/>
          </p:cNvSpPr>
          <p:nvPr>
            <p:ph type="title"/>
          </p:nvPr>
        </p:nvSpPr>
        <p:spPr>
          <a:xfrm>
            <a:off x="648929" y="629266"/>
            <a:ext cx="3651467" cy="1676603"/>
          </a:xfrm>
        </p:spPr>
        <p:txBody>
          <a:bodyPr>
            <a:normAutofit/>
          </a:bodyPr>
          <a:lstStyle/>
          <a:p>
            <a:r>
              <a:rPr lang="en-AU" sz="4800" dirty="0">
                <a:solidFill>
                  <a:schemeClr val="bg1"/>
                </a:solidFill>
              </a:rPr>
              <a:t>Examples</a:t>
            </a:r>
          </a:p>
        </p:txBody>
      </p:sp>
      <p:sp>
        <p:nvSpPr>
          <p:cNvPr id="3" name="Content Placeholder 2">
            <a:extLst>
              <a:ext uri="{FF2B5EF4-FFF2-40B4-BE49-F238E27FC236}">
                <a16:creationId xmlns:a16="http://schemas.microsoft.com/office/drawing/2014/main" id="{7F45E831-B213-4C71-BFAE-4B1E833C48A8}"/>
              </a:ext>
            </a:extLst>
          </p:cNvPr>
          <p:cNvSpPr>
            <a:spLocks noGrp="1"/>
          </p:cNvSpPr>
          <p:nvPr>
            <p:ph idx="1"/>
          </p:nvPr>
        </p:nvSpPr>
        <p:spPr>
          <a:xfrm>
            <a:off x="648930" y="2438400"/>
            <a:ext cx="5637569" cy="3785419"/>
          </a:xfrm>
        </p:spPr>
        <p:txBody>
          <a:bodyPr>
            <a:normAutofit/>
          </a:bodyPr>
          <a:lstStyle/>
          <a:p>
            <a:r>
              <a:rPr lang="en-AU" sz="3200" dirty="0">
                <a:solidFill>
                  <a:schemeClr val="bg1"/>
                </a:solidFill>
              </a:rPr>
              <a:t>He sat stone still</a:t>
            </a:r>
          </a:p>
          <a:p>
            <a:r>
              <a:rPr lang="en-AU" sz="3200" dirty="0">
                <a:solidFill>
                  <a:schemeClr val="bg1"/>
                </a:solidFill>
              </a:rPr>
              <a:t>Be careful, I am death</a:t>
            </a:r>
          </a:p>
          <a:p>
            <a:r>
              <a:rPr lang="en-AU" sz="3200" dirty="0">
                <a:solidFill>
                  <a:schemeClr val="bg1"/>
                </a:solidFill>
              </a:rPr>
              <a:t>She flew like an arrow down the path.</a:t>
            </a:r>
          </a:p>
          <a:p>
            <a:r>
              <a:rPr lang="en-AU" sz="3200" dirty="0">
                <a:solidFill>
                  <a:schemeClr val="bg1"/>
                </a:solidFill>
              </a:rPr>
              <a:t>Swaying to and </a:t>
            </a:r>
            <a:r>
              <a:rPr lang="en-AU" sz="3200" dirty="0" err="1">
                <a:solidFill>
                  <a:schemeClr val="bg1"/>
                </a:solidFill>
              </a:rPr>
              <a:t>fro</a:t>
            </a:r>
            <a:r>
              <a:rPr lang="en-AU" sz="3200" dirty="0">
                <a:solidFill>
                  <a:schemeClr val="bg1"/>
                </a:solidFill>
              </a:rPr>
              <a:t>, exactly like a dandelion tuft balances in the wind</a:t>
            </a:r>
          </a:p>
        </p:txBody>
      </p:sp>
      <p:pic>
        <p:nvPicPr>
          <p:cNvPr id="4" name="Picture 3">
            <a:extLst>
              <a:ext uri="{FF2B5EF4-FFF2-40B4-BE49-F238E27FC236}">
                <a16:creationId xmlns:a16="http://schemas.microsoft.com/office/drawing/2014/main" id="{269F8341-C7BF-4AED-BCE4-B791427EBE68}"/>
              </a:ext>
            </a:extLst>
          </p:cNvPr>
          <p:cNvPicPr>
            <a:picLocks noChangeAspect="1"/>
          </p:cNvPicPr>
          <p:nvPr/>
        </p:nvPicPr>
        <p:blipFill rotWithShape="1">
          <a:blip r:embed="rId2"/>
          <a:srcRect l="-33094" r="3"/>
          <a:stretch/>
        </p:blipFill>
        <p:spPr>
          <a:xfrm>
            <a:off x="4639056" y="10"/>
            <a:ext cx="7552944" cy="6857990"/>
          </a:xfrm>
          <a:prstGeom prst="rect">
            <a:avLst/>
          </a:prstGeom>
          <a:effectLst/>
        </p:spPr>
      </p:pic>
    </p:spTree>
    <p:extLst>
      <p:ext uri="{BB962C8B-B14F-4D97-AF65-F5344CB8AC3E}">
        <p14:creationId xmlns:p14="http://schemas.microsoft.com/office/powerpoint/2010/main" val="3327500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8EBA-A230-4816-AC39-9F649C66A6A3}"/>
              </a:ext>
            </a:extLst>
          </p:cNvPr>
          <p:cNvSpPr>
            <a:spLocks noGrp="1"/>
          </p:cNvSpPr>
          <p:nvPr>
            <p:ph type="title"/>
          </p:nvPr>
        </p:nvSpPr>
        <p:spPr>
          <a:xfrm>
            <a:off x="2857498" y="365125"/>
            <a:ext cx="8496301" cy="1325563"/>
          </a:xfrm>
        </p:spPr>
        <p:txBody>
          <a:bodyPr/>
          <a:lstStyle/>
          <a:p>
            <a:r>
              <a:rPr lang="en-AU" dirty="0">
                <a:solidFill>
                  <a:srgbClr val="C00000"/>
                </a:solidFill>
                <a:latin typeface="Gill Sans Ultra Bold" panose="020B0A02020104020203" pitchFamily="34" charset="0"/>
              </a:rPr>
              <a:t>Foreshadowing</a:t>
            </a:r>
          </a:p>
        </p:txBody>
      </p:sp>
      <p:sp>
        <p:nvSpPr>
          <p:cNvPr id="3" name="Content Placeholder 2">
            <a:extLst>
              <a:ext uri="{FF2B5EF4-FFF2-40B4-BE49-F238E27FC236}">
                <a16:creationId xmlns:a16="http://schemas.microsoft.com/office/drawing/2014/main" id="{B3E59305-BB8C-49D9-B1B3-EED2B7022DB6}"/>
              </a:ext>
            </a:extLst>
          </p:cNvPr>
          <p:cNvSpPr>
            <a:spLocks noGrp="1"/>
          </p:cNvSpPr>
          <p:nvPr>
            <p:ph idx="1"/>
          </p:nvPr>
        </p:nvSpPr>
        <p:spPr>
          <a:xfrm>
            <a:off x="2857500" y="1825625"/>
            <a:ext cx="8496300" cy="4351338"/>
          </a:xfrm>
        </p:spPr>
        <p:txBody>
          <a:bodyPr/>
          <a:lstStyle/>
          <a:p>
            <a:r>
              <a:rPr lang="en-AU" dirty="0"/>
              <a:t>Something early in the story gives you a clue or suggestion about the main conflict.</a:t>
            </a:r>
          </a:p>
          <a:p>
            <a:r>
              <a:rPr lang="en-AU" dirty="0"/>
              <a:t>This is a sophisticated technique - tricky to weave in without being too obvious. </a:t>
            </a:r>
          </a:p>
        </p:txBody>
      </p:sp>
      <p:pic>
        <p:nvPicPr>
          <p:cNvPr id="4" name="Picture 3">
            <a:extLst>
              <a:ext uri="{FF2B5EF4-FFF2-40B4-BE49-F238E27FC236}">
                <a16:creationId xmlns:a16="http://schemas.microsoft.com/office/drawing/2014/main" id="{FDDFD7B1-635F-47A7-A978-C059EFC90806}"/>
              </a:ext>
            </a:extLst>
          </p:cNvPr>
          <p:cNvPicPr>
            <a:picLocks noChangeAspect="1"/>
          </p:cNvPicPr>
          <p:nvPr/>
        </p:nvPicPr>
        <p:blipFill>
          <a:blip r:embed="rId2"/>
          <a:stretch>
            <a:fillRect/>
          </a:stretch>
        </p:blipFill>
        <p:spPr>
          <a:xfrm>
            <a:off x="838200" y="763361"/>
            <a:ext cx="1724045" cy="2665639"/>
          </a:xfrm>
          <a:prstGeom prst="rect">
            <a:avLst/>
          </a:prstGeom>
        </p:spPr>
      </p:pic>
    </p:spTree>
    <p:extLst>
      <p:ext uri="{BB962C8B-B14F-4D97-AF65-F5344CB8AC3E}">
        <p14:creationId xmlns:p14="http://schemas.microsoft.com/office/powerpoint/2010/main" val="341723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700" y="365125"/>
            <a:ext cx="8674100" cy="1325563"/>
          </a:xfrm>
        </p:spPr>
        <p:txBody>
          <a:bodyPr/>
          <a:lstStyle/>
          <a:p>
            <a:r>
              <a:rPr lang="en-AU" dirty="0">
                <a:solidFill>
                  <a:srgbClr val="C00000"/>
                </a:solidFill>
                <a:latin typeface="Gill Sans Ultra Bold" panose="020B0A02020104020203" pitchFamily="34" charset="0"/>
              </a:rPr>
              <a:t>In-depth description</a:t>
            </a:r>
          </a:p>
        </p:txBody>
      </p:sp>
      <p:sp>
        <p:nvSpPr>
          <p:cNvPr id="3" name="Content Placeholder 2"/>
          <p:cNvSpPr>
            <a:spLocks noGrp="1"/>
          </p:cNvSpPr>
          <p:nvPr>
            <p:ph idx="1"/>
          </p:nvPr>
        </p:nvSpPr>
        <p:spPr>
          <a:xfrm>
            <a:off x="2819400" y="1825625"/>
            <a:ext cx="8534400" cy="4351338"/>
          </a:xfrm>
        </p:spPr>
        <p:txBody>
          <a:bodyPr/>
          <a:lstStyle/>
          <a:p>
            <a:pPr marL="0" indent="0">
              <a:buNone/>
            </a:pPr>
            <a:r>
              <a:rPr lang="en-AU" dirty="0"/>
              <a:t>The author goes into a lot of detail about the characters and the setting.</a:t>
            </a:r>
          </a:p>
          <a:p>
            <a:r>
              <a:rPr lang="en-AU" dirty="0"/>
              <a:t>Tells you what something looks like – size, shape, colour. </a:t>
            </a:r>
          </a:p>
          <a:p>
            <a:r>
              <a:rPr lang="en-AU" dirty="0"/>
              <a:t>Tells you what sound it makes.</a:t>
            </a:r>
          </a:p>
          <a:p>
            <a:r>
              <a:rPr lang="en-AU" dirty="0"/>
              <a:t>Tells you how it behaves or acts.</a:t>
            </a:r>
          </a:p>
          <a:p>
            <a:r>
              <a:rPr lang="en-AU" dirty="0"/>
              <a:t>Compares it to other things.</a:t>
            </a:r>
          </a:p>
        </p:txBody>
      </p:sp>
      <p:pic>
        <p:nvPicPr>
          <p:cNvPr id="5" name="Picture 4">
            <a:extLst>
              <a:ext uri="{FF2B5EF4-FFF2-40B4-BE49-F238E27FC236}">
                <a16:creationId xmlns:a16="http://schemas.microsoft.com/office/drawing/2014/main" id="{834651B3-C63E-41CC-B393-C4CF53EAA0F4}"/>
              </a:ext>
            </a:extLst>
          </p:cNvPr>
          <p:cNvPicPr>
            <a:picLocks noChangeAspect="1"/>
          </p:cNvPicPr>
          <p:nvPr/>
        </p:nvPicPr>
        <p:blipFill>
          <a:blip r:embed="rId2"/>
          <a:stretch>
            <a:fillRect/>
          </a:stretch>
        </p:blipFill>
        <p:spPr>
          <a:xfrm>
            <a:off x="838200" y="786719"/>
            <a:ext cx="1727200" cy="2670517"/>
          </a:xfrm>
          <a:prstGeom prst="rect">
            <a:avLst/>
          </a:prstGeom>
        </p:spPr>
      </p:pic>
    </p:spTree>
    <p:extLst>
      <p:ext uri="{BB962C8B-B14F-4D97-AF65-F5344CB8AC3E}">
        <p14:creationId xmlns:p14="http://schemas.microsoft.com/office/powerpoint/2010/main" val="226123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637FF7-6A9E-47A9-A871-0D09F0B66436}"/>
              </a:ext>
            </a:extLst>
          </p:cNvPr>
          <p:cNvSpPr>
            <a:spLocks noGrp="1"/>
          </p:cNvSpPr>
          <p:nvPr>
            <p:ph type="title"/>
          </p:nvPr>
        </p:nvSpPr>
        <p:spPr>
          <a:xfrm>
            <a:off x="6981825" y="1641752"/>
            <a:ext cx="4391024" cy="1323439"/>
          </a:xfrm>
        </p:spPr>
        <p:txBody>
          <a:bodyPr anchor="t">
            <a:normAutofit/>
          </a:bodyPr>
          <a:lstStyle/>
          <a:p>
            <a:r>
              <a:rPr lang="en-AU" sz="4000">
                <a:solidFill>
                  <a:schemeClr val="bg1"/>
                </a:solidFill>
              </a:rPr>
              <a:t>Example</a:t>
            </a:r>
          </a:p>
        </p:txBody>
      </p:sp>
      <p:pic>
        <p:nvPicPr>
          <p:cNvPr id="4" name="Picture 3">
            <a:extLst>
              <a:ext uri="{FF2B5EF4-FFF2-40B4-BE49-F238E27FC236}">
                <a16:creationId xmlns:a16="http://schemas.microsoft.com/office/drawing/2014/main" id="{D3A191C9-49C0-43D3-B202-98A5E3BCB1B2}"/>
              </a:ext>
            </a:extLst>
          </p:cNvPr>
          <p:cNvPicPr>
            <a:picLocks noChangeAspect="1"/>
          </p:cNvPicPr>
          <p:nvPr/>
        </p:nvPicPr>
        <p:blipFill rotWithShape="1">
          <a:blip r:embed="rId2"/>
          <a:srcRect l="12632" t="8" r="22778" b="-9"/>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6" name="Group 15">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7" name="Freeform: Shape 16">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FBD434CC-6EE7-461E-AE68-B281FD4BDCB1}"/>
              </a:ext>
            </a:extLst>
          </p:cNvPr>
          <p:cNvSpPr>
            <a:spLocks noGrp="1"/>
          </p:cNvSpPr>
          <p:nvPr>
            <p:ph idx="1"/>
          </p:nvPr>
        </p:nvSpPr>
        <p:spPr>
          <a:xfrm>
            <a:off x="6981826" y="3146400"/>
            <a:ext cx="4391024" cy="2682000"/>
          </a:xfrm>
        </p:spPr>
        <p:txBody>
          <a:bodyPr>
            <a:normAutofit/>
          </a:bodyPr>
          <a:lstStyle/>
          <a:p>
            <a:pPr marL="0" indent="0">
              <a:buNone/>
            </a:pPr>
            <a:r>
              <a:rPr lang="en-US" sz="2400" dirty="0">
                <a:solidFill>
                  <a:schemeClr val="bg1">
                    <a:alpha val="80000"/>
                  </a:schemeClr>
                </a:solidFill>
                <a:effectLst/>
                <a:latin typeface="Calibri" panose="020F0502020204030204" pitchFamily="34" charset="0"/>
                <a:ea typeface="Times New Roman" panose="02020603050405020304" pitchFamily="18" charset="0"/>
              </a:rPr>
              <a:t>"He'll do no such thing," said the father. </a:t>
            </a:r>
          </a:p>
          <a:p>
            <a:pPr marL="0" indent="0">
              <a:buNone/>
            </a:pPr>
            <a:r>
              <a:rPr lang="en-US" sz="2400" dirty="0">
                <a:solidFill>
                  <a:schemeClr val="bg1">
                    <a:alpha val="80000"/>
                  </a:schemeClr>
                </a:solidFill>
                <a:effectLst/>
                <a:latin typeface="Calibri" panose="020F0502020204030204" pitchFamily="34" charset="0"/>
                <a:ea typeface="Times New Roman" panose="02020603050405020304" pitchFamily="18" charset="0"/>
              </a:rPr>
              <a:t>"Teddy's safer with that little beast than if he had a bloodhound to watch him. If a snake came into the nursery now…" </a:t>
            </a:r>
            <a:endParaRPr lang="en-AU" sz="2400" dirty="0">
              <a:solidFill>
                <a:schemeClr val="bg1">
                  <a:alpha val="80000"/>
                </a:schemeClr>
              </a:solidFill>
            </a:endParaRPr>
          </a:p>
        </p:txBody>
      </p:sp>
    </p:spTree>
    <p:extLst>
      <p:ext uri="{BB962C8B-B14F-4D97-AF65-F5344CB8AC3E}">
        <p14:creationId xmlns:p14="http://schemas.microsoft.com/office/powerpoint/2010/main" val="2773015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C4584-ED66-4AA8-B4F7-DA549FC1246C}"/>
              </a:ext>
            </a:extLst>
          </p:cNvPr>
          <p:cNvPicPr>
            <a:picLocks noChangeAspect="1"/>
          </p:cNvPicPr>
          <p:nvPr/>
        </p:nvPicPr>
        <p:blipFill rotWithShape="1">
          <a:blip r:embed="rId2"/>
          <a:srcRect t="9922" r="-1" b="4828"/>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18062" y="4185749"/>
            <a:ext cx="9265771" cy="622836"/>
          </a:xfrm>
        </p:spPr>
        <p:txBody>
          <a:bodyPr>
            <a:normAutofit/>
          </a:bodyPr>
          <a:lstStyle/>
          <a:p>
            <a:r>
              <a:rPr lang="en-AU" sz="3600"/>
              <a:t>Example 1</a:t>
            </a:r>
          </a:p>
        </p:txBody>
      </p:sp>
      <p:sp>
        <p:nvSpPr>
          <p:cNvPr id="3" name="Content Placeholder 2"/>
          <p:cNvSpPr>
            <a:spLocks noGrp="1"/>
          </p:cNvSpPr>
          <p:nvPr>
            <p:ph idx="1"/>
          </p:nvPr>
        </p:nvSpPr>
        <p:spPr>
          <a:xfrm>
            <a:off x="618063" y="4856921"/>
            <a:ext cx="9565028" cy="1249240"/>
          </a:xfrm>
        </p:spPr>
        <p:txBody>
          <a:bodyPr>
            <a:normAutofit/>
          </a:bodyPr>
          <a:lstStyle/>
          <a:p>
            <a:pPr marL="0" indent="0">
              <a:buNone/>
            </a:pPr>
            <a:r>
              <a:rPr lang="en-US" sz="1700"/>
              <a:t>He was a mongoose, rather like a little cat in his fur and his tail, but quite like a weasel in his head and his habits. His eyes and the end of his restless nose were pink. He could scratch himself anywhere he pleased with any leg, front or back, that he chose to use. He could fluff up his tail till it looked like a bottle brush, and his war cry as he scuttled through the long grass was: "Rikk-tikk-tikki-tikki-tchk!"</a:t>
            </a:r>
            <a:endParaRPr lang="en-AU" sz="1700"/>
          </a:p>
        </p:txBody>
      </p:sp>
    </p:spTree>
    <p:extLst>
      <p:ext uri="{BB962C8B-B14F-4D97-AF65-F5344CB8AC3E}">
        <p14:creationId xmlns:p14="http://schemas.microsoft.com/office/powerpoint/2010/main" val="136558932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70E5AA-8739-4CF1-84D9-6E4FE87B5719}"/>
              </a:ext>
            </a:extLst>
          </p:cNvPr>
          <p:cNvPicPr>
            <a:picLocks noChangeAspect="1"/>
          </p:cNvPicPr>
          <p:nvPr/>
        </p:nvPicPr>
        <p:blipFill rotWithShape="1">
          <a:blip r:embed="rId2"/>
          <a:srcRect t="1722" r="-1" b="-1"/>
          <a:stretch/>
        </p:blipFill>
        <p:spPr>
          <a:xfrm>
            <a:off x="20" y="10"/>
            <a:ext cx="12188932" cy="6857990"/>
          </a:xfrm>
          <a:prstGeom prst="rect">
            <a:avLst/>
          </a:prstGeom>
        </p:spPr>
      </p:pic>
      <p:sp>
        <p:nvSpPr>
          <p:cNvPr id="9" name="Freeform: Shape 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18062" y="4185749"/>
            <a:ext cx="9265771" cy="622836"/>
          </a:xfrm>
        </p:spPr>
        <p:txBody>
          <a:bodyPr>
            <a:normAutofit/>
          </a:bodyPr>
          <a:lstStyle/>
          <a:p>
            <a:r>
              <a:rPr lang="en-AU" sz="3600"/>
              <a:t>Example 2</a:t>
            </a:r>
          </a:p>
        </p:txBody>
      </p:sp>
      <p:sp>
        <p:nvSpPr>
          <p:cNvPr id="3" name="Content Placeholder 2"/>
          <p:cNvSpPr>
            <a:spLocks noGrp="1"/>
          </p:cNvSpPr>
          <p:nvPr>
            <p:ph idx="1"/>
          </p:nvPr>
        </p:nvSpPr>
        <p:spPr>
          <a:xfrm>
            <a:off x="618063" y="4856921"/>
            <a:ext cx="9565028" cy="1249240"/>
          </a:xfrm>
        </p:spPr>
        <p:txBody>
          <a:bodyPr>
            <a:normAutofit/>
          </a:bodyPr>
          <a:lstStyle/>
          <a:p>
            <a:pPr marL="0" indent="0">
              <a:buNone/>
            </a:pPr>
            <a:r>
              <a:rPr lang="en-US" sz="1800"/>
              <a:t>Then Rikki-tikki went out into the garden to see what was to be seen. It was a large garden, only half cultivated, with bushes, as big as summer-houses, of Marshal Niel roses, lime and orange trees, clumps of bamboos, and thickets of high grass. </a:t>
            </a:r>
            <a:endParaRPr lang="en-AU" sz="1800"/>
          </a:p>
        </p:txBody>
      </p:sp>
    </p:spTree>
    <p:extLst>
      <p:ext uri="{BB962C8B-B14F-4D97-AF65-F5344CB8AC3E}">
        <p14:creationId xmlns:p14="http://schemas.microsoft.com/office/powerpoint/2010/main" val="8179590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114" y="770617"/>
            <a:ext cx="8316686" cy="1325563"/>
          </a:xfrm>
        </p:spPr>
        <p:txBody>
          <a:bodyPr/>
          <a:lstStyle/>
          <a:p>
            <a:r>
              <a:rPr lang="en-AU" dirty="0">
                <a:solidFill>
                  <a:srgbClr val="C00000"/>
                </a:solidFill>
                <a:latin typeface="Gill Sans Ultra Bold" panose="020B0A02020104020203" pitchFamily="34" charset="0"/>
              </a:rPr>
              <a:t>Shorter descriptive passages</a:t>
            </a:r>
          </a:p>
        </p:txBody>
      </p:sp>
      <p:sp>
        <p:nvSpPr>
          <p:cNvPr id="3" name="Content Placeholder 2"/>
          <p:cNvSpPr>
            <a:spLocks noGrp="1"/>
          </p:cNvSpPr>
          <p:nvPr>
            <p:ph idx="1"/>
          </p:nvPr>
        </p:nvSpPr>
        <p:spPr>
          <a:xfrm>
            <a:off x="3037114" y="2349499"/>
            <a:ext cx="8316686" cy="3827463"/>
          </a:xfrm>
        </p:spPr>
        <p:txBody>
          <a:bodyPr/>
          <a:lstStyle/>
          <a:p>
            <a:pPr marL="0" indent="0">
              <a:buNone/>
            </a:pPr>
            <a:r>
              <a:rPr lang="en-AU" dirty="0"/>
              <a:t>Also, short descriptions scattered through the story, between the action sequences.</a:t>
            </a:r>
          </a:p>
          <a:p>
            <a:r>
              <a:rPr lang="en-AU" dirty="0"/>
              <a:t>Why so much description?</a:t>
            </a:r>
          </a:p>
          <a:p>
            <a:r>
              <a:rPr lang="en-AU" dirty="0"/>
              <a:t>Trying to help you form a picture in your mind. </a:t>
            </a:r>
          </a:p>
        </p:txBody>
      </p:sp>
      <p:pic>
        <p:nvPicPr>
          <p:cNvPr id="4" name="Picture 3">
            <a:extLst>
              <a:ext uri="{FF2B5EF4-FFF2-40B4-BE49-F238E27FC236}">
                <a16:creationId xmlns:a16="http://schemas.microsoft.com/office/drawing/2014/main" id="{86B8504A-B8BF-4FE1-8A34-03AFE1841B58}"/>
              </a:ext>
            </a:extLst>
          </p:cNvPr>
          <p:cNvPicPr>
            <a:picLocks noChangeAspect="1"/>
          </p:cNvPicPr>
          <p:nvPr/>
        </p:nvPicPr>
        <p:blipFill>
          <a:blip r:embed="rId2"/>
          <a:stretch>
            <a:fillRect/>
          </a:stretch>
        </p:blipFill>
        <p:spPr>
          <a:xfrm>
            <a:off x="838200" y="763361"/>
            <a:ext cx="1724045" cy="2665639"/>
          </a:xfrm>
          <a:prstGeom prst="rect">
            <a:avLst/>
          </a:prstGeom>
        </p:spPr>
      </p:pic>
    </p:spTree>
    <p:extLst>
      <p:ext uri="{BB962C8B-B14F-4D97-AF65-F5344CB8AC3E}">
        <p14:creationId xmlns:p14="http://schemas.microsoft.com/office/powerpoint/2010/main" val="414558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9940" y="365124"/>
            <a:ext cx="6172200" cy="1828800"/>
          </a:xfrm>
        </p:spPr>
        <p:txBody>
          <a:bodyPr>
            <a:normAutofit/>
          </a:bodyPr>
          <a:lstStyle/>
          <a:p>
            <a:r>
              <a:rPr lang="en-AU" dirty="0"/>
              <a:t>Example 1</a:t>
            </a:r>
          </a:p>
        </p:txBody>
      </p:sp>
      <p:pic>
        <p:nvPicPr>
          <p:cNvPr id="6" name="Picture 5">
            <a:extLst>
              <a:ext uri="{FF2B5EF4-FFF2-40B4-BE49-F238E27FC236}">
                <a16:creationId xmlns:a16="http://schemas.microsoft.com/office/drawing/2014/main" id="{7A824B9A-0E53-49CF-8C2C-1F80FAA36091}"/>
              </a:ext>
            </a:extLst>
          </p:cNvPr>
          <p:cNvPicPr>
            <a:picLocks noChangeAspect="1"/>
          </p:cNvPicPr>
          <p:nvPr/>
        </p:nvPicPr>
        <p:blipFill rotWithShape="1">
          <a:blip r:embed="rId2"/>
          <a:srcRect l="15421" r="16925"/>
          <a:stretch/>
        </p:blipFill>
        <p:spPr>
          <a:xfrm>
            <a:off x="20" y="10"/>
            <a:ext cx="4639713" cy="6857990"/>
          </a:xfrm>
          <a:prstGeom prst="rect">
            <a:avLst/>
          </a:prstGeom>
        </p:spPr>
      </p:pic>
      <p:sp>
        <p:nvSpPr>
          <p:cNvPr id="3" name="Content Placeholder 2"/>
          <p:cNvSpPr>
            <a:spLocks noGrp="1"/>
          </p:cNvSpPr>
          <p:nvPr>
            <p:ph idx="1"/>
          </p:nvPr>
        </p:nvSpPr>
        <p:spPr>
          <a:xfrm>
            <a:off x="5069940" y="2322576"/>
            <a:ext cx="6172200" cy="3858768"/>
          </a:xfrm>
        </p:spPr>
        <p:txBody>
          <a:bodyPr>
            <a:normAutofit/>
          </a:bodyPr>
          <a:lstStyle/>
          <a:p>
            <a:pPr marL="0" indent="0">
              <a:buNone/>
            </a:pPr>
            <a:r>
              <a:rPr lang="en-US" sz="2400"/>
              <a:t>They gave him a little piece of raw meat. Rikki-tikki liked it immensely, and when it was finished he went out into the veranda and sat in the sunshine and fluffed up his fur to make it dry to the roots.</a:t>
            </a:r>
            <a:endParaRPr lang="en-AU" sz="2400"/>
          </a:p>
        </p:txBody>
      </p:sp>
    </p:spTree>
    <p:extLst>
      <p:ext uri="{BB962C8B-B14F-4D97-AF65-F5344CB8AC3E}">
        <p14:creationId xmlns:p14="http://schemas.microsoft.com/office/powerpoint/2010/main" val="8125372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E87ED-3C6E-4580-86D9-1540D4D20C12}"/>
              </a:ext>
            </a:extLst>
          </p:cNvPr>
          <p:cNvSpPr>
            <a:spLocks noGrp="1"/>
          </p:cNvSpPr>
          <p:nvPr>
            <p:ph type="title"/>
          </p:nvPr>
        </p:nvSpPr>
        <p:spPr>
          <a:xfrm>
            <a:off x="6981825" y="1641752"/>
            <a:ext cx="4391024" cy="1323439"/>
          </a:xfrm>
        </p:spPr>
        <p:txBody>
          <a:bodyPr anchor="t">
            <a:normAutofit/>
          </a:bodyPr>
          <a:lstStyle/>
          <a:p>
            <a:r>
              <a:rPr lang="en-AU" sz="4000">
                <a:solidFill>
                  <a:schemeClr val="bg1"/>
                </a:solidFill>
              </a:rPr>
              <a:t>Example 2</a:t>
            </a:r>
          </a:p>
        </p:txBody>
      </p:sp>
      <p:pic>
        <p:nvPicPr>
          <p:cNvPr id="2050" name="Picture 2" descr="Buffalo Police And Fire Respond To Cobra Bite In Kenmore">
            <a:extLst>
              <a:ext uri="{FF2B5EF4-FFF2-40B4-BE49-F238E27FC236}">
                <a16:creationId xmlns:a16="http://schemas.microsoft.com/office/drawing/2014/main" id="{B53FA56F-EE09-40BF-994E-344415D5FD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t="8" r="-1328" b="-8"/>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74" name="Freeform: Shape 73">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B28A448-BFFF-432B-9FD9-80CC7AE24A87}"/>
              </a:ext>
            </a:extLst>
          </p:cNvPr>
          <p:cNvSpPr>
            <a:spLocks noGrp="1"/>
          </p:cNvSpPr>
          <p:nvPr>
            <p:ph idx="1"/>
          </p:nvPr>
        </p:nvSpPr>
        <p:spPr>
          <a:xfrm>
            <a:off x="6981826" y="2726871"/>
            <a:ext cx="4391024" cy="3101529"/>
          </a:xfrm>
        </p:spPr>
        <p:txBody>
          <a:bodyPr>
            <a:normAutofit/>
          </a:bodyPr>
          <a:lstStyle/>
          <a:p>
            <a:pPr marL="0" indent="0">
              <a:buNone/>
            </a:pPr>
            <a:r>
              <a:rPr lang="en-US" sz="1800" dirty="0">
                <a:solidFill>
                  <a:schemeClr val="bg1">
                    <a:alpha val="80000"/>
                  </a:schemeClr>
                </a:solidFill>
                <a:effectLst/>
                <a:latin typeface="Calibri" panose="020F0502020204030204" pitchFamily="34" charset="0"/>
                <a:ea typeface="Times New Roman" panose="02020603050405020304" pitchFamily="18" charset="0"/>
              </a:rPr>
              <a:t>Then inch by inch out of the grass rose up the head and spread hood of Nag, the big black cobra, and he was five feet long from tongue to tail. </a:t>
            </a:r>
          </a:p>
          <a:p>
            <a:pPr marL="0" indent="0">
              <a:buNone/>
            </a:pPr>
            <a:r>
              <a:rPr lang="en-US" sz="1800" dirty="0">
                <a:solidFill>
                  <a:schemeClr val="bg1">
                    <a:alpha val="80000"/>
                  </a:schemeClr>
                </a:solidFill>
                <a:effectLst/>
                <a:latin typeface="Calibri" panose="020F0502020204030204" pitchFamily="34" charset="0"/>
                <a:ea typeface="Times New Roman" panose="02020603050405020304" pitchFamily="18" charset="0"/>
              </a:rPr>
              <a:t>When he had lifted one-third of himself clear of the ground, he stayed balancing to and </a:t>
            </a:r>
            <a:r>
              <a:rPr lang="en-US" sz="1800" dirty="0" err="1">
                <a:solidFill>
                  <a:schemeClr val="bg1">
                    <a:alpha val="80000"/>
                  </a:schemeClr>
                </a:solidFill>
                <a:effectLst/>
                <a:latin typeface="Calibri" panose="020F0502020204030204" pitchFamily="34" charset="0"/>
                <a:ea typeface="Times New Roman" panose="02020603050405020304" pitchFamily="18" charset="0"/>
              </a:rPr>
              <a:t>fro</a:t>
            </a:r>
            <a:r>
              <a:rPr lang="en-US" sz="1800" dirty="0">
                <a:solidFill>
                  <a:schemeClr val="bg1">
                    <a:alpha val="80000"/>
                  </a:schemeClr>
                </a:solidFill>
                <a:effectLst/>
                <a:latin typeface="Calibri" panose="020F0502020204030204" pitchFamily="34" charset="0"/>
                <a:ea typeface="Times New Roman" panose="02020603050405020304" pitchFamily="18" charset="0"/>
              </a:rPr>
              <a:t> exactly as a dandelion tuft balances in the wind, and he looked at Rikki-</a:t>
            </a:r>
            <a:r>
              <a:rPr lang="en-US" sz="1800" dirty="0" err="1">
                <a:solidFill>
                  <a:schemeClr val="bg1">
                    <a:alpha val="80000"/>
                  </a:schemeClr>
                </a:solidFill>
                <a:effectLst/>
                <a:latin typeface="Calibri" panose="020F0502020204030204" pitchFamily="34" charset="0"/>
                <a:ea typeface="Times New Roman" panose="02020603050405020304" pitchFamily="18" charset="0"/>
              </a:rPr>
              <a:t>tikki</a:t>
            </a:r>
            <a:r>
              <a:rPr lang="en-US" sz="1800" dirty="0">
                <a:solidFill>
                  <a:schemeClr val="bg1">
                    <a:alpha val="80000"/>
                  </a:schemeClr>
                </a:solidFill>
                <a:effectLst/>
                <a:latin typeface="Calibri" panose="020F0502020204030204" pitchFamily="34" charset="0"/>
                <a:ea typeface="Times New Roman" panose="02020603050405020304" pitchFamily="18" charset="0"/>
              </a:rPr>
              <a:t> with the wicked snake's eyes that never change their expression, whatever the snake may be thinking of. </a:t>
            </a:r>
            <a:endParaRPr lang="en-AU" sz="1800" dirty="0">
              <a:solidFill>
                <a:schemeClr val="bg1">
                  <a:alpha val="80000"/>
                </a:schemeClr>
              </a:solidFill>
            </a:endParaRPr>
          </a:p>
        </p:txBody>
      </p:sp>
    </p:spTree>
    <p:extLst>
      <p:ext uri="{BB962C8B-B14F-4D97-AF65-F5344CB8AC3E}">
        <p14:creationId xmlns:p14="http://schemas.microsoft.com/office/powerpoint/2010/main" val="230468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170" y="365125"/>
            <a:ext cx="8512630" cy="1325563"/>
          </a:xfrm>
        </p:spPr>
        <p:txBody>
          <a:bodyPr/>
          <a:lstStyle/>
          <a:p>
            <a:r>
              <a:rPr lang="en-AU" dirty="0">
                <a:solidFill>
                  <a:srgbClr val="C00000"/>
                </a:solidFill>
                <a:latin typeface="Gill Sans Ultra Bold" panose="020B0A02020104020203" pitchFamily="34" charset="0"/>
              </a:rPr>
              <a:t>Dialogue</a:t>
            </a:r>
          </a:p>
        </p:txBody>
      </p:sp>
      <p:sp>
        <p:nvSpPr>
          <p:cNvPr id="3" name="Content Placeholder 2"/>
          <p:cNvSpPr>
            <a:spLocks noGrp="1"/>
          </p:cNvSpPr>
          <p:nvPr>
            <p:ph idx="1"/>
          </p:nvPr>
        </p:nvSpPr>
        <p:spPr>
          <a:xfrm>
            <a:off x="2841170" y="1825625"/>
            <a:ext cx="8512629" cy="4351338"/>
          </a:xfrm>
        </p:spPr>
        <p:txBody>
          <a:bodyPr/>
          <a:lstStyle/>
          <a:p>
            <a:r>
              <a:rPr lang="en-AU" dirty="0"/>
              <a:t>Direct speech from the main characters and supporting characters. </a:t>
            </a:r>
          </a:p>
          <a:p>
            <a:r>
              <a:rPr lang="en-AU" dirty="0"/>
              <a:t>The way they speak often gives clues about their personality. </a:t>
            </a:r>
          </a:p>
        </p:txBody>
      </p:sp>
      <p:pic>
        <p:nvPicPr>
          <p:cNvPr id="4" name="Picture 3">
            <a:extLst>
              <a:ext uri="{FF2B5EF4-FFF2-40B4-BE49-F238E27FC236}">
                <a16:creationId xmlns:a16="http://schemas.microsoft.com/office/drawing/2014/main" id="{EB1168E1-D36D-4652-8BF3-785641D7E2A0}"/>
              </a:ext>
            </a:extLst>
          </p:cNvPr>
          <p:cNvPicPr>
            <a:picLocks noChangeAspect="1"/>
          </p:cNvPicPr>
          <p:nvPr/>
        </p:nvPicPr>
        <p:blipFill>
          <a:blip r:embed="rId2"/>
          <a:stretch>
            <a:fillRect/>
          </a:stretch>
        </p:blipFill>
        <p:spPr>
          <a:xfrm>
            <a:off x="838200" y="763361"/>
            <a:ext cx="1724045" cy="2665639"/>
          </a:xfrm>
          <a:prstGeom prst="rect">
            <a:avLst/>
          </a:prstGeom>
        </p:spPr>
      </p:pic>
    </p:spTree>
    <p:extLst>
      <p:ext uri="{BB962C8B-B14F-4D97-AF65-F5344CB8AC3E}">
        <p14:creationId xmlns:p14="http://schemas.microsoft.com/office/powerpoint/2010/main" val="1502761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00804"/>
            <a:ext cx="4391024" cy="1907884"/>
          </a:xfrm>
        </p:spPr>
        <p:txBody>
          <a:bodyPr anchor="t">
            <a:normAutofit/>
          </a:bodyPr>
          <a:lstStyle/>
          <a:p>
            <a:r>
              <a:rPr lang="en-AU" sz="4000">
                <a:solidFill>
                  <a:schemeClr val="bg1"/>
                </a:solidFill>
              </a:rPr>
              <a:t>Example 1 </a:t>
            </a:r>
          </a:p>
        </p:txBody>
      </p:sp>
      <p:pic>
        <p:nvPicPr>
          <p:cNvPr id="5" name="Picture 4">
            <a:extLst>
              <a:ext uri="{FF2B5EF4-FFF2-40B4-BE49-F238E27FC236}">
                <a16:creationId xmlns:a16="http://schemas.microsoft.com/office/drawing/2014/main" id="{4975D5A5-780B-4383-9568-5541D3F0BF27}"/>
              </a:ext>
            </a:extLst>
          </p:cNvPr>
          <p:cNvPicPr>
            <a:picLocks noChangeAspect="1"/>
          </p:cNvPicPr>
          <p:nvPr/>
        </p:nvPicPr>
        <p:blipFill rotWithShape="1">
          <a:blip r:embed="rId2"/>
          <a:srcRect t="49045" b="5172"/>
          <a:stretch/>
        </p:blipFill>
        <p:spPr>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p:spPr>
      </p:pic>
      <p:grpSp>
        <p:nvGrpSpPr>
          <p:cNvPr id="12" name="Group 11">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13" name="Freeform: Shape 12">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3216729" y="3938058"/>
            <a:ext cx="8140246" cy="2589741"/>
          </a:xfrm>
        </p:spPr>
        <p:txBody>
          <a:bodyPr>
            <a:normAutofit/>
          </a:bodyPr>
          <a:lstStyle/>
          <a:p>
            <a:pPr marL="0" indent="0">
              <a:spcBef>
                <a:spcPts val="0"/>
              </a:spcBef>
              <a:buNone/>
            </a:pPr>
            <a:r>
              <a:rPr lang="en-GB" sz="1800" dirty="0">
                <a:solidFill>
                  <a:schemeClr val="bg1">
                    <a:alpha val="80000"/>
                  </a:schemeClr>
                </a:solidFill>
              </a:rPr>
              <a:t>"Those who kill snakes get killed by snakes," said </a:t>
            </a:r>
            <a:r>
              <a:rPr lang="en-GB" sz="1800" dirty="0" err="1">
                <a:solidFill>
                  <a:schemeClr val="bg1">
                    <a:alpha val="80000"/>
                  </a:schemeClr>
                </a:solidFill>
              </a:rPr>
              <a:t>Chuchundra</a:t>
            </a:r>
            <a:r>
              <a:rPr lang="en-GB" sz="1800" dirty="0">
                <a:solidFill>
                  <a:schemeClr val="bg1">
                    <a:alpha val="80000"/>
                  </a:schemeClr>
                </a:solidFill>
              </a:rPr>
              <a:t>, more sorrowfully than ever. "And how am I to be sure that Nag won't mistake me for you some dark night?" </a:t>
            </a:r>
          </a:p>
          <a:p>
            <a:pPr marL="0" indent="0">
              <a:spcBef>
                <a:spcPts val="0"/>
              </a:spcBef>
              <a:buNone/>
            </a:pPr>
            <a:r>
              <a:rPr lang="en-GB" sz="1800" dirty="0">
                <a:solidFill>
                  <a:schemeClr val="bg1">
                    <a:alpha val="80000"/>
                  </a:schemeClr>
                </a:solidFill>
              </a:rPr>
              <a:t>"There's not the least danger," said Rikki-</a:t>
            </a:r>
            <a:r>
              <a:rPr lang="en-GB" sz="1800" dirty="0" err="1">
                <a:solidFill>
                  <a:schemeClr val="bg1">
                    <a:alpha val="80000"/>
                  </a:schemeClr>
                </a:solidFill>
              </a:rPr>
              <a:t>tikki</a:t>
            </a:r>
            <a:r>
              <a:rPr lang="en-GB" sz="1800" dirty="0">
                <a:solidFill>
                  <a:schemeClr val="bg1">
                    <a:alpha val="80000"/>
                  </a:schemeClr>
                </a:solidFill>
              </a:rPr>
              <a:t>. "But Nag is in the garden, and I know you don't go there." </a:t>
            </a:r>
          </a:p>
          <a:p>
            <a:pPr marL="0" indent="0">
              <a:spcBef>
                <a:spcPts val="0"/>
              </a:spcBef>
              <a:buNone/>
            </a:pPr>
            <a:r>
              <a:rPr lang="en-GB" sz="1800" dirty="0">
                <a:solidFill>
                  <a:schemeClr val="bg1">
                    <a:alpha val="80000"/>
                  </a:schemeClr>
                </a:solidFill>
              </a:rPr>
              <a:t>"My cousin Chua, the rat, told me--" said </a:t>
            </a:r>
            <a:r>
              <a:rPr lang="en-GB" sz="1800" dirty="0" err="1">
                <a:solidFill>
                  <a:schemeClr val="bg1">
                    <a:alpha val="80000"/>
                  </a:schemeClr>
                </a:solidFill>
              </a:rPr>
              <a:t>Chuchundra</a:t>
            </a:r>
            <a:r>
              <a:rPr lang="en-GB" sz="1800" dirty="0">
                <a:solidFill>
                  <a:schemeClr val="bg1">
                    <a:alpha val="80000"/>
                  </a:schemeClr>
                </a:solidFill>
              </a:rPr>
              <a:t>, and then he stopped.</a:t>
            </a:r>
          </a:p>
          <a:p>
            <a:pPr marL="0" indent="0">
              <a:spcBef>
                <a:spcPts val="0"/>
              </a:spcBef>
              <a:buNone/>
            </a:pPr>
            <a:r>
              <a:rPr lang="en-GB" sz="1800" dirty="0">
                <a:solidFill>
                  <a:schemeClr val="bg1">
                    <a:alpha val="80000"/>
                  </a:schemeClr>
                </a:solidFill>
              </a:rPr>
              <a:t>"Told you what?" </a:t>
            </a:r>
          </a:p>
          <a:p>
            <a:pPr marL="0" indent="0">
              <a:spcBef>
                <a:spcPts val="0"/>
              </a:spcBef>
              <a:buNone/>
            </a:pPr>
            <a:r>
              <a:rPr lang="en-GB" sz="1800" dirty="0">
                <a:solidFill>
                  <a:schemeClr val="bg1">
                    <a:alpha val="80000"/>
                  </a:schemeClr>
                </a:solidFill>
              </a:rPr>
              <a:t>"</a:t>
            </a:r>
            <a:r>
              <a:rPr lang="en-GB" sz="1800" dirty="0" err="1">
                <a:solidFill>
                  <a:schemeClr val="bg1">
                    <a:alpha val="80000"/>
                  </a:schemeClr>
                </a:solidFill>
              </a:rPr>
              <a:t>H'sh</a:t>
            </a:r>
            <a:r>
              <a:rPr lang="en-GB" sz="1800" dirty="0">
                <a:solidFill>
                  <a:schemeClr val="bg1">
                    <a:alpha val="80000"/>
                  </a:schemeClr>
                </a:solidFill>
              </a:rPr>
              <a:t>! Nag is everywhere, Rikki-</a:t>
            </a:r>
            <a:r>
              <a:rPr lang="en-GB" sz="1800" dirty="0" err="1">
                <a:solidFill>
                  <a:schemeClr val="bg1">
                    <a:alpha val="80000"/>
                  </a:schemeClr>
                </a:solidFill>
              </a:rPr>
              <a:t>tikki</a:t>
            </a:r>
            <a:r>
              <a:rPr lang="en-GB" sz="1800" dirty="0">
                <a:solidFill>
                  <a:schemeClr val="bg1">
                    <a:alpha val="80000"/>
                  </a:schemeClr>
                </a:solidFill>
              </a:rPr>
              <a:t>. You should have talked to Chua in the garden." </a:t>
            </a:r>
          </a:p>
          <a:p>
            <a:pPr marL="0" indent="0">
              <a:spcBef>
                <a:spcPts val="0"/>
              </a:spcBef>
              <a:buNone/>
            </a:pPr>
            <a:r>
              <a:rPr lang="en-GB" sz="1800" dirty="0">
                <a:solidFill>
                  <a:schemeClr val="bg1">
                    <a:alpha val="80000"/>
                  </a:schemeClr>
                </a:solidFill>
              </a:rPr>
              <a:t>"I didn't--so you must tell me. Quick, </a:t>
            </a:r>
            <a:r>
              <a:rPr lang="en-GB" sz="1800" dirty="0" err="1">
                <a:solidFill>
                  <a:schemeClr val="bg1">
                    <a:alpha val="80000"/>
                  </a:schemeClr>
                </a:solidFill>
              </a:rPr>
              <a:t>Chuchundra</a:t>
            </a:r>
            <a:r>
              <a:rPr lang="en-GB" sz="1800" dirty="0">
                <a:solidFill>
                  <a:schemeClr val="bg1">
                    <a:alpha val="80000"/>
                  </a:schemeClr>
                </a:solidFill>
              </a:rPr>
              <a:t>, or I'll bite you!"</a:t>
            </a:r>
          </a:p>
          <a:p>
            <a:pPr marL="0" indent="0">
              <a:spcBef>
                <a:spcPts val="0"/>
              </a:spcBef>
              <a:buNone/>
            </a:pPr>
            <a:r>
              <a:rPr lang="en-GB" sz="1800" dirty="0" err="1">
                <a:solidFill>
                  <a:schemeClr val="bg1">
                    <a:alpha val="80000"/>
                  </a:schemeClr>
                </a:solidFill>
              </a:rPr>
              <a:t>Chuchundra</a:t>
            </a:r>
            <a:r>
              <a:rPr lang="en-GB" sz="1800" dirty="0">
                <a:solidFill>
                  <a:schemeClr val="bg1">
                    <a:alpha val="80000"/>
                  </a:schemeClr>
                </a:solidFill>
              </a:rPr>
              <a:t> sat down and cried till the tears rolled off his whiskers. "I am a very poor man," he sobbed.</a:t>
            </a:r>
            <a:endParaRPr lang="en-AU" sz="1800" dirty="0">
              <a:solidFill>
                <a:schemeClr val="bg1">
                  <a:alpha val="80000"/>
                </a:schemeClr>
              </a:solidFill>
            </a:endParaRPr>
          </a:p>
        </p:txBody>
      </p:sp>
    </p:spTree>
    <p:extLst>
      <p:ext uri="{BB962C8B-B14F-4D97-AF65-F5344CB8AC3E}">
        <p14:creationId xmlns:p14="http://schemas.microsoft.com/office/powerpoint/2010/main" val="3215635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1210</Words>
  <Application>Microsoft Office PowerPoint</Application>
  <PresentationFormat>Widescreen</PresentationFormat>
  <Paragraphs>70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Gill Sans Ultra Bold</vt:lpstr>
      <vt:lpstr>Office Theme</vt:lpstr>
      <vt:lpstr>Techniques Used in Rikki Tikki Tavi</vt:lpstr>
      <vt:lpstr>In-depth description</vt:lpstr>
      <vt:lpstr>Example 1</vt:lpstr>
      <vt:lpstr>Example 2</vt:lpstr>
      <vt:lpstr>Shorter descriptive passages</vt:lpstr>
      <vt:lpstr>Example 1</vt:lpstr>
      <vt:lpstr>Example 2</vt:lpstr>
      <vt:lpstr>Dialogue</vt:lpstr>
      <vt:lpstr>Example 1 </vt:lpstr>
      <vt:lpstr>Example 2</vt:lpstr>
      <vt:lpstr>Character’s actions</vt:lpstr>
      <vt:lpstr>Example 1</vt:lpstr>
      <vt:lpstr>Example 2</vt:lpstr>
      <vt:lpstr>Narrator’s comments</vt:lpstr>
      <vt:lpstr>Example 1</vt:lpstr>
      <vt:lpstr>Example 2</vt:lpstr>
      <vt:lpstr>Similes and Metaphors</vt:lpstr>
      <vt:lpstr>Examples</vt:lpstr>
      <vt:lpstr>Foreshadowing</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Used in Rikki Tikki Tavi</dc:title>
  <dc:creator>Sarah Burney</dc:creator>
  <cp:lastModifiedBy>Sarah Burney</cp:lastModifiedBy>
  <cp:revision>2</cp:revision>
  <dcterms:created xsi:type="dcterms:W3CDTF">2021-02-23T14:20:38Z</dcterms:created>
  <dcterms:modified xsi:type="dcterms:W3CDTF">2021-03-02T13:04:15Z</dcterms:modified>
</cp:coreProperties>
</file>