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15E87-054C-43D0-86F3-A4935BF07A22}" v="139" dt="2021-02-10T15:20:24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urney" userId="11b09efd01d8afd9" providerId="LiveId" clId="{29715E87-054C-43D0-86F3-A4935BF07A22}"/>
    <pc:docChg chg="undo custSel addSld modSld sldOrd">
      <pc:chgData name="Sarah Burney" userId="11b09efd01d8afd9" providerId="LiveId" clId="{29715E87-054C-43D0-86F3-A4935BF07A22}" dt="2021-02-10T15:22:45.342" v="1391" actId="20577"/>
      <pc:docMkLst>
        <pc:docMk/>
      </pc:docMkLst>
      <pc:sldChg chg="addSp modSp mod setBg setClrOvrMap">
        <pc:chgData name="Sarah Burney" userId="11b09efd01d8afd9" providerId="LiveId" clId="{29715E87-054C-43D0-86F3-A4935BF07A22}" dt="2021-02-10T15:20:28.835" v="1367" actId="26606"/>
        <pc:sldMkLst>
          <pc:docMk/>
          <pc:sldMk cId="1754834756" sldId="256"/>
        </pc:sldMkLst>
        <pc:spChg chg="mod">
          <ac:chgData name="Sarah Burney" userId="11b09efd01d8afd9" providerId="LiveId" clId="{29715E87-054C-43D0-86F3-A4935BF07A22}" dt="2021-02-10T15:20:28.835" v="1367" actId="26606"/>
          <ac:spMkLst>
            <pc:docMk/>
            <pc:sldMk cId="1754834756" sldId="256"/>
            <ac:spMk id="2" creationId="{55D1211B-BEF6-4B35-9C5B-62D3F0B7F8FF}"/>
          </ac:spMkLst>
        </pc:spChg>
        <pc:spChg chg="mod">
          <ac:chgData name="Sarah Burney" userId="11b09efd01d8afd9" providerId="LiveId" clId="{29715E87-054C-43D0-86F3-A4935BF07A22}" dt="2021-02-10T15:20:28.835" v="1367" actId="26606"/>
          <ac:spMkLst>
            <pc:docMk/>
            <pc:sldMk cId="1754834756" sldId="256"/>
            <ac:spMk id="3" creationId="{7D580104-9C48-475A-9229-540E7F91476D}"/>
          </ac:spMkLst>
        </pc:spChg>
        <pc:spChg chg="add">
          <ac:chgData name="Sarah Burney" userId="11b09efd01d8afd9" providerId="LiveId" clId="{29715E87-054C-43D0-86F3-A4935BF07A22}" dt="2021-02-10T15:20:28.835" v="1367" actId="26606"/>
          <ac:spMkLst>
            <pc:docMk/>
            <pc:sldMk cId="1754834756" sldId="256"/>
            <ac:spMk id="9" creationId="{5A59F003-E00A-43F9-91DC-CC54E3B87466}"/>
          </ac:spMkLst>
        </pc:spChg>
        <pc:spChg chg="add">
          <ac:chgData name="Sarah Burney" userId="11b09efd01d8afd9" providerId="LiveId" clId="{29715E87-054C-43D0-86F3-A4935BF07A22}" dt="2021-02-10T15:20:28.835" v="1367" actId="26606"/>
          <ac:spMkLst>
            <pc:docMk/>
            <pc:sldMk cId="1754834756" sldId="256"/>
            <ac:spMk id="11" creationId="{D74A4382-E3AD-430A-9A1F-DFA3E0E77A7D}"/>
          </ac:spMkLst>
        </pc:spChg>
        <pc:spChg chg="add">
          <ac:chgData name="Sarah Burney" userId="11b09efd01d8afd9" providerId="LiveId" clId="{29715E87-054C-43D0-86F3-A4935BF07A22}" dt="2021-02-10T15:20:28.835" v="1367" actId="26606"/>
          <ac:spMkLst>
            <pc:docMk/>
            <pc:sldMk cId="1754834756" sldId="256"/>
            <ac:spMk id="13" creationId="{79F40191-0F44-4FD1-82CC-ACB507C14BE6}"/>
          </ac:spMkLst>
        </pc:spChg>
        <pc:picChg chg="add mod ord">
          <ac:chgData name="Sarah Burney" userId="11b09efd01d8afd9" providerId="LiveId" clId="{29715E87-054C-43D0-86F3-A4935BF07A22}" dt="2021-02-10T15:20:28.835" v="1367" actId="26606"/>
          <ac:picMkLst>
            <pc:docMk/>
            <pc:sldMk cId="1754834756" sldId="256"/>
            <ac:picMk id="4" creationId="{804C728D-DBBA-4EE8-B166-3614A952159E}"/>
          </ac:picMkLst>
        </pc:picChg>
      </pc:sldChg>
      <pc:sldChg chg="modSp mod">
        <pc:chgData name="Sarah Burney" userId="11b09efd01d8afd9" providerId="LiveId" clId="{29715E87-054C-43D0-86F3-A4935BF07A22}" dt="2021-02-10T15:10:06.746" v="785" actId="14100"/>
        <pc:sldMkLst>
          <pc:docMk/>
          <pc:sldMk cId="2763072962" sldId="257"/>
        </pc:sldMkLst>
        <pc:spChg chg="mod">
          <ac:chgData name="Sarah Burney" userId="11b09efd01d8afd9" providerId="LiveId" clId="{29715E87-054C-43D0-86F3-A4935BF07A22}" dt="2021-02-10T15:09:55.229" v="782" actId="20577"/>
          <ac:spMkLst>
            <pc:docMk/>
            <pc:sldMk cId="2763072962" sldId="257"/>
            <ac:spMk id="3" creationId="{9CC9A646-194C-4B58-A73B-9D88824EB7E5}"/>
          </ac:spMkLst>
        </pc:spChg>
        <pc:cxnChg chg="mod">
          <ac:chgData name="Sarah Burney" userId="11b09efd01d8afd9" providerId="LiveId" clId="{29715E87-054C-43D0-86F3-A4935BF07A22}" dt="2021-02-10T15:10:06.746" v="785" actId="14100"/>
          <ac:cxnSpMkLst>
            <pc:docMk/>
            <pc:sldMk cId="2763072962" sldId="257"/>
            <ac:cxnSpMk id="7" creationId="{8D471614-7146-4070-BE46-C4683321A622}"/>
          </ac:cxnSpMkLst>
        </pc:cxnChg>
        <pc:cxnChg chg="mod">
          <ac:chgData name="Sarah Burney" userId="11b09efd01d8afd9" providerId="LiveId" clId="{29715E87-054C-43D0-86F3-A4935BF07A22}" dt="2021-02-10T15:10:04.716" v="784" actId="14100"/>
          <ac:cxnSpMkLst>
            <pc:docMk/>
            <pc:sldMk cId="2763072962" sldId="257"/>
            <ac:cxnSpMk id="17" creationId="{8B9A81AB-0414-4654-8CA9-FAAE1B4130B8}"/>
          </ac:cxnSpMkLst>
        </pc:cxnChg>
        <pc:cxnChg chg="mod">
          <ac:chgData name="Sarah Burney" userId="11b09efd01d8afd9" providerId="LiveId" clId="{29715E87-054C-43D0-86F3-A4935BF07A22}" dt="2021-02-10T15:10:02.526" v="783" actId="14100"/>
          <ac:cxnSpMkLst>
            <pc:docMk/>
            <pc:sldMk cId="2763072962" sldId="257"/>
            <ac:cxnSpMk id="19" creationId="{EEA573FC-3F49-43D7-B7FE-918456A24DE4}"/>
          </ac:cxnSpMkLst>
        </pc:cxnChg>
      </pc:sldChg>
      <pc:sldChg chg="modSp mod">
        <pc:chgData name="Sarah Burney" userId="11b09efd01d8afd9" providerId="LiveId" clId="{29715E87-054C-43D0-86F3-A4935BF07A22}" dt="2021-02-10T15:22:45.342" v="1391" actId="20577"/>
        <pc:sldMkLst>
          <pc:docMk/>
          <pc:sldMk cId="1530878603" sldId="258"/>
        </pc:sldMkLst>
        <pc:spChg chg="mod">
          <ac:chgData name="Sarah Burney" userId="11b09efd01d8afd9" providerId="LiveId" clId="{29715E87-054C-43D0-86F3-A4935BF07A22}" dt="2021-02-10T15:22:45.342" v="1391" actId="20577"/>
          <ac:spMkLst>
            <pc:docMk/>
            <pc:sldMk cId="1530878603" sldId="258"/>
            <ac:spMk id="3" creationId="{A6184222-6021-443F-A639-DF9E97964DF5}"/>
          </ac:spMkLst>
        </pc:spChg>
      </pc:sldChg>
      <pc:sldChg chg="addSp delSp modSp mod setBg modAnim">
        <pc:chgData name="Sarah Burney" userId="11b09efd01d8afd9" providerId="LiveId" clId="{29715E87-054C-43D0-86F3-A4935BF07A22}" dt="2021-02-10T15:10:34.474" v="789" actId="14100"/>
        <pc:sldMkLst>
          <pc:docMk/>
          <pc:sldMk cId="3213367640" sldId="260"/>
        </pc:sldMkLst>
        <pc:spChg chg="mod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2" creationId="{7293B14E-8EDC-4A04-87CF-D11453363FEC}"/>
          </ac:spMkLst>
        </pc:spChg>
        <pc:spChg chg="mod">
          <ac:chgData name="Sarah Burney" userId="11b09efd01d8afd9" providerId="LiveId" clId="{29715E87-054C-43D0-86F3-A4935BF07A22}" dt="2021-02-10T15:10:24.757" v="787" actId="403"/>
          <ac:spMkLst>
            <pc:docMk/>
            <pc:sldMk cId="3213367640" sldId="260"/>
            <ac:spMk id="3" creationId="{32187FD5-26D6-45B1-8D4A-C880869243B5}"/>
          </ac:spMkLst>
        </pc:spChg>
        <pc:spChg chg="add mod">
          <ac:chgData name="Sarah Burney" userId="11b09efd01d8afd9" providerId="LiveId" clId="{29715E87-054C-43D0-86F3-A4935BF07A22}" dt="2021-02-10T15:02:11.553" v="251" actId="164"/>
          <ac:spMkLst>
            <pc:docMk/>
            <pc:sldMk cId="3213367640" sldId="260"/>
            <ac:spMk id="8" creationId="{817263F6-644E-4CF3-B21C-D8DCD0EDB74D}"/>
          </ac:spMkLst>
        </pc:spChg>
        <pc:spChg chg="add del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9" creationId="{201CC55D-ED54-4C5C-95E6-10947BD1103B}"/>
          </ac:spMkLst>
        </pc:spChg>
        <pc:spChg chg="add del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15" creationId="{3873B707-463F-40B0-8227-E8CC6C67EB25}"/>
          </ac:spMkLst>
        </pc:spChg>
        <pc:spChg chg="add del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17" creationId="{C13237C8-E62C-4F0D-A318-BD6FB6C2D138}"/>
          </ac:spMkLst>
        </pc:spChg>
        <pc:spChg chg="add del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19" creationId="{19C9EAEA-39D0-4B0E-A0EB-51E7B26740B1}"/>
          </ac:spMkLst>
        </pc:spChg>
        <pc:spChg chg="add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24" creationId="{DBC6133C-0615-4CE4-9132-37E609A9BDFA}"/>
          </ac:spMkLst>
        </pc:spChg>
        <pc:spChg chg="add mod">
          <ac:chgData name="Sarah Burney" userId="11b09efd01d8afd9" providerId="LiveId" clId="{29715E87-054C-43D0-86F3-A4935BF07A22}" dt="2021-02-10T15:02:32.967" v="253" actId="164"/>
          <ac:spMkLst>
            <pc:docMk/>
            <pc:sldMk cId="3213367640" sldId="260"/>
            <ac:spMk id="25" creationId="{240720BB-1EF5-4750-BF36-70B6AA90ADE8}"/>
          </ac:spMkLst>
        </pc:spChg>
        <pc:spChg chg="add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26" creationId="{169CC832-2974-4E8D-90ED-3E2941BA7336}"/>
          </ac:spMkLst>
        </pc:spChg>
        <pc:spChg chg="add mod">
          <ac:chgData name="Sarah Burney" userId="11b09efd01d8afd9" providerId="LiveId" clId="{29715E87-054C-43D0-86F3-A4935BF07A22}" dt="2021-02-10T15:02:38.552" v="254" actId="164"/>
          <ac:spMkLst>
            <pc:docMk/>
            <pc:sldMk cId="3213367640" sldId="260"/>
            <ac:spMk id="27" creationId="{9CBD63DB-3153-4698-AEE4-2A5D1F6F83E0}"/>
          </ac:spMkLst>
        </pc:spChg>
        <pc:spChg chg="add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28" creationId="{55222F96-971A-4F90-B841-6BAB416C7AC1}"/>
          </ac:spMkLst>
        </pc:spChg>
        <pc:spChg chg="add mod">
          <ac:chgData name="Sarah Burney" userId="11b09efd01d8afd9" providerId="LiveId" clId="{29715E87-054C-43D0-86F3-A4935BF07A22}" dt="2021-02-10T15:04:05.304" v="266" actId="164"/>
          <ac:spMkLst>
            <pc:docMk/>
            <pc:sldMk cId="3213367640" sldId="260"/>
            <ac:spMk id="29" creationId="{B5413A5C-D981-4001-89A5-D95CF62913CB}"/>
          </ac:spMkLst>
        </pc:spChg>
        <pc:spChg chg="add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30" creationId="{08980754-6F4B-43C9-B9BE-127B6BED6586}"/>
          </ac:spMkLst>
        </pc:spChg>
        <pc:spChg chg="add">
          <ac:chgData name="Sarah Burney" userId="11b09efd01d8afd9" providerId="LiveId" clId="{29715E87-054C-43D0-86F3-A4935BF07A22}" dt="2021-02-10T14:59:13.686" v="223" actId="26606"/>
          <ac:spMkLst>
            <pc:docMk/>
            <pc:sldMk cId="3213367640" sldId="260"/>
            <ac:spMk id="32" creationId="{2C1BBA94-3F40-40AA-8BB9-E69E25E537C1}"/>
          </ac:spMkLst>
        </pc:spChg>
        <pc:grpChg chg="add mod">
          <ac:chgData name="Sarah Burney" userId="11b09efd01d8afd9" providerId="LiveId" clId="{29715E87-054C-43D0-86F3-A4935BF07A22}" dt="2021-02-10T15:06:29.855" v="520" actId="14100"/>
          <ac:grpSpMkLst>
            <pc:docMk/>
            <pc:sldMk cId="3213367640" sldId="260"/>
            <ac:grpSpMk id="10" creationId="{FEA9E4AC-2BC6-4708-AB54-BE6EE2FD1B56}"/>
          </ac:grpSpMkLst>
        </pc:grpChg>
        <pc:grpChg chg="add del">
          <ac:chgData name="Sarah Burney" userId="11b09efd01d8afd9" providerId="LiveId" clId="{29715E87-054C-43D0-86F3-A4935BF07A22}" dt="2021-02-10T14:59:13.686" v="223" actId="26606"/>
          <ac:grpSpMkLst>
            <pc:docMk/>
            <pc:sldMk cId="3213367640" sldId="260"/>
            <ac:grpSpMk id="11" creationId="{1DE889C7-FAD6-4397-98E2-05D503484459}"/>
          </ac:grpSpMkLst>
        </pc:grpChg>
        <pc:grpChg chg="add mod">
          <ac:chgData name="Sarah Burney" userId="11b09efd01d8afd9" providerId="LiveId" clId="{29715E87-054C-43D0-86F3-A4935BF07A22}" dt="2021-02-10T15:03:21.610" v="259" actId="1076"/>
          <ac:grpSpMkLst>
            <pc:docMk/>
            <pc:sldMk cId="3213367640" sldId="260"/>
            <ac:grpSpMk id="14" creationId="{FE3B67C2-5CED-48FB-B69E-38CE02435465}"/>
          </ac:grpSpMkLst>
        </pc:grpChg>
        <pc:grpChg chg="add mod">
          <ac:chgData name="Sarah Burney" userId="11b09efd01d8afd9" providerId="LiveId" clId="{29715E87-054C-43D0-86F3-A4935BF07A22}" dt="2021-02-10T15:02:38.552" v="254" actId="164"/>
          <ac:grpSpMkLst>
            <pc:docMk/>
            <pc:sldMk cId="3213367640" sldId="260"/>
            <ac:grpSpMk id="16" creationId="{3A446410-F061-40E3-AB93-9227BB5591EF}"/>
          </ac:grpSpMkLst>
        </pc:grpChg>
        <pc:grpChg chg="add mod">
          <ac:chgData name="Sarah Burney" userId="11b09efd01d8afd9" providerId="LiveId" clId="{29715E87-054C-43D0-86F3-A4935BF07A22}" dt="2021-02-10T15:04:05.304" v="266" actId="164"/>
          <ac:grpSpMkLst>
            <pc:docMk/>
            <pc:sldMk cId="3213367640" sldId="260"/>
            <ac:grpSpMk id="31" creationId="{FF564B5B-047A-4CC1-9DEA-18A7623023A1}"/>
          </ac:grpSpMkLst>
        </pc:grpChg>
        <pc:picChg chg="add mod modCrop">
          <ac:chgData name="Sarah Burney" userId="11b09efd01d8afd9" providerId="LiveId" clId="{29715E87-054C-43D0-86F3-A4935BF07A22}" dt="2021-02-10T14:59:13.686" v="223" actId="26606"/>
          <ac:picMkLst>
            <pc:docMk/>
            <pc:sldMk cId="3213367640" sldId="260"/>
            <ac:picMk id="4" creationId="{2F606A35-E155-407D-BA81-6A0B21C89D9E}"/>
          </ac:picMkLst>
        </pc:picChg>
        <pc:cxnChg chg="add mod">
          <ac:chgData name="Sarah Burney" userId="11b09efd01d8afd9" providerId="LiveId" clId="{29715E87-054C-43D0-86F3-A4935BF07A22}" dt="2021-02-10T15:10:29.808" v="788" actId="14100"/>
          <ac:cxnSpMkLst>
            <pc:docMk/>
            <pc:sldMk cId="3213367640" sldId="260"/>
            <ac:cxnSpMk id="18" creationId="{5E22F6B9-3145-429A-AA51-0450CCD8327E}"/>
          </ac:cxnSpMkLst>
        </pc:cxnChg>
        <pc:cxnChg chg="add mod">
          <ac:chgData name="Sarah Burney" userId="11b09efd01d8afd9" providerId="LiveId" clId="{29715E87-054C-43D0-86F3-A4935BF07A22}" dt="2021-02-10T15:10:34.474" v="789" actId="14100"/>
          <ac:cxnSpMkLst>
            <pc:docMk/>
            <pc:sldMk cId="3213367640" sldId="260"/>
            <ac:cxnSpMk id="20" creationId="{3BA4F8C1-BCDB-4136-AB92-77D9E33DC381}"/>
          </ac:cxnSpMkLst>
        </pc:cxnChg>
        <pc:cxnChg chg="add mod">
          <ac:chgData name="Sarah Burney" userId="11b09efd01d8afd9" providerId="LiveId" clId="{29715E87-054C-43D0-86F3-A4935BF07A22}" dt="2021-02-10T15:06:38.851" v="521" actId="14100"/>
          <ac:cxnSpMkLst>
            <pc:docMk/>
            <pc:sldMk cId="3213367640" sldId="260"/>
            <ac:cxnSpMk id="21" creationId="{131E84DD-58C5-4195-9BF0-5BDF16FCDDAF}"/>
          </ac:cxnSpMkLst>
        </pc:cxnChg>
        <pc:cxnChg chg="add mod">
          <ac:chgData name="Sarah Burney" userId="11b09efd01d8afd9" providerId="LiveId" clId="{29715E87-054C-43D0-86F3-A4935BF07A22}" dt="2021-02-10T15:06:52.402" v="523" actId="14100"/>
          <ac:cxnSpMkLst>
            <pc:docMk/>
            <pc:sldMk cId="3213367640" sldId="260"/>
            <ac:cxnSpMk id="23" creationId="{881F2743-25D8-4725-8D53-23AD4111A12E}"/>
          </ac:cxnSpMkLst>
        </pc:cxnChg>
      </pc:sldChg>
      <pc:sldChg chg="addSp delSp modSp mod ord setBg">
        <pc:chgData name="Sarah Burney" userId="11b09efd01d8afd9" providerId="LiveId" clId="{29715E87-054C-43D0-86F3-A4935BF07A22}" dt="2021-02-10T15:22:05.906" v="1385" actId="1076"/>
        <pc:sldMkLst>
          <pc:docMk/>
          <pc:sldMk cId="1405832136" sldId="262"/>
        </pc:sldMkLst>
        <pc:spChg chg="mod">
          <ac:chgData name="Sarah Burney" userId="11b09efd01d8afd9" providerId="LiveId" clId="{29715E87-054C-43D0-86F3-A4935BF07A22}" dt="2021-02-10T15:20:59.646" v="1371" actId="20577"/>
          <ac:spMkLst>
            <pc:docMk/>
            <pc:sldMk cId="1405832136" sldId="262"/>
            <ac:spMk id="2" creationId="{9D7DE4E8-8894-46A0-8DBC-5B499ED04D05}"/>
          </ac:spMkLst>
        </pc:spChg>
        <pc:spChg chg="mod">
          <ac:chgData name="Sarah Burney" userId="11b09efd01d8afd9" providerId="LiveId" clId="{29715E87-054C-43D0-86F3-A4935BF07A22}" dt="2021-02-10T15:21:16.246" v="1378" actId="207"/>
          <ac:spMkLst>
            <pc:docMk/>
            <pc:sldMk cId="1405832136" sldId="262"/>
            <ac:spMk id="3" creationId="{53609C8C-1EFC-4509-8095-CF0B1C525509}"/>
          </ac:spMkLst>
        </pc:spChg>
        <pc:spChg chg="add del">
          <ac:chgData name="Sarah Burney" userId="11b09efd01d8afd9" providerId="LiveId" clId="{29715E87-054C-43D0-86F3-A4935BF07A22}" dt="2021-02-10T15:15:20.813" v="1195" actId="26606"/>
          <ac:spMkLst>
            <pc:docMk/>
            <pc:sldMk cId="1405832136" sldId="262"/>
            <ac:spMk id="6" creationId="{DBC6133C-0615-4CE4-9132-37E609A9BDFA}"/>
          </ac:spMkLst>
        </pc:spChg>
        <pc:spChg chg="add del">
          <ac:chgData name="Sarah Burney" userId="11b09efd01d8afd9" providerId="LiveId" clId="{29715E87-054C-43D0-86F3-A4935BF07A22}" dt="2021-02-10T15:15:20.813" v="1195" actId="26606"/>
          <ac:spMkLst>
            <pc:docMk/>
            <pc:sldMk cId="1405832136" sldId="262"/>
            <ac:spMk id="7" creationId="{169CC832-2974-4E8D-90ED-3E2941BA7336}"/>
          </ac:spMkLst>
        </pc:spChg>
        <pc:spChg chg="add del">
          <ac:chgData name="Sarah Burney" userId="11b09efd01d8afd9" providerId="LiveId" clId="{29715E87-054C-43D0-86F3-A4935BF07A22}" dt="2021-02-10T15:15:20.813" v="1195" actId="26606"/>
          <ac:spMkLst>
            <pc:docMk/>
            <pc:sldMk cId="1405832136" sldId="262"/>
            <ac:spMk id="8" creationId="{55222F96-971A-4F90-B841-6BAB416C7AC1}"/>
          </ac:spMkLst>
        </pc:spChg>
        <pc:spChg chg="add del">
          <ac:chgData name="Sarah Burney" userId="11b09efd01d8afd9" providerId="LiveId" clId="{29715E87-054C-43D0-86F3-A4935BF07A22}" dt="2021-02-10T15:14:03.685" v="1091" actId="26606"/>
          <ac:spMkLst>
            <pc:docMk/>
            <pc:sldMk cId="1405832136" sldId="262"/>
            <ac:spMk id="9" creationId="{DBC6133C-0615-4CE4-9132-37E609A9BDFA}"/>
          </ac:spMkLst>
        </pc:spChg>
        <pc:spChg chg="add del">
          <ac:chgData name="Sarah Burney" userId="11b09efd01d8afd9" providerId="LiveId" clId="{29715E87-054C-43D0-86F3-A4935BF07A22}" dt="2021-02-10T15:15:20.813" v="1195" actId="26606"/>
          <ac:spMkLst>
            <pc:docMk/>
            <pc:sldMk cId="1405832136" sldId="262"/>
            <ac:spMk id="10" creationId="{08980754-6F4B-43C9-B9BE-127B6BED6586}"/>
          </ac:spMkLst>
        </pc:spChg>
        <pc:spChg chg="add del">
          <ac:chgData name="Sarah Burney" userId="11b09efd01d8afd9" providerId="LiveId" clId="{29715E87-054C-43D0-86F3-A4935BF07A22}" dt="2021-02-10T15:14:03.685" v="1091" actId="26606"/>
          <ac:spMkLst>
            <pc:docMk/>
            <pc:sldMk cId="1405832136" sldId="262"/>
            <ac:spMk id="11" creationId="{169CC832-2974-4E8D-90ED-3E2941BA7336}"/>
          </ac:spMkLst>
        </pc:spChg>
        <pc:spChg chg="add del">
          <ac:chgData name="Sarah Burney" userId="11b09efd01d8afd9" providerId="LiveId" clId="{29715E87-054C-43D0-86F3-A4935BF07A22}" dt="2021-02-10T15:15:20.813" v="1195" actId="26606"/>
          <ac:spMkLst>
            <pc:docMk/>
            <pc:sldMk cId="1405832136" sldId="262"/>
            <ac:spMk id="12" creationId="{2C1BBA94-3F40-40AA-8BB9-E69E25E537C1}"/>
          </ac:spMkLst>
        </pc:spChg>
        <pc:spChg chg="add del">
          <ac:chgData name="Sarah Burney" userId="11b09efd01d8afd9" providerId="LiveId" clId="{29715E87-054C-43D0-86F3-A4935BF07A22}" dt="2021-02-10T15:14:03.685" v="1091" actId="26606"/>
          <ac:spMkLst>
            <pc:docMk/>
            <pc:sldMk cId="1405832136" sldId="262"/>
            <ac:spMk id="13" creationId="{55222F96-971A-4F90-B841-6BAB416C7AC1}"/>
          </ac:spMkLst>
        </pc:spChg>
        <pc:spChg chg="add del">
          <ac:chgData name="Sarah Burney" userId="11b09efd01d8afd9" providerId="LiveId" clId="{29715E87-054C-43D0-86F3-A4935BF07A22}" dt="2021-02-10T15:14:03.685" v="1091" actId="26606"/>
          <ac:spMkLst>
            <pc:docMk/>
            <pc:sldMk cId="1405832136" sldId="262"/>
            <ac:spMk id="15" creationId="{08980754-6F4B-43C9-B9BE-127B6BED6586}"/>
          </ac:spMkLst>
        </pc:spChg>
        <pc:spChg chg="add del">
          <ac:chgData name="Sarah Burney" userId="11b09efd01d8afd9" providerId="LiveId" clId="{29715E87-054C-43D0-86F3-A4935BF07A22}" dt="2021-02-10T15:14:03.685" v="1091" actId="26606"/>
          <ac:spMkLst>
            <pc:docMk/>
            <pc:sldMk cId="1405832136" sldId="262"/>
            <ac:spMk id="17" creationId="{2C1BBA94-3F40-40AA-8BB9-E69E25E537C1}"/>
          </ac:spMkLst>
        </pc:spChg>
        <pc:spChg chg="mod topLvl">
          <ac:chgData name="Sarah Burney" userId="11b09efd01d8afd9" providerId="LiveId" clId="{29715E87-054C-43D0-86F3-A4935BF07A22}" dt="2021-02-10T15:21:58.130" v="1382" actId="1076"/>
          <ac:spMkLst>
            <pc:docMk/>
            <pc:sldMk cId="1405832136" sldId="262"/>
            <ac:spMk id="18" creationId="{5689000B-4FA3-4937-88F1-0807C11A9114}"/>
          </ac:spMkLst>
        </pc:spChg>
        <pc:spChg chg="add mod">
          <ac:chgData name="Sarah Burney" userId="11b09efd01d8afd9" providerId="LiveId" clId="{29715E87-054C-43D0-86F3-A4935BF07A22}" dt="2021-02-10T15:21:52.698" v="1380" actId="1076"/>
          <ac:spMkLst>
            <pc:docMk/>
            <pc:sldMk cId="1405832136" sldId="262"/>
            <ac:spMk id="20" creationId="{F521CC76-5211-4541-A4CC-47ABA0148AFD}"/>
          </ac:spMkLst>
        </pc:spChg>
        <pc:spChg chg="add mod">
          <ac:chgData name="Sarah Burney" userId="11b09efd01d8afd9" providerId="LiveId" clId="{29715E87-054C-43D0-86F3-A4935BF07A22}" dt="2021-02-10T15:21:56.116" v="1381" actId="1076"/>
          <ac:spMkLst>
            <pc:docMk/>
            <pc:sldMk cId="1405832136" sldId="262"/>
            <ac:spMk id="21" creationId="{2CB60B17-76E7-4BF0-9E53-4187B4E641A2}"/>
          </ac:spMkLst>
        </pc:spChg>
        <pc:spChg chg="add mod">
          <ac:chgData name="Sarah Burney" userId="11b09efd01d8afd9" providerId="LiveId" clId="{29715E87-054C-43D0-86F3-A4935BF07A22}" dt="2021-02-10T15:22:00.531" v="1383" actId="1076"/>
          <ac:spMkLst>
            <pc:docMk/>
            <pc:sldMk cId="1405832136" sldId="262"/>
            <ac:spMk id="22" creationId="{7177BA13-6400-4276-8C0C-CEBFFC965C3C}"/>
          </ac:spMkLst>
        </pc:spChg>
        <pc:spChg chg="add mod">
          <ac:chgData name="Sarah Burney" userId="11b09efd01d8afd9" providerId="LiveId" clId="{29715E87-054C-43D0-86F3-A4935BF07A22}" dt="2021-02-10T15:22:05.906" v="1385" actId="1076"/>
          <ac:spMkLst>
            <pc:docMk/>
            <pc:sldMk cId="1405832136" sldId="262"/>
            <ac:spMk id="23" creationId="{1E2C316D-AA5E-4EE6-8D86-DB59C79C22E1}"/>
          </ac:spMkLst>
        </pc:spChg>
        <pc:spChg chg="add mod">
          <ac:chgData name="Sarah Burney" userId="11b09efd01d8afd9" providerId="LiveId" clId="{29715E87-054C-43D0-86F3-A4935BF07A22}" dt="2021-02-10T15:22:02.066" v="1384" actId="1076"/>
          <ac:spMkLst>
            <pc:docMk/>
            <pc:sldMk cId="1405832136" sldId="262"/>
            <ac:spMk id="24" creationId="{5E15147A-33B1-4BEA-A463-BA6CDC455039}"/>
          </ac:spMkLst>
        </pc:spChg>
        <pc:grpChg chg="add del mod">
          <ac:chgData name="Sarah Burney" userId="11b09efd01d8afd9" providerId="LiveId" clId="{29715E87-054C-43D0-86F3-A4935BF07A22}" dt="2021-02-10T15:15:38.488" v="1199" actId="478"/>
          <ac:grpSpMkLst>
            <pc:docMk/>
            <pc:sldMk cId="1405832136" sldId="262"/>
            <ac:grpSpMk id="16" creationId="{61706480-AD0C-4A47-B083-1018F9FE94E5}"/>
          </ac:grpSpMkLst>
        </pc:grpChg>
        <pc:picChg chg="add mod modCrop">
          <ac:chgData name="Sarah Burney" userId="11b09efd01d8afd9" providerId="LiveId" clId="{29715E87-054C-43D0-86F3-A4935BF07A22}" dt="2021-02-10T15:21:49.370" v="1379" actId="14100"/>
          <ac:picMkLst>
            <pc:docMk/>
            <pc:sldMk cId="1405832136" sldId="262"/>
            <ac:picMk id="4" creationId="{345DF9C1-F8A0-472B-91AC-7D48C20AB6F0}"/>
          </ac:picMkLst>
        </pc:picChg>
        <pc:cxnChg chg="del mod topLvl">
          <ac:chgData name="Sarah Burney" userId="11b09efd01d8afd9" providerId="LiveId" clId="{29715E87-054C-43D0-86F3-A4935BF07A22}" dt="2021-02-10T15:15:38.488" v="1199" actId="478"/>
          <ac:cxnSpMkLst>
            <pc:docMk/>
            <pc:sldMk cId="1405832136" sldId="262"/>
            <ac:cxnSpMk id="19" creationId="{7B8AF5A3-AF05-41F1-B4A5-87716DA5D33D}"/>
          </ac:cxnSpMkLst>
        </pc:cxnChg>
      </pc:sldChg>
      <pc:sldChg chg="modSp new mod">
        <pc:chgData name="Sarah Burney" userId="11b09efd01d8afd9" providerId="LiveId" clId="{29715E87-054C-43D0-86F3-A4935BF07A22}" dt="2021-02-10T15:05:04.148" v="438" actId="20577"/>
        <pc:sldMkLst>
          <pc:docMk/>
          <pc:sldMk cId="2272959258" sldId="264"/>
        </pc:sldMkLst>
        <pc:spChg chg="mod">
          <ac:chgData name="Sarah Burney" userId="11b09efd01d8afd9" providerId="LiveId" clId="{29715E87-054C-43D0-86F3-A4935BF07A22}" dt="2021-02-10T15:04:29.945" v="277" actId="20577"/>
          <ac:spMkLst>
            <pc:docMk/>
            <pc:sldMk cId="2272959258" sldId="264"/>
            <ac:spMk id="2" creationId="{4FF01E3A-11E3-47F2-B8AF-B848EE14DB3C}"/>
          </ac:spMkLst>
        </pc:spChg>
        <pc:spChg chg="mod">
          <ac:chgData name="Sarah Burney" userId="11b09efd01d8afd9" providerId="LiveId" clId="{29715E87-054C-43D0-86F3-A4935BF07A22}" dt="2021-02-10T15:05:04.148" v="438" actId="20577"/>
          <ac:spMkLst>
            <pc:docMk/>
            <pc:sldMk cId="2272959258" sldId="264"/>
            <ac:spMk id="3" creationId="{D63EEA36-396D-4077-9995-09767275B5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AFF1E-367C-4138-8E26-3A360E132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345C2-1D9E-4A7A-A773-925F19B5A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A1A4C-228F-44DF-B218-93F34FF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6449D-75FB-4C33-BE0F-3299779F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8A43B-19E7-4DEF-8D52-3AADAB05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72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8E7E4-2CC1-42AE-90EA-C1751893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6B0B3-B9B3-40FF-A6A8-28333E03F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1E531-3224-4421-ACC6-0A3BC687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706EB-0023-401E-BA19-49E9643A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564BE-D0E8-4472-BFC6-D19B1189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78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F8FED-3E33-42DC-89B7-2C4132FBA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C477C-375C-4A3D-8899-10ED07E5D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2592B-2487-4DFA-BBDA-992A9503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5BC54-7592-42D0-9FF7-0F50E176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9CC8B-C62B-42C9-913B-1A0312B0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78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716D7-D43C-4806-80F8-9E9F3871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A8EE1-F1E8-47C1-8302-C1967C933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076AD-45AC-4864-9EEA-20A82560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7EA5C-8C0F-4F1E-8906-82FB5469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77BE7-AF5C-4084-8AAF-7B7CD8E6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92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41A6C-B802-4449-847E-8868F0154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30226-3E13-42FB-ACC8-31BA096D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96510-6D9E-4F3A-A561-FDF65AEC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0D4F7-A5B9-4885-BCC1-6A86F6F37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77455-7F5E-42E3-B2F5-504D898D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744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E547-A230-4938-8586-B5FF34567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4C52E-BC2C-4E41-BEA4-2B364228D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0A029-03E5-435B-BD82-87AD81F7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D6840-052A-4D56-80A3-F3CCE385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781BE-4AA2-4D3C-81F7-F29C15BB3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83CDC-443F-47AE-A378-7A95DAB6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75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B13A2-1933-447D-8E2E-AD3261E0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81741-16BC-4CC6-AB23-000C41572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BAE27-5D3E-4349-8735-AD949E2D9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6A6B2F-E98F-40B3-BFCF-7E2595898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0FC21-B730-4198-B577-1773A40F1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7D13E-DC2E-43EF-BB09-0EC479A7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75EBE-891F-4717-A715-35023082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E008B-8D3E-4F2F-B436-07F8C52E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54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72FCB-1EC3-430B-93AE-DA08B868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AFD9E-8173-462A-8E2D-5ED2A4E7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C19AAF-58E9-4DA2-A303-6B499938A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3CF2D-4CC3-49F6-B3BD-540FB8A44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506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F0C9E5-F4E1-4B55-988E-124EEF59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32BEF-79EB-4816-9EE9-0D700E3BE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5AA49-A7DA-45EA-9FD1-6B5E014A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49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83-CCAC-48A0-B6BE-7A1CB225A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40826-7D7A-4F1F-9049-8E98AD52E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AAB5D-362B-480E-92D4-43F25724C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70AC7-F3BE-4227-AACC-ED665724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27BBC-4A3C-48AE-9092-9CA203D4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EB21B-64D7-488E-9393-410ABA88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974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C42B-3116-43EE-8C6A-7719551C4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06A4B-2E9E-4C4E-BF15-EB07EE426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C0893-4A84-4F71-82F4-40593F1B5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62A15-D953-4B1B-9B0A-D329FDFAB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7465C-7596-4C56-BFC6-28B60BF2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CDF1F-FE4E-4E38-935D-C6EB3690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854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A4FCB-71E1-4740-B954-FBF34EBAE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6F06C-FE7A-49A3-8B1C-ADF515049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4E2F5-F982-452E-8B35-F4ADFE739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93DD-BC0C-4FAA-B058-16DE22799DE3}" type="datetimeFigureOut">
              <a:rPr lang="en-AU" smtClean="0"/>
              <a:t>11/02/2021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96E14-CA68-4474-8646-54E1F871D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01A5A-30C2-4C3B-9568-A65126696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8E8A-443F-4C0D-BECB-ADE8463BD3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119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4C728D-DBBA-4EE8-B166-3614A95215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0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D1211B-BEF6-4B35-9C5B-62D3F0B7F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AU" sz="6600"/>
              <a:t>Newspaper Articles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80104-9C48-475A-9229-540E7F914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AU" dirty="0"/>
              <a:t>Formatting &amp; structure of the article content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4834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93B14E-8EDC-4A04-87CF-D1145336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en-AU" sz="3600"/>
              <a:t>1. Structure of article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87FD5-26D6-45B1-8D4A-C88086924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000" dirty="0"/>
              <a:t>The first paragraph should give the orientation details </a:t>
            </a:r>
          </a:p>
          <a:p>
            <a:pPr lvl="1"/>
            <a:r>
              <a:rPr lang="en-AU" sz="2000" dirty="0">
                <a:solidFill>
                  <a:srgbClr val="0070C0"/>
                </a:solidFill>
              </a:rPr>
              <a:t>Who, what, when, where?</a:t>
            </a:r>
          </a:p>
          <a:p>
            <a:pPr marL="0" indent="0">
              <a:buNone/>
            </a:pPr>
            <a:r>
              <a:rPr lang="en-AU" sz="2000" dirty="0"/>
              <a:t>The body paragraphs should be in chronological order</a:t>
            </a:r>
          </a:p>
          <a:p>
            <a:pPr lvl="1"/>
            <a:r>
              <a:rPr lang="en-AU" sz="2000" dirty="0">
                <a:solidFill>
                  <a:srgbClr val="0070C0"/>
                </a:solidFill>
              </a:rPr>
              <a:t>Use order words e.g. ‘then, next’</a:t>
            </a:r>
          </a:p>
          <a:p>
            <a:pPr marL="0" indent="0">
              <a:buNone/>
            </a:pPr>
            <a:r>
              <a:rPr lang="en-AU" sz="2000" dirty="0">
                <a:solidFill>
                  <a:srgbClr val="FF0000"/>
                </a:solidFill>
              </a:rPr>
              <a:t>EFFECT ON READER: article flows logically and is easy to understand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06A35-E155-407D-BA81-6A0B21C89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7" r="49131" b="47305"/>
          <a:stretch/>
        </p:blipFill>
        <p:spPr>
          <a:xfrm>
            <a:off x="6340734" y="650494"/>
            <a:ext cx="4922026" cy="532414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EA9E4AC-2BC6-4708-AB54-BE6EE2FD1B56}"/>
              </a:ext>
            </a:extLst>
          </p:cNvPr>
          <p:cNvGrpSpPr/>
          <p:nvPr/>
        </p:nvGrpSpPr>
        <p:grpSpPr>
          <a:xfrm>
            <a:off x="1752600" y="2184399"/>
            <a:ext cx="6604000" cy="1023160"/>
            <a:chOff x="1744951" y="2184400"/>
            <a:chExt cx="6611649" cy="1253944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E22F6B9-3145-429A-AA51-0450CCD832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44951" y="2413001"/>
              <a:ext cx="5036849" cy="102534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7263F6-644E-4CF3-B21C-D8DCD0EDB74D}"/>
                </a:ext>
              </a:extLst>
            </p:cNvPr>
            <p:cNvSpPr txBox="1"/>
            <p:nvPr/>
          </p:nvSpPr>
          <p:spPr>
            <a:xfrm>
              <a:off x="6822700" y="2184400"/>
              <a:ext cx="1533900" cy="360950"/>
            </a:xfrm>
            <a:prstGeom prst="rect">
              <a:avLst/>
            </a:prstGeom>
            <a:solidFill>
              <a:srgbClr val="FF3300">
                <a:alpha val="16863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AU" dirty="0">
                <a:highlight>
                  <a:srgbClr val="FF0000"/>
                </a:highlight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3B67C2-5CED-48FB-B69E-38CE02435465}"/>
              </a:ext>
            </a:extLst>
          </p:cNvPr>
          <p:cNvGrpSpPr/>
          <p:nvPr/>
        </p:nvGrpSpPr>
        <p:grpSpPr>
          <a:xfrm>
            <a:off x="3898900" y="2951615"/>
            <a:ext cx="4940300" cy="360950"/>
            <a:chOff x="3898900" y="2951615"/>
            <a:chExt cx="4940300" cy="36095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BA4F8C1-BCDB-4136-AB92-77D9E33DC3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8900" y="3086100"/>
              <a:ext cx="3982785" cy="15299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40720BB-1EF5-4750-BF36-70B6AA90ADE8}"/>
                </a:ext>
              </a:extLst>
            </p:cNvPr>
            <p:cNvSpPr txBox="1"/>
            <p:nvPr/>
          </p:nvSpPr>
          <p:spPr>
            <a:xfrm>
              <a:off x="6822700" y="2951615"/>
              <a:ext cx="2016500" cy="360950"/>
            </a:xfrm>
            <a:prstGeom prst="rect">
              <a:avLst/>
            </a:prstGeom>
            <a:solidFill>
              <a:srgbClr val="00B050">
                <a:alpha val="16863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AU" dirty="0">
                <a:highlight>
                  <a:srgbClr val="FF0000"/>
                </a:highlight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A446410-F061-40E3-AB93-9227BB5591EF}"/>
              </a:ext>
            </a:extLst>
          </p:cNvPr>
          <p:cNvGrpSpPr/>
          <p:nvPr/>
        </p:nvGrpSpPr>
        <p:grpSpPr>
          <a:xfrm>
            <a:off x="2340094" y="3239095"/>
            <a:ext cx="6512685" cy="772294"/>
            <a:chOff x="2340094" y="3239095"/>
            <a:chExt cx="6512685" cy="772294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31E84DD-58C5-4195-9BF0-5BDF16FCDDAF}"/>
                </a:ext>
              </a:extLst>
            </p:cNvPr>
            <p:cNvCxnSpPr>
              <a:cxnSpLocks/>
            </p:cNvCxnSpPr>
            <p:nvPr/>
          </p:nvCxnSpPr>
          <p:spPr>
            <a:xfrm>
              <a:off x="2340094" y="3239095"/>
              <a:ext cx="4441706" cy="518349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CBD63DB-3153-4698-AEE4-2A5D1F6F83E0}"/>
                </a:ext>
              </a:extLst>
            </p:cNvPr>
            <p:cNvSpPr txBox="1"/>
            <p:nvPr/>
          </p:nvSpPr>
          <p:spPr>
            <a:xfrm>
              <a:off x="6836279" y="3650439"/>
              <a:ext cx="2016500" cy="360950"/>
            </a:xfrm>
            <a:prstGeom prst="rect">
              <a:avLst/>
            </a:prstGeom>
            <a:solidFill>
              <a:srgbClr val="0070C0">
                <a:alpha val="16863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AU" dirty="0">
                <a:highlight>
                  <a:srgbClr val="FF0000"/>
                </a:highlight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F564B5B-047A-4CC1-9DEA-18A7623023A1}"/>
              </a:ext>
            </a:extLst>
          </p:cNvPr>
          <p:cNvGrpSpPr/>
          <p:nvPr/>
        </p:nvGrpSpPr>
        <p:grpSpPr>
          <a:xfrm>
            <a:off x="3035300" y="3207561"/>
            <a:ext cx="7589543" cy="549883"/>
            <a:chOff x="3035300" y="3207561"/>
            <a:chExt cx="7589543" cy="54988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413A5C-D981-4001-89A5-D95CF62913CB}"/>
                </a:ext>
              </a:extLst>
            </p:cNvPr>
            <p:cNvSpPr txBox="1"/>
            <p:nvPr/>
          </p:nvSpPr>
          <p:spPr>
            <a:xfrm>
              <a:off x="9012133" y="3396494"/>
              <a:ext cx="1612710" cy="360950"/>
            </a:xfrm>
            <a:prstGeom prst="rect">
              <a:avLst/>
            </a:prstGeom>
            <a:solidFill>
              <a:srgbClr val="FFFF00">
                <a:alpha val="16863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AU" dirty="0">
                <a:highlight>
                  <a:srgbClr val="FF0000"/>
                </a:highlight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81F2743-25D8-4725-8D53-23AD4111A12E}"/>
                </a:ext>
              </a:extLst>
            </p:cNvPr>
            <p:cNvCxnSpPr>
              <a:cxnSpLocks/>
              <a:endCxn id="29" idx="1"/>
            </p:cNvCxnSpPr>
            <p:nvPr/>
          </p:nvCxnSpPr>
          <p:spPr>
            <a:xfrm>
              <a:off x="3035300" y="3207561"/>
              <a:ext cx="5976833" cy="36940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336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8EC0FD-FD8F-45F5-92FC-A1A5C0E30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AU" sz="4000" dirty="0"/>
              <a:t>2. Short Paragraphs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9A646-194C-4B58-A73B-9D88824EB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AU" sz="2400" dirty="0"/>
              <a:t>Use very short paragraphs.</a:t>
            </a:r>
          </a:p>
          <a:p>
            <a:r>
              <a:rPr lang="en-AU" sz="2400" dirty="0"/>
              <a:t>Use enter (return) after each paragraph.</a:t>
            </a:r>
          </a:p>
          <a:p>
            <a:r>
              <a:rPr lang="en-AU" sz="2400" dirty="0"/>
              <a:t>Usually INDENT each new paragraph</a:t>
            </a:r>
          </a:p>
          <a:p>
            <a:pPr marL="0" indent="0">
              <a:buNone/>
            </a:pPr>
            <a:r>
              <a:rPr lang="en-AU" sz="2400" dirty="0">
                <a:solidFill>
                  <a:srgbClr val="FF0000"/>
                </a:solidFill>
              </a:rPr>
              <a:t>EFFECT ON READER: short bites help them take in lots of new information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D298F9-21E5-45A1-BEB0-1AFDDB0254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7" r="-2" b="8533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D471614-7146-4070-BE46-C4683321A622}"/>
              </a:ext>
            </a:extLst>
          </p:cNvPr>
          <p:cNvCxnSpPr>
            <a:cxnSpLocks/>
          </p:cNvCxnSpPr>
          <p:nvPr/>
        </p:nvCxnSpPr>
        <p:spPr>
          <a:xfrm>
            <a:off x="4216400" y="4141029"/>
            <a:ext cx="2108200" cy="70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B9A81AB-0414-4654-8CA9-FAAE1B4130B8}"/>
              </a:ext>
            </a:extLst>
          </p:cNvPr>
          <p:cNvCxnSpPr>
            <a:cxnSpLocks/>
          </p:cNvCxnSpPr>
          <p:nvPr/>
        </p:nvCxnSpPr>
        <p:spPr>
          <a:xfrm>
            <a:off x="4216400" y="4141029"/>
            <a:ext cx="212332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EA573FC-3F49-43D7-B7FE-918456A24DE4}"/>
              </a:ext>
            </a:extLst>
          </p:cNvPr>
          <p:cNvCxnSpPr>
            <a:cxnSpLocks/>
          </p:cNvCxnSpPr>
          <p:nvPr/>
        </p:nvCxnSpPr>
        <p:spPr>
          <a:xfrm flipV="1">
            <a:off x="4216400" y="3292281"/>
            <a:ext cx="2108200" cy="8487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07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2603-F67C-4C77-8539-14EA19A17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3. Quotes or witness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84222-6021-443F-A639-DF9E97964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59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Include direct quotes from witnesses or key players </a:t>
            </a:r>
          </a:p>
          <a:p>
            <a:pPr lvl="1"/>
            <a:r>
              <a:rPr lang="en-AU" dirty="0">
                <a:solidFill>
                  <a:srgbClr val="0070C0"/>
                </a:solidFill>
              </a:rPr>
              <a:t>Someone who was there and saw it happen (witness)</a:t>
            </a:r>
          </a:p>
          <a:p>
            <a:pPr lvl="1"/>
            <a:r>
              <a:rPr lang="en-AU" dirty="0">
                <a:solidFill>
                  <a:srgbClr val="0070C0"/>
                </a:solidFill>
              </a:rPr>
              <a:t>Someone who was directly involved (e.g. sportsperson, crime victim) </a:t>
            </a:r>
          </a:p>
          <a:p>
            <a:pPr marL="0" indent="0">
              <a:buNone/>
            </a:pPr>
            <a:r>
              <a:rPr lang="en-AU" dirty="0"/>
              <a:t>Use single quotation marks and </a:t>
            </a:r>
            <a:r>
              <a:rPr lang="en-AU" dirty="0">
                <a:solidFill>
                  <a:srgbClr val="00B050"/>
                </a:solidFill>
              </a:rPr>
              <a:t>attribute</a:t>
            </a:r>
            <a:r>
              <a:rPr lang="en-AU" dirty="0"/>
              <a:t> (write who said what).</a:t>
            </a:r>
          </a:p>
          <a:p>
            <a:pPr lvl="1"/>
            <a:r>
              <a:rPr lang="en-AU" dirty="0">
                <a:solidFill>
                  <a:srgbClr val="0070C0"/>
                </a:solidFill>
              </a:rPr>
              <a:t>‘I took 5 smooth stones from the river,’ </a:t>
            </a:r>
            <a:r>
              <a:rPr lang="en-AU" dirty="0">
                <a:solidFill>
                  <a:srgbClr val="00B050"/>
                </a:solidFill>
              </a:rPr>
              <a:t>David said</a:t>
            </a:r>
            <a:r>
              <a:rPr lang="en-AU" dirty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Moses commented</a:t>
            </a:r>
            <a:r>
              <a:rPr lang="en-AU" dirty="0">
                <a:solidFill>
                  <a:srgbClr val="0070C0"/>
                </a:solidFill>
              </a:rPr>
              <a:t>, ‘the people have been complaining since the start of the journey.’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EFFECT ON READER: adds interest &amp; personal element, breaks up long block of description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1501D9-044B-4C20-B935-72B0ACE146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9" t="23247" r="72339" b="28591"/>
          <a:stretch/>
        </p:blipFill>
        <p:spPr>
          <a:xfrm>
            <a:off x="8888185" y="365125"/>
            <a:ext cx="2901043" cy="592772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C215348-569A-4BA8-A0A1-3B08510CC55E}"/>
              </a:ext>
            </a:extLst>
          </p:cNvPr>
          <p:cNvSpPr/>
          <p:nvPr/>
        </p:nvSpPr>
        <p:spPr>
          <a:xfrm>
            <a:off x="8888185" y="1600200"/>
            <a:ext cx="3080658" cy="151855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0B328C-C336-4E32-A50B-90730DBD7643}"/>
              </a:ext>
            </a:extLst>
          </p:cNvPr>
          <p:cNvSpPr/>
          <p:nvPr/>
        </p:nvSpPr>
        <p:spPr>
          <a:xfrm>
            <a:off x="8821057" y="4369934"/>
            <a:ext cx="3370943" cy="192291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87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E4E8-8894-46A0-8DBC-5B499ED0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4. Facts and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9C8C-1EFC-4509-8095-CF0B1C525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658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List specific details about any facts </a:t>
            </a:r>
          </a:p>
          <a:p>
            <a:r>
              <a:rPr lang="en-AU" dirty="0">
                <a:solidFill>
                  <a:srgbClr val="0070C0"/>
                </a:solidFill>
              </a:rPr>
              <a:t>Names or place names</a:t>
            </a:r>
          </a:p>
          <a:p>
            <a:r>
              <a:rPr lang="en-AU" dirty="0">
                <a:solidFill>
                  <a:srgbClr val="0070C0"/>
                </a:solidFill>
              </a:rPr>
              <a:t>Numbers</a:t>
            </a:r>
          </a:p>
          <a:p>
            <a:r>
              <a:rPr lang="en-AU" dirty="0">
                <a:solidFill>
                  <a:srgbClr val="0070C0"/>
                </a:solidFill>
              </a:rPr>
              <a:t>Times </a:t>
            </a:r>
          </a:p>
          <a:p>
            <a:r>
              <a:rPr lang="en-AU" dirty="0">
                <a:solidFill>
                  <a:srgbClr val="0070C0"/>
                </a:solidFill>
              </a:rPr>
              <a:t>Distances</a:t>
            </a:r>
          </a:p>
          <a:p>
            <a:r>
              <a:rPr lang="en-AU" dirty="0">
                <a:solidFill>
                  <a:srgbClr val="0070C0"/>
                </a:solidFill>
              </a:rPr>
              <a:t>Statistics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EFFECT ON READER: gives proof, shows the story can be believed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5DF9C1-F8A0-472B-91AC-7D48C20AB6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7" r="49164" b="8533"/>
          <a:stretch/>
        </p:blipFill>
        <p:spPr>
          <a:xfrm>
            <a:off x="7333060" y="-1174375"/>
            <a:ext cx="4020740" cy="76672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689000B-4FA3-4937-88F1-0807C11A9114}"/>
              </a:ext>
            </a:extLst>
          </p:cNvPr>
          <p:cNvSpPr txBox="1"/>
          <p:nvPr/>
        </p:nvSpPr>
        <p:spPr>
          <a:xfrm>
            <a:off x="8017903" y="3814422"/>
            <a:ext cx="713873" cy="195943"/>
          </a:xfrm>
          <a:prstGeom prst="rect">
            <a:avLst/>
          </a:prstGeom>
          <a:solidFill>
            <a:srgbClr val="FFFF00">
              <a:alpha val="16863"/>
            </a:srgbClr>
          </a:solidFill>
        </p:spPr>
        <p:txBody>
          <a:bodyPr wrap="square" rtlCol="0">
            <a:spAutoFit/>
          </a:bodyPr>
          <a:lstStyle/>
          <a:p>
            <a:endParaRPr lang="en-AU" dirty="0">
              <a:highlight>
                <a:srgbClr val="FF0000"/>
              </a:highligh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21CC76-5211-4541-A4CC-47ABA0148AFD}"/>
              </a:ext>
            </a:extLst>
          </p:cNvPr>
          <p:cNvSpPr txBox="1"/>
          <p:nvPr/>
        </p:nvSpPr>
        <p:spPr>
          <a:xfrm>
            <a:off x="8731776" y="463096"/>
            <a:ext cx="713873" cy="195943"/>
          </a:xfrm>
          <a:prstGeom prst="rect">
            <a:avLst/>
          </a:prstGeom>
          <a:solidFill>
            <a:srgbClr val="FFFF00">
              <a:alpha val="16863"/>
            </a:srgbClr>
          </a:solidFill>
        </p:spPr>
        <p:txBody>
          <a:bodyPr wrap="square" rtlCol="0">
            <a:spAutoFit/>
          </a:bodyPr>
          <a:lstStyle/>
          <a:p>
            <a:endParaRPr lang="en-AU" dirty="0">
              <a:highlight>
                <a:srgbClr val="FF0000"/>
              </a:highligh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B60B17-76E7-4BF0-9E53-4187B4E641A2}"/>
              </a:ext>
            </a:extLst>
          </p:cNvPr>
          <p:cNvSpPr txBox="1"/>
          <p:nvPr/>
        </p:nvSpPr>
        <p:spPr>
          <a:xfrm>
            <a:off x="8740706" y="2997729"/>
            <a:ext cx="713873" cy="195943"/>
          </a:xfrm>
          <a:prstGeom prst="rect">
            <a:avLst/>
          </a:prstGeom>
          <a:solidFill>
            <a:srgbClr val="FFFF00">
              <a:alpha val="16863"/>
            </a:srgbClr>
          </a:solidFill>
        </p:spPr>
        <p:txBody>
          <a:bodyPr wrap="square" rtlCol="0">
            <a:spAutoFit/>
          </a:bodyPr>
          <a:lstStyle/>
          <a:p>
            <a:endParaRPr lang="en-AU" dirty="0">
              <a:highlight>
                <a:srgbClr val="FF0000"/>
              </a:highligh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77BA13-6400-4276-8C0C-CEBFFC965C3C}"/>
              </a:ext>
            </a:extLst>
          </p:cNvPr>
          <p:cNvSpPr txBox="1"/>
          <p:nvPr/>
        </p:nvSpPr>
        <p:spPr>
          <a:xfrm>
            <a:off x="8661643" y="4746586"/>
            <a:ext cx="713873" cy="195943"/>
          </a:xfrm>
          <a:prstGeom prst="rect">
            <a:avLst/>
          </a:prstGeom>
          <a:solidFill>
            <a:srgbClr val="FFFF00">
              <a:alpha val="16863"/>
            </a:srgbClr>
          </a:solidFill>
        </p:spPr>
        <p:txBody>
          <a:bodyPr wrap="square" rtlCol="0">
            <a:spAutoFit/>
          </a:bodyPr>
          <a:lstStyle/>
          <a:p>
            <a:endParaRPr lang="en-AU" dirty="0">
              <a:highlight>
                <a:srgbClr val="FF0000"/>
              </a:highlight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2C316D-AA5E-4EE6-8D86-DB59C79C22E1}"/>
              </a:ext>
            </a:extLst>
          </p:cNvPr>
          <p:cNvSpPr txBox="1"/>
          <p:nvPr/>
        </p:nvSpPr>
        <p:spPr>
          <a:xfrm>
            <a:off x="9823498" y="1050131"/>
            <a:ext cx="713873" cy="195943"/>
          </a:xfrm>
          <a:prstGeom prst="rect">
            <a:avLst/>
          </a:prstGeom>
          <a:solidFill>
            <a:srgbClr val="FFFF00">
              <a:alpha val="16863"/>
            </a:srgbClr>
          </a:solidFill>
        </p:spPr>
        <p:txBody>
          <a:bodyPr wrap="square" rtlCol="0">
            <a:spAutoFit/>
          </a:bodyPr>
          <a:lstStyle/>
          <a:p>
            <a:endParaRPr lang="en-AU" dirty="0">
              <a:highlight>
                <a:srgbClr val="FF0000"/>
              </a:highligh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15147A-33B1-4BEA-A463-BA6CDC455039}"/>
              </a:ext>
            </a:extLst>
          </p:cNvPr>
          <p:cNvSpPr txBox="1"/>
          <p:nvPr/>
        </p:nvSpPr>
        <p:spPr>
          <a:xfrm>
            <a:off x="9454579" y="2163517"/>
            <a:ext cx="1767496" cy="361383"/>
          </a:xfrm>
          <a:prstGeom prst="rect">
            <a:avLst/>
          </a:prstGeom>
          <a:solidFill>
            <a:srgbClr val="FFFF00">
              <a:alpha val="16863"/>
            </a:srgbClr>
          </a:solidFill>
        </p:spPr>
        <p:txBody>
          <a:bodyPr wrap="square" rtlCol="0">
            <a:spAutoFit/>
          </a:bodyPr>
          <a:lstStyle/>
          <a:p>
            <a:endParaRPr lang="en-AU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0583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23F3-A31E-4CF6-95CD-BF158B2F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4.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8F98A-8319-445A-A33A-F3C145100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For a factual news report:</a:t>
            </a:r>
          </a:p>
          <a:p>
            <a:r>
              <a:rPr lang="en-AU" dirty="0"/>
              <a:t>Use the 3</a:t>
            </a:r>
            <a:r>
              <a:rPr lang="en-AU" baseline="30000" dirty="0"/>
              <a:t>rd</a:t>
            </a:r>
            <a:r>
              <a:rPr lang="en-AU" dirty="0"/>
              <a:t> Person Point of View</a:t>
            </a:r>
          </a:p>
          <a:p>
            <a:r>
              <a:rPr lang="en-AU" dirty="0"/>
              <a:t>Use past tense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RIGHT: </a:t>
            </a:r>
          </a:p>
          <a:p>
            <a:pPr marL="0" indent="0">
              <a:buNone/>
            </a:pPr>
            <a:r>
              <a:rPr lang="en-AU" dirty="0"/>
              <a:t>WRONG: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537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D1D2B-35CD-45D1-8A11-5D9EA477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Impersonal 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041D2-397B-4C77-80D1-1A2796A86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Unbiased narrator – not personally involved</a:t>
            </a:r>
          </a:p>
          <a:p>
            <a:r>
              <a:rPr lang="en-AU" dirty="0"/>
              <a:t>Telling what happened, NOT giving an opinion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202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1E3A-11E3-47F2-B8AF-B848EE14D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EEA36-396D-4077-9995-09767275B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Summary or take away message</a:t>
            </a:r>
          </a:p>
          <a:p>
            <a:r>
              <a:rPr lang="en-AU" dirty="0"/>
              <a:t>Sometimes end with a quote</a:t>
            </a:r>
          </a:p>
        </p:txBody>
      </p:sp>
    </p:spTree>
    <p:extLst>
      <p:ext uri="{BB962C8B-B14F-4D97-AF65-F5344CB8AC3E}">
        <p14:creationId xmlns:p14="http://schemas.microsoft.com/office/powerpoint/2010/main" val="227295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278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Newspaper Articles</vt:lpstr>
      <vt:lpstr>1. Structure of article</vt:lpstr>
      <vt:lpstr>2. Short Paragraphs</vt:lpstr>
      <vt:lpstr>3. Quotes or witness statements</vt:lpstr>
      <vt:lpstr>4. Facts and Statistics</vt:lpstr>
      <vt:lpstr>4. Perspective</vt:lpstr>
      <vt:lpstr>Impersonal tone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 Articles</dc:title>
  <dc:creator>Sarah Burney</dc:creator>
  <cp:lastModifiedBy>Sarah Burney</cp:lastModifiedBy>
  <cp:revision>5</cp:revision>
  <dcterms:created xsi:type="dcterms:W3CDTF">2021-02-10T12:10:43Z</dcterms:created>
  <dcterms:modified xsi:type="dcterms:W3CDTF">2021-02-10T15:23:01Z</dcterms:modified>
</cp:coreProperties>
</file>