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67" r:id="rId4"/>
    <p:sldId id="268" r:id="rId5"/>
    <p:sldId id="269" r:id="rId6"/>
    <p:sldId id="270" r:id="rId7"/>
    <p:sldId id="272" r:id="rId8"/>
    <p:sldId id="271" r:id="rId9"/>
    <p:sldId id="273" r:id="rId10"/>
    <p:sldId id="257" r:id="rId11"/>
    <p:sldId id="258" r:id="rId12"/>
    <p:sldId id="259" r:id="rId13"/>
    <p:sldId id="260" r:id="rId14"/>
    <p:sldId id="261" r:id="rId15"/>
    <p:sldId id="262" r:id="rId16"/>
    <p:sldId id="263" r:id="rId17"/>
    <p:sldId id="274"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74C81B7-0473-4D8E-A0AD-6B5DDBBDF556}" v="11" dt="2021-02-08T15:29:49.55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7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Burney" userId="11b09efd01d8afd9" providerId="LiveId" clId="{A74C81B7-0473-4D8E-A0AD-6B5DDBBDF556}"/>
    <pc:docChg chg="undo custSel addSld delSld modSld sldOrd">
      <pc:chgData name="Sarah Burney" userId="11b09efd01d8afd9" providerId="LiveId" clId="{A74C81B7-0473-4D8E-A0AD-6B5DDBBDF556}" dt="2021-02-08T15:46:15.785" v="2939" actId="20577"/>
      <pc:docMkLst>
        <pc:docMk/>
      </pc:docMkLst>
      <pc:sldChg chg="modSp mod">
        <pc:chgData name="Sarah Burney" userId="11b09efd01d8afd9" providerId="LiveId" clId="{A74C81B7-0473-4D8E-A0AD-6B5DDBBDF556}" dt="2021-02-08T14:53:23.782" v="212" actId="20577"/>
        <pc:sldMkLst>
          <pc:docMk/>
          <pc:sldMk cId="2438208940" sldId="256"/>
        </pc:sldMkLst>
        <pc:spChg chg="mod">
          <ac:chgData name="Sarah Burney" userId="11b09efd01d8afd9" providerId="LiveId" clId="{A74C81B7-0473-4D8E-A0AD-6B5DDBBDF556}" dt="2021-02-08T14:53:23.782" v="212" actId="20577"/>
          <ac:spMkLst>
            <pc:docMk/>
            <pc:sldMk cId="2438208940" sldId="256"/>
            <ac:spMk id="3" creationId="{EB5D80D3-CADC-49A6-A575-5E8CC20D73BD}"/>
          </ac:spMkLst>
        </pc:spChg>
      </pc:sldChg>
      <pc:sldChg chg="modSp mod">
        <pc:chgData name="Sarah Burney" userId="11b09efd01d8afd9" providerId="LiveId" clId="{A74C81B7-0473-4D8E-A0AD-6B5DDBBDF556}" dt="2021-02-08T15:28:03.598" v="2795" actId="20577"/>
        <pc:sldMkLst>
          <pc:docMk/>
          <pc:sldMk cId="786638175" sldId="257"/>
        </pc:sldMkLst>
        <pc:spChg chg="mod">
          <ac:chgData name="Sarah Burney" userId="11b09efd01d8afd9" providerId="LiveId" clId="{A74C81B7-0473-4D8E-A0AD-6B5DDBBDF556}" dt="2021-02-08T15:27:47.437" v="2775" actId="20577"/>
          <ac:spMkLst>
            <pc:docMk/>
            <pc:sldMk cId="786638175" sldId="257"/>
            <ac:spMk id="2" creationId="{F88E2042-5EE0-4584-861D-A4AED8CDED5A}"/>
          </ac:spMkLst>
        </pc:spChg>
        <pc:spChg chg="mod">
          <ac:chgData name="Sarah Burney" userId="11b09efd01d8afd9" providerId="LiveId" clId="{A74C81B7-0473-4D8E-A0AD-6B5DDBBDF556}" dt="2021-02-08T15:28:03.598" v="2795" actId="20577"/>
          <ac:spMkLst>
            <pc:docMk/>
            <pc:sldMk cId="786638175" sldId="257"/>
            <ac:spMk id="3" creationId="{8615376B-2D0E-4523-99B3-CD7E86ED181B}"/>
          </ac:spMkLst>
        </pc:spChg>
      </pc:sldChg>
      <pc:sldChg chg="modSp mod">
        <pc:chgData name="Sarah Burney" userId="11b09efd01d8afd9" providerId="LiveId" clId="{A74C81B7-0473-4D8E-A0AD-6B5DDBBDF556}" dt="2021-02-08T15:29:54.078" v="2886" actId="14100"/>
        <pc:sldMkLst>
          <pc:docMk/>
          <pc:sldMk cId="3852026191" sldId="260"/>
        </pc:sldMkLst>
        <pc:spChg chg="mod">
          <ac:chgData name="Sarah Burney" userId="11b09efd01d8afd9" providerId="LiveId" clId="{A74C81B7-0473-4D8E-A0AD-6B5DDBBDF556}" dt="2021-02-08T15:28:13.798" v="2799" actId="5793"/>
          <ac:spMkLst>
            <pc:docMk/>
            <pc:sldMk cId="3852026191" sldId="260"/>
            <ac:spMk id="2" creationId="{C25C4091-1F7C-463C-BAF3-B7833923FD3A}"/>
          </ac:spMkLst>
        </pc:spChg>
        <pc:spChg chg="mod">
          <ac:chgData name="Sarah Burney" userId="11b09efd01d8afd9" providerId="LiveId" clId="{A74C81B7-0473-4D8E-A0AD-6B5DDBBDF556}" dt="2021-02-08T15:29:49.558" v="2885" actId="20577"/>
          <ac:spMkLst>
            <pc:docMk/>
            <pc:sldMk cId="3852026191" sldId="260"/>
            <ac:spMk id="3" creationId="{565138C8-6784-45BA-B0FD-3AC614739EB0}"/>
          </ac:spMkLst>
        </pc:spChg>
        <pc:spChg chg="mod">
          <ac:chgData name="Sarah Burney" userId="11b09efd01d8afd9" providerId="LiveId" clId="{A74C81B7-0473-4D8E-A0AD-6B5DDBBDF556}" dt="2021-02-08T15:29:54.078" v="2886" actId="14100"/>
          <ac:spMkLst>
            <pc:docMk/>
            <pc:sldMk cId="3852026191" sldId="260"/>
            <ac:spMk id="4" creationId="{99197387-025A-4456-8424-65B7F1674343}"/>
          </ac:spMkLst>
        </pc:spChg>
      </pc:sldChg>
      <pc:sldChg chg="modSp mod">
        <pc:chgData name="Sarah Burney" userId="11b09efd01d8afd9" providerId="LiveId" clId="{A74C81B7-0473-4D8E-A0AD-6B5DDBBDF556}" dt="2021-02-08T15:34:20.726" v="2892" actId="20577"/>
        <pc:sldMkLst>
          <pc:docMk/>
          <pc:sldMk cId="3229266110" sldId="261"/>
        </pc:sldMkLst>
        <pc:spChg chg="mod">
          <ac:chgData name="Sarah Burney" userId="11b09efd01d8afd9" providerId="LiveId" clId="{A74C81B7-0473-4D8E-A0AD-6B5DDBBDF556}" dt="2021-02-08T15:34:20.726" v="2892" actId="20577"/>
          <ac:spMkLst>
            <pc:docMk/>
            <pc:sldMk cId="3229266110" sldId="261"/>
            <ac:spMk id="3" creationId="{1AC9A869-C37E-4640-AF08-188D6D7ECBC4}"/>
          </ac:spMkLst>
        </pc:spChg>
      </pc:sldChg>
      <pc:sldChg chg="modSp mod">
        <pc:chgData name="Sarah Burney" userId="11b09efd01d8afd9" providerId="LiveId" clId="{A74C81B7-0473-4D8E-A0AD-6B5DDBBDF556}" dt="2021-02-08T15:28:31.624" v="2822" actId="20577"/>
        <pc:sldMkLst>
          <pc:docMk/>
          <pc:sldMk cId="741028370" sldId="263"/>
        </pc:sldMkLst>
        <pc:spChg chg="mod">
          <ac:chgData name="Sarah Burney" userId="11b09efd01d8afd9" providerId="LiveId" clId="{A74C81B7-0473-4D8E-A0AD-6B5DDBBDF556}" dt="2021-02-08T15:28:31.624" v="2822" actId="20577"/>
          <ac:spMkLst>
            <pc:docMk/>
            <pc:sldMk cId="741028370" sldId="263"/>
            <ac:spMk id="2" creationId="{24E480B9-6B1E-4D28-8BEB-AE1492C9FC57}"/>
          </ac:spMkLst>
        </pc:spChg>
        <pc:spChg chg="mod">
          <ac:chgData name="Sarah Burney" userId="11b09efd01d8afd9" providerId="LiveId" clId="{A74C81B7-0473-4D8E-A0AD-6B5DDBBDF556}" dt="2021-02-08T14:53:10.376" v="193" actId="20577"/>
          <ac:spMkLst>
            <pc:docMk/>
            <pc:sldMk cId="741028370" sldId="263"/>
            <ac:spMk id="3" creationId="{19F14AFE-BEB3-4F69-89E9-7594B4D6A3E4}"/>
          </ac:spMkLst>
        </pc:spChg>
      </pc:sldChg>
      <pc:sldChg chg="modSp new del mod ord">
        <pc:chgData name="Sarah Burney" userId="11b09efd01d8afd9" providerId="LiveId" clId="{A74C81B7-0473-4D8E-A0AD-6B5DDBBDF556}" dt="2021-02-08T15:20:23.109" v="2260" actId="2696"/>
        <pc:sldMkLst>
          <pc:docMk/>
          <pc:sldMk cId="2001561541" sldId="264"/>
        </pc:sldMkLst>
        <pc:spChg chg="mod">
          <ac:chgData name="Sarah Burney" userId="11b09efd01d8afd9" providerId="LiveId" clId="{A74C81B7-0473-4D8E-A0AD-6B5DDBBDF556}" dt="2021-02-08T14:51:47.336" v="42" actId="20577"/>
          <ac:spMkLst>
            <pc:docMk/>
            <pc:sldMk cId="2001561541" sldId="264"/>
            <ac:spMk id="2" creationId="{405E1487-869B-4DAF-8303-FD292C69B240}"/>
          </ac:spMkLst>
        </pc:spChg>
        <pc:spChg chg="mod">
          <ac:chgData name="Sarah Burney" userId="11b09efd01d8afd9" providerId="LiveId" clId="{A74C81B7-0473-4D8E-A0AD-6B5DDBBDF556}" dt="2021-02-08T14:52:01.286" v="116" actId="20577"/>
          <ac:spMkLst>
            <pc:docMk/>
            <pc:sldMk cId="2001561541" sldId="264"/>
            <ac:spMk id="3" creationId="{913F0BBD-1FB7-4EA5-BDE2-D2E6549B9E4C}"/>
          </ac:spMkLst>
        </pc:spChg>
      </pc:sldChg>
      <pc:sldChg chg="modSp new del mod">
        <pc:chgData name="Sarah Burney" userId="11b09efd01d8afd9" providerId="LiveId" clId="{A74C81B7-0473-4D8E-A0AD-6B5DDBBDF556}" dt="2021-02-08T15:20:26.322" v="2261" actId="2696"/>
        <pc:sldMkLst>
          <pc:docMk/>
          <pc:sldMk cId="2518997775" sldId="265"/>
        </pc:sldMkLst>
        <pc:spChg chg="mod">
          <ac:chgData name="Sarah Burney" userId="11b09efd01d8afd9" providerId="LiveId" clId="{A74C81B7-0473-4D8E-A0AD-6B5DDBBDF556}" dt="2021-02-08T14:52:16.326" v="136" actId="20577"/>
          <ac:spMkLst>
            <pc:docMk/>
            <pc:sldMk cId="2518997775" sldId="265"/>
            <ac:spMk id="2" creationId="{69585DCA-2987-4C5E-B546-4E232695ED23}"/>
          </ac:spMkLst>
        </pc:spChg>
        <pc:spChg chg="mod">
          <ac:chgData name="Sarah Burney" userId="11b09efd01d8afd9" providerId="LiveId" clId="{A74C81B7-0473-4D8E-A0AD-6B5DDBBDF556}" dt="2021-02-08T14:52:48.136" v="192" actId="20577"/>
          <ac:spMkLst>
            <pc:docMk/>
            <pc:sldMk cId="2518997775" sldId="265"/>
            <ac:spMk id="3" creationId="{1D28DE4E-0206-4D9A-A4DE-73173A56B291}"/>
          </ac:spMkLst>
        </pc:spChg>
      </pc:sldChg>
      <pc:sldChg chg="modSp new mod">
        <pc:chgData name="Sarah Burney" userId="11b09efd01d8afd9" providerId="LiveId" clId="{A74C81B7-0473-4D8E-A0AD-6B5DDBBDF556}" dt="2021-02-08T14:59:26.286" v="845" actId="207"/>
        <pc:sldMkLst>
          <pc:docMk/>
          <pc:sldMk cId="1131393110" sldId="266"/>
        </pc:sldMkLst>
        <pc:spChg chg="mod">
          <ac:chgData name="Sarah Burney" userId="11b09efd01d8afd9" providerId="LiveId" clId="{A74C81B7-0473-4D8E-A0AD-6B5DDBBDF556}" dt="2021-02-08T14:56:00.071" v="623" actId="20577"/>
          <ac:spMkLst>
            <pc:docMk/>
            <pc:sldMk cId="1131393110" sldId="266"/>
            <ac:spMk id="2" creationId="{AF99DE5D-4BC4-4833-AF50-8C6A80613DA5}"/>
          </ac:spMkLst>
        </pc:spChg>
        <pc:spChg chg="mod">
          <ac:chgData name="Sarah Burney" userId="11b09efd01d8afd9" providerId="LiveId" clId="{A74C81B7-0473-4D8E-A0AD-6B5DDBBDF556}" dt="2021-02-08T14:59:26.286" v="845" actId="207"/>
          <ac:spMkLst>
            <pc:docMk/>
            <pc:sldMk cId="1131393110" sldId="266"/>
            <ac:spMk id="3" creationId="{617B0CC6-7BE4-437A-8B4B-AB7A4183C9E6}"/>
          </ac:spMkLst>
        </pc:spChg>
      </pc:sldChg>
      <pc:sldChg chg="modSp add mod">
        <pc:chgData name="Sarah Burney" userId="11b09efd01d8afd9" providerId="LiveId" clId="{A74C81B7-0473-4D8E-A0AD-6B5DDBBDF556}" dt="2021-02-08T15:20:00.799" v="2259" actId="20577"/>
        <pc:sldMkLst>
          <pc:docMk/>
          <pc:sldMk cId="495839320" sldId="267"/>
        </pc:sldMkLst>
        <pc:spChg chg="mod">
          <ac:chgData name="Sarah Burney" userId="11b09efd01d8afd9" providerId="LiveId" clId="{A74C81B7-0473-4D8E-A0AD-6B5DDBBDF556}" dt="2021-02-08T14:56:10.494" v="648" actId="20577"/>
          <ac:spMkLst>
            <pc:docMk/>
            <pc:sldMk cId="495839320" sldId="267"/>
            <ac:spMk id="2" creationId="{AF99DE5D-4BC4-4833-AF50-8C6A80613DA5}"/>
          </ac:spMkLst>
        </pc:spChg>
        <pc:spChg chg="mod">
          <ac:chgData name="Sarah Burney" userId="11b09efd01d8afd9" providerId="LiveId" clId="{A74C81B7-0473-4D8E-A0AD-6B5DDBBDF556}" dt="2021-02-08T15:20:00.799" v="2259" actId="20577"/>
          <ac:spMkLst>
            <pc:docMk/>
            <pc:sldMk cId="495839320" sldId="267"/>
            <ac:spMk id="3" creationId="{617B0CC6-7BE4-437A-8B4B-AB7A4183C9E6}"/>
          </ac:spMkLst>
        </pc:spChg>
      </pc:sldChg>
      <pc:sldChg chg="modSp add mod">
        <pc:chgData name="Sarah Burney" userId="11b09efd01d8afd9" providerId="LiveId" clId="{A74C81B7-0473-4D8E-A0AD-6B5DDBBDF556}" dt="2021-02-08T15:05:20.714" v="1249" actId="27636"/>
        <pc:sldMkLst>
          <pc:docMk/>
          <pc:sldMk cId="2802462498" sldId="268"/>
        </pc:sldMkLst>
        <pc:spChg chg="mod">
          <ac:chgData name="Sarah Burney" userId="11b09efd01d8afd9" providerId="LiveId" clId="{A74C81B7-0473-4D8E-A0AD-6B5DDBBDF556}" dt="2021-02-08T15:05:20.714" v="1249" actId="27636"/>
          <ac:spMkLst>
            <pc:docMk/>
            <pc:sldMk cId="2802462498" sldId="268"/>
            <ac:spMk id="3" creationId="{617B0CC6-7BE4-437A-8B4B-AB7A4183C9E6}"/>
          </ac:spMkLst>
        </pc:spChg>
      </pc:sldChg>
      <pc:sldChg chg="modSp add mod">
        <pc:chgData name="Sarah Burney" userId="11b09efd01d8afd9" providerId="LiveId" clId="{A74C81B7-0473-4D8E-A0AD-6B5DDBBDF556}" dt="2021-02-08T15:05:26.754" v="1250" actId="15"/>
        <pc:sldMkLst>
          <pc:docMk/>
          <pc:sldMk cId="4120511104" sldId="269"/>
        </pc:sldMkLst>
        <pc:spChg chg="mod">
          <ac:chgData name="Sarah Burney" userId="11b09efd01d8afd9" providerId="LiveId" clId="{A74C81B7-0473-4D8E-A0AD-6B5DDBBDF556}" dt="2021-02-08T15:05:26.754" v="1250" actId="15"/>
          <ac:spMkLst>
            <pc:docMk/>
            <pc:sldMk cId="4120511104" sldId="269"/>
            <ac:spMk id="3" creationId="{617B0CC6-7BE4-437A-8B4B-AB7A4183C9E6}"/>
          </ac:spMkLst>
        </pc:spChg>
      </pc:sldChg>
      <pc:sldChg chg="modSp add mod">
        <pc:chgData name="Sarah Burney" userId="11b09efd01d8afd9" providerId="LiveId" clId="{A74C81B7-0473-4D8E-A0AD-6B5DDBBDF556}" dt="2021-02-08T15:08:33.866" v="1504" actId="20577"/>
        <pc:sldMkLst>
          <pc:docMk/>
          <pc:sldMk cId="3329665789" sldId="270"/>
        </pc:sldMkLst>
        <pc:spChg chg="mod">
          <ac:chgData name="Sarah Burney" userId="11b09efd01d8afd9" providerId="LiveId" clId="{A74C81B7-0473-4D8E-A0AD-6B5DDBBDF556}" dt="2021-02-08T15:08:33.866" v="1504" actId="20577"/>
          <ac:spMkLst>
            <pc:docMk/>
            <pc:sldMk cId="3329665789" sldId="270"/>
            <ac:spMk id="3" creationId="{617B0CC6-7BE4-437A-8B4B-AB7A4183C9E6}"/>
          </ac:spMkLst>
        </pc:spChg>
      </pc:sldChg>
      <pc:sldChg chg="modSp new mod ord">
        <pc:chgData name="Sarah Burney" userId="11b09efd01d8afd9" providerId="LiveId" clId="{A74C81B7-0473-4D8E-A0AD-6B5DDBBDF556}" dt="2021-02-08T15:19:35.698" v="2160" actId="20577"/>
        <pc:sldMkLst>
          <pc:docMk/>
          <pc:sldMk cId="1600614758" sldId="271"/>
        </pc:sldMkLst>
        <pc:spChg chg="mod">
          <ac:chgData name="Sarah Burney" userId="11b09efd01d8afd9" providerId="LiveId" clId="{A74C81B7-0473-4D8E-A0AD-6B5DDBBDF556}" dt="2021-02-08T15:15:08.613" v="1900" actId="20577"/>
          <ac:spMkLst>
            <pc:docMk/>
            <pc:sldMk cId="1600614758" sldId="271"/>
            <ac:spMk id="2" creationId="{F0FE3379-2DB4-4EAD-B53A-B04D0FFF2A90}"/>
          </ac:spMkLst>
        </pc:spChg>
        <pc:spChg chg="mod">
          <ac:chgData name="Sarah Burney" userId="11b09efd01d8afd9" providerId="LiveId" clId="{A74C81B7-0473-4D8E-A0AD-6B5DDBBDF556}" dt="2021-02-08T15:19:35.698" v="2160" actId="20577"/>
          <ac:spMkLst>
            <pc:docMk/>
            <pc:sldMk cId="1600614758" sldId="271"/>
            <ac:spMk id="3" creationId="{19E416C9-7BB5-415C-A2E6-14CB1FE623C7}"/>
          </ac:spMkLst>
        </pc:spChg>
      </pc:sldChg>
      <pc:sldChg chg="modSp add mod">
        <pc:chgData name="Sarah Burney" userId="11b09efd01d8afd9" providerId="LiveId" clId="{A74C81B7-0473-4D8E-A0AD-6B5DDBBDF556}" dt="2021-02-08T15:29:16.816" v="2883" actId="20577"/>
        <pc:sldMkLst>
          <pc:docMk/>
          <pc:sldMk cId="3861760940" sldId="272"/>
        </pc:sldMkLst>
        <pc:spChg chg="mod">
          <ac:chgData name="Sarah Burney" userId="11b09efd01d8afd9" providerId="LiveId" clId="{A74C81B7-0473-4D8E-A0AD-6B5DDBBDF556}" dt="2021-02-08T15:29:16.816" v="2883" actId="20577"/>
          <ac:spMkLst>
            <pc:docMk/>
            <pc:sldMk cId="3861760940" sldId="272"/>
            <ac:spMk id="3" creationId="{617B0CC6-7BE4-437A-8B4B-AB7A4183C9E6}"/>
          </ac:spMkLst>
        </pc:spChg>
      </pc:sldChg>
      <pc:sldChg chg="modSp new mod">
        <pc:chgData name="Sarah Burney" userId="11b09efd01d8afd9" providerId="LiveId" clId="{A74C81B7-0473-4D8E-A0AD-6B5DDBBDF556}" dt="2021-02-08T15:26:55.967" v="2712" actId="20577"/>
        <pc:sldMkLst>
          <pc:docMk/>
          <pc:sldMk cId="545196986" sldId="273"/>
        </pc:sldMkLst>
        <pc:spChg chg="mod">
          <ac:chgData name="Sarah Burney" userId="11b09efd01d8afd9" providerId="LiveId" clId="{A74C81B7-0473-4D8E-A0AD-6B5DDBBDF556}" dt="2021-02-08T15:20:38.718" v="2292" actId="20577"/>
          <ac:spMkLst>
            <pc:docMk/>
            <pc:sldMk cId="545196986" sldId="273"/>
            <ac:spMk id="2" creationId="{6C578302-0CAB-453A-82F2-8F0FDF7FCCDB}"/>
          </ac:spMkLst>
        </pc:spChg>
        <pc:spChg chg="mod">
          <ac:chgData name="Sarah Burney" userId="11b09efd01d8afd9" providerId="LiveId" clId="{A74C81B7-0473-4D8E-A0AD-6B5DDBBDF556}" dt="2021-02-08T15:26:55.967" v="2712" actId="20577"/>
          <ac:spMkLst>
            <pc:docMk/>
            <pc:sldMk cId="545196986" sldId="273"/>
            <ac:spMk id="3" creationId="{E8280D76-0A25-457A-B046-141C2B2BB17E}"/>
          </ac:spMkLst>
        </pc:spChg>
      </pc:sldChg>
      <pc:sldChg chg="modSp new mod">
        <pc:chgData name="Sarah Burney" userId="11b09efd01d8afd9" providerId="LiveId" clId="{A74C81B7-0473-4D8E-A0AD-6B5DDBBDF556}" dt="2021-02-08T15:46:15.785" v="2939" actId="20577"/>
        <pc:sldMkLst>
          <pc:docMk/>
          <pc:sldMk cId="2836844365" sldId="274"/>
        </pc:sldMkLst>
        <pc:spChg chg="mod">
          <ac:chgData name="Sarah Burney" userId="11b09efd01d8afd9" providerId="LiveId" clId="{A74C81B7-0473-4D8E-A0AD-6B5DDBBDF556}" dt="2021-02-08T15:28:42.046" v="2868" actId="20577"/>
          <ac:spMkLst>
            <pc:docMk/>
            <pc:sldMk cId="2836844365" sldId="274"/>
            <ac:spMk id="2" creationId="{59745DFB-560F-4362-ACFC-570632179515}"/>
          </ac:spMkLst>
        </pc:spChg>
        <pc:spChg chg="mod">
          <ac:chgData name="Sarah Burney" userId="11b09efd01d8afd9" providerId="LiveId" clId="{A74C81B7-0473-4D8E-A0AD-6B5DDBBDF556}" dt="2021-02-08T15:46:15.785" v="2939" actId="20577"/>
          <ac:spMkLst>
            <pc:docMk/>
            <pc:sldMk cId="2836844365" sldId="274"/>
            <ac:spMk id="3" creationId="{E33244CE-D9A5-41F4-919D-D2BB22E06F3C}"/>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368D4-46A9-4F03-B53A-B4B9ADA27BA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AEC9EFA5-0E9C-462D-8144-BE1E8A660A3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0F8FF8A3-C13F-474E-9009-4A67527741DD}"/>
              </a:ext>
            </a:extLst>
          </p:cNvPr>
          <p:cNvSpPr>
            <a:spLocks noGrp="1"/>
          </p:cNvSpPr>
          <p:nvPr>
            <p:ph type="dt" sz="half" idx="10"/>
          </p:nvPr>
        </p:nvSpPr>
        <p:spPr/>
        <p:txBody>
          <a:bodyPr/>
          <a:lstStyle/>
          <a:p>
            <a:fld id="{835DB68E-3365-4A99-B5B1-92FAB0137841}" type="datetimeFigureOut">
              <a:rPr lang="en-AU" smtClean="0"/>
              <a:t>9/02/2021</a:t>
            </a:fld>
            <a:endParaRPr lang="en-AU"/>
          </a:p>
        </p:txBody>
      </p:sp>
      <p:sp>
        <p:nvSpPr>
          <p:cNvPr id="5" name="Footer Placeholder 4">
            <a:extLst>
              <a:ext uri="{FF2B5EF4-FFF2-40B4-BE49-F238E27FC236}">
                <a16:creationId xmlns:a16="http://schemas.microsoft.com/office/drawing/2014/main" id="{77CF3B67-DA2D-47BA-A1D9-720D06EDD089}"/>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83EA433C-2756-42FA-93CE-570EAB4687CB}"/>
              </a:ext>
            </a:extLst>
          </p:cNvPr>
          <p:cNvSpPr>
            <a:spLocks noGrp="1"/>
          </p:cNvSpPr>
          <p:nvPr>
            <p:ph type="sldNum" sz="quarter" idx="12"/>
          </p:nvPr>
        </p:nvSpPr>
        <p:spPr/>
        <p:txBody>
          <a:bodyPr/>
          <a:lstStyle/>
          <a:p>
            <a:fld id="{561F8AEE-1404-4FD0-B04A-B18964E99905}" type="slidenum">
              <a:rPr lang="en-AU" smtClean="0"/>
              <a:t>‹#›</a:t>
            </a:fld>
            <a:endParaRPr lang="en-AU"/>
          </a:p>
        </p:txBody>
      </p:sp>
    </p:spTree>
    <p:extLst>
      <p:ext uri="{BB962C8B-B14F-4D97-AF65-F5344CB8AC3E}">
        <p14:creationId xmlns:p14="http://schemas.microsoft.com/office/powerpoint/2010/main" val="902776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D2B4CA-47C0-49D0-9E80-20E2F9D104D8}"/>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775D4FB6-FEA8-4065-8E31-7A6C4F5DA54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D750B890-5FE4-4AA6-ACBC-43B7E32485D3}"/>
              </a:ext>
            </a:extLst>
          </p:cNvPr>
          <p:cNvSpPr>
            <a:spLocks noGrp="1"/>
          </p:cNvSpPr>
          <p:nvPr>
            <p:ph type="dt" sz="half" idx="10"/>
          </p:nvPr>
        </p:nvSpPr>
        <p:spPr/>
        <p:txBody>
          <a:bodyPr/>
          <a:lstStyle/>
          <a:p>
            <a:fld id="{835DB68E-3365-4A99-B5B1-92FAB0137841}" type="datetimeFigureOut">
              <a:rPr lang="en-AU" smtClean="0"/>
              <a:t>9/02/2021</a:t>
            </a:fld>
            <a:endParaRPr lang="en-AU"/>
          </a:p>
        </p:txBody>
      </p:sp>
      <p:sp>
        <p:nvSpPr>
          <p:cNvPr id="5" name="Footer Placeholder 4">
            <a:extLst>
              <a:ext uri="{FF2B5EF4-FFF2-40B4-BE49-F238E27FC236}">
                <a16:creationId xmlns:a16="http://schemas.microsoft.com/office/drawing/2014/main" id="{2B14104C-7039-49ED-9583-BD6F14D36A1F}"/>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E1EFF914-E44E-4972-9526-BA67B3BDB552}"/>
              </a:ext>
            </a:extLst>
          </p:cNvPr>
          <p:cNvSpPr>
            <a:spLocks noGrp="1"/>
          </p:cNvSpPr>
          <p:nvPr>
            <p:ph type="sldNum" sz="quarter" idx="12"/>
          </p:nvPr>
        </p:nvSpPr>
        <p:spPr/>
        <p:txBody>
          <a:bodyPr/>
          <a:lstStyle/>
          <a:p>
            <a:fld id="{561F8AEE-1404-4FD0-B04A-B18964E99905}" type="slidenum">
              <a:rPr lang="en-AU" smtClean="0"/>
              <a:t>‹#›</a:t>
            </a:fld>
            <a:endParaRPr lang="en-AU"/>
          </a:p>
        </p:txBody>
      </p:sp>
    </p:spTree>
    <p:extLst>
      <p:ext uri="{BB962C8B-B14F-4D97-AF65-F5344CB8AC3E}">
        <p14:creationId xmlns:p14="http://schemas.microsoft.com/office/powerpoint/2010/main" val="39576101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A1BE452-4EE7-4C5B-9FE4-8BDD7414F32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BDBBDDBA-4026-4D19-850E-9429C8B4922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8116E7AA-BBEA-4FA0-A31D-BA569BAD64E5}"/>
              </a:ext>
            </a:extLst>
          </p:cNvPr>
          <p:cNvSpPr>
            <a:spLocks noGrp="1"/>
          </p:cNvSpPr>
          <p:nvPr>
            <p:ph type="dt" sz="half" idx="10"/>
          </p:nvPr>
        </p:nvSpPr>
        <p:spPr/>
        <p:txBody>
          <a:bodyPr/>
          <a:lstStyle/>
          <a:p>
            <a:fld id="{835DB68E-3365-4A99-B5B1-92FAB0137841}" type="datetimeFigureOut">
              <a:rPr lang="en-AU" smtClean="0"/>
              <a:t>9/02/2021</a:t>
            </a:fld>
            <a:endParaRPr lang="en-AU"/>
          </a:p>
        </p:txBody>
      </p:sp>
      <p:sp>
        <p:nvSpPr>
          <p:cNvPr id="5" name="Footer Placeholder 4">
            <a:extLst>
              <a:ext uri="{FF2B5EF4-FFF2-40B4-BE49-F238E27FC236}">
                <a16:creationId xmlns:a16="http://schemas.microsoft.com/office/drawing/2014/main" id="{6D332D51-31E4-4402-A4FA-754B70235B01}"/>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5E069757-F582-4A71-9759-939079D0EA81}"/>
              </a:ext>
            </a:extLst>
          </p:cNvPr>
          <p:cNvSpPr>
            <a:spLocks noGrp="1"/>
          </p:cNvSpPr>
          <p:nvPr>
            <p:ph type="sldNum" sz="quarter" idx="12"/>
          </p:nvPr>
        </p:nvSpPr>
        <p:spPr/>
        <p:txBody>
          <a:bodyPr/>
          <a:lstStyle/>
          <a:p>
            <a:fld id="{561F8AEE-1404-4FD0-B04A-B18964E99905}" type="slidenum">
              <a:rPr lang="en-AU" smtClean="0"/>
              <a:t>‹#›</a:t>
            </a:fld>
            <a:endParaRPr lang="en-AU"/>
          </a:p>
        </p:txBody>
      </p:sp>
    </p:spTree>
    <p:extLst>
      <p:ext uri="{BB962C8B-B14F-4D97-AF65-F5344CB8AC3E}">
        <p14:creationId xmlns:p14="http://schemas.microsoft.com/office/powerpoint/2010/main" val="222224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CEB309-9EE2-44B8-96D7-BDB6F8014270}"/>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03F9F2E0-6070-4E8E-8BD2-2368DA0DB78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82123750-458A-4804-9B64-AD57038BF4EF}"/>
              </a:ext>
            </a:extLst>
          </p:cNvPr>
          <p:cNvSpPr>
            <a:spLocks noGrp="1"/>
          </p:cNvSpPr>
          <p:nvPr>
            <p:ph type="dt" sz="half" idx="10"/>
          </p:nvPr>
        </p:nvSpPr>
        <p:spPr/>
        <p:txBody>
          <a:bodyPr/>
          <a:lstStyle/>
          <a:p>
            <a:fld id="{835DB68E-3365-4A99-B5B1-92FAB0137841}" type="datetimeFigureOut">
              <a:rPr lang="en-AU" smtClean="0"/>
              <a:t>9/02/2021</a:t>
            </a:fld>
            <a:endParaRPr lang="en-AU"/>
          </a:p>
        </p:txBody>
      </p:sp>
      <p:sp>
        <p:nvSpPr>
          <p:cNvPr id="5" name="Footer Placeholder 4">
            <a:extLst>
              <a:ext uri="{FF2B5EF4-FFF2-40B4-BE49-F238E27FC236}">
                <a16:creationId xmlns:a16="http://schemas.microsoft.com/office/drawing/2014/main" id="{8B79731F-3ADD-4E65-A86E-029BABFC494C}"/>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28089812-476F-4B00-8BC4-B5EC8FE3EAD3}"/>
              </a:ext>
            </a:extLst>
          </p:cNvPr>
          <p:cNvSpPr>
            <a:spLocks noGrp="1"/>
          </p:cNvSpPr>
          <p:nvPr>
            <p:ph type="sldNum" sz="quarter" idx="12"/>
          </p:nvPr>
        </p:nvSpPr>
        <p:spPr/>
        <p:txBody>
          <a:bodyPr/>
          <a:lstStyle/>
          <a:p>
            <a:fld id="{561F8AEE-1404-4FD0-B04A-B18964E99905}" type="slidenum">
              <a:rPr lang="en-AU" smtClean="0"/>
              <a:t>‹#›</a:t>
            </a:fld>
            <a:endParaRPr lang="en-AU"/>
          </a:p>
        </p:txBody>
      </p:sp>
    </p:spTree>
    <p:extLst>
      <p:ext uri="{BB962C8B-B14F-4D97-AF65-F5344CB8AC3E}">
        <p14:creationId xmlns:p14="http://schemas.microsoft.com/office/powerpoint/2010/main" val="38157538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92084D-F87C-4779-90AE-DF95132F3C8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9C237E68-683E-439B-8E62-D3A0C69E726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80A8F57-9525-417E-A00A-5CCF512F3D69}"/>
              </a:ext>
            </a:extLst>
          </p:cNvPr>
          <p:cNvSpPr>
            <a:spLocks noGrp="1"/>
          </p:cNvSpPr>
          <p:nvPr>
            <p:ph type="dt" sz="half" idx="10"/>
          </p:nvPr>
        </p:nvSpPr>
        <p:spPr/>
        <p:txBody>
          <a:bodyPr/>
          <a:lstStyle/>
          <a:p>
            <a:fld id="{835DB68E-3365-4A99-B5B1-92FAB0137841}" type="datetimeFigureOut">
              <a:rPr lang="en-AU" smtClean="0"/>
              <a:t>9/02/2021</a:t>
            </a:fld>
            <a:endParaRPr lang="en-AU"/>
          </a:p>
        </p:txBody>
      </p:sp>
      <p:sp>
        <p:nvSpPr>
          <p:cNvPr id="5" name="Footer Placeholder 4">
            <a:extLst>
              <a:ext uri="{FF2B5EF4-FFF2-40B4-BE49-F238E27FC236}">
                <a16:creationId xmlns:a16="http://schemas.microsoft.com/office/drawing/2014/main" id="{A9CA4A73-FE2D-4DBC-AC28-B8FF18F0135A}"/>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0F43158F-3F0E-496A-AF0A-ABFA4F879870}"/>
              </a:ext>
            </a:extLst>
          </p:cNvPr>
          <p:cNvSpPr>
            <a:spLocks noGrp="1"/>
          </p:cNvSpPr>
          <p:nvPr>
            <p:ph type="sldNum" sz="quarter" idx="12"/>
          </p:nvPr>
        </p:nvSpPr>
        <p:spPr/>
        <p:txBody>
          <a:bodyPr/>
          <a:lstStyle/>
          <a:p>
            <a:fld id="{561F8AEE-1404-4FD0-B04A-B18964E99905}" type="slidenum">
              <a:rPr lang="en-AU" smtClean="0"/>
              <a:t>‹#›</a:t>
            </a:fld>
            <a:endParaRPr lang="en-AU"/>
          </a:p>
        </p:txBody>
      </p:sp>
    </p:spTree>
    <p:extLst>
      <p:ext uri="{BB962C8B-B14F-4D97-AF65-F5344CB8AC3E}">
        <p14:creationId xmlns:p14="http://schemas.microsoft.com/office/powerpoint/2010/main" val="27292273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B5B499-6B96-4360-83F2-34B026D63DC6}"/>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1B559078-6BDF-4ADF-8C4D-A00C6A47347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2C370EA5-B8BE-498A-B54D-DD2E73FB3DA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B3BBCF1F-8052-41E8-9D8A-09D843642A5B}"/>
              </a:ext>
            </a:extLst>
          </p:cNvPr>
          <p:cNvSpPr>
            <a:spLocks noGrp="1"/>
          </p:cNvSpPr>
          <p:nvPr>
            <p:ph type="dt" sz="half" idx="10"/>
          </p:nvPr>
        </p:nvSpPr>
        <p:spPr/>
        <p:txBody>
          <a:bodyPr/>
          <a:lstStyle/>
          <a:p>
            <a:fld id="{835DB68E-3365-4A99-B5B1-92FAB0137841}" type="datetimeFigureOut">
              <a:rPr lang="en-AU" smtClean="0"/>
              <a:t>9/02/2021</a:t>
            </a:fld>
            <a:endParaRPr lang="en-AU"/>
          </a:p>
        </p:txBody>
      </p:sp>
      <p:sp>
        <p:nvSpPr>
          <p:cNvPr id="6" name="Footer Placeholder 5">
            <a:extLst>
              <a:ext uri="{FF2B5EF4-FFF2-40B4-BE49-F238E27FC236}">
                <a16:creationId xmlns:a16="http://schemas.microsoft.com/office/drawing/2014/main" id="{D4630E2E-CC1F-4B6B-834B-E86D9EAD0711}"/>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4B526B5B-ABB0-4270-AABF-59CB212D75B7}"/>
              </a:ext>
            </a:extLst>
          </p:cNvPr>
          <p:cNvSpPr>
            <a:spLocks noGrp="1"/>
          </p:cNvSpPr>
          <p:nvPr>
            <p:ph type="sldNum" sz="quarter" idx="12"/>
          </p:nvPr>
        </p:nvSpPr>
        <p:spPr/>
        <p:txBody>
          <a:bodyPr/>
          <a:lstStyle/>
          <a:p>
            <a:fld id="{561F8AEE-1404-4FD0-B04A-B18964E99905}" type="slidenum">
              <a:rPr lang="en-AU" smtClean="0"/>
              <a:t>‹#›</a:t>
            </a:fld>
            <a:endParaRPr lang="en-AU"/>
          </a:p>
        </p:txBody>
      </p:sp>
    </p:spTree>
    <p:extLst>
      <p:ext uri="{BB962C8B-B14F-4D97-AF65-F5344CB8AC3E}">
        <p14:creationId xmlns:p14="http://schemas.microsoft.com/office/powerpoint/2010/main" val="42875069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91E299-378D-4844-8923-BBC0D7E9D958}"/>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4C66CF60-647A-47D9-AB3C-08FA9F8C3B7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980E91C-6DD0-49D4-BB4D-50D5BDAE94F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94DB458E-F5FF-4709-970B-569E33614FE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83D36A8-D055-4F6E-97BF-94968FA4D2C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F85319BB-8D91-437B-A2FA-BA146D089154}"/>
              </a:ext>
            </a:extLst>
          </p:cNvPr>
          <p:cNvSpPr>
            <a:spLocks noGrp="1"/>
          </p:cNvSpPr>
          <p:nvPr>
            <p:ph type="dt" sz="half" idx="10"/>
          </p:nvPr>
        </p:nvSpPr>
        <p:spPr/>
        <p:txBody>
          <a:bodyPr/>
          <a:lstStyle/>
          <a:p>
            <a:fld id="{835DB68E-3365-4A99-B5B1-92FAB0137841}" type="datetimeFigureOut">
              <a:rPr lang="en-AU" smtClean="0"/>
              <a:t>9/02/2021</a:t>
            </a:fld>
            <a:endParaRPr lang="en-AU"/>
          </a:p>
        </p:txBody>
      </p:sp>
      <p:sp>
        <p:nvSpPr>
          <p:cNvPr id="8" name="Footer Placeholder 7">
            <a:extLst>
              <a:ext uri="{FF2B5EF4-FFF2-40B4-BE49-F238E27FC236}">
                <a16:creationId xmlns:a16="http://schemas.microsoft.com/office/drawing/2014/main" id="{4440EF92-DEC3-4620-B19A-AAFACFCD513A}"/>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ACA340EB-4FB5-4FBB-8D5D-8363E5F1111D}"/>
              </a:ext>
            </a:extLst>
          </p:cNvPr>
          <p:cNvSpPr>
            <a:spLocks noGrp="1"/>
          </p:cNvSpPr>
          <p:nvPr>
            <p:ph type="sldNum" sz="quarter" idx="12"/>
          </p:nvPr>
        </p:nvSpPr>
        <p:spPr/>
        <p:txBody>
          <a:bodyPr/>
          <a:lstStyle/>
          <a:p>
            <a:fld id="{561F8AEE-1404-4FD0-B04A-B18964E99905}" type="slidenum">
              <a:rPr lang="en-AU" smtClean="0"/>
              <a:t>‹#›</a:t>
            </a:fld>
            <a:endParaRPr lang="en-AU"/>
          </a:p>
        </p:txBody>
      </p:sp>
    </p:spTree>
    <p:extLst>
      <p:ext uri="{BB962C8B-B14F-4D97-AF65-F5344CB8AC3E}">
        <p14:creationId xmlns:p14="http://schemas.microsoft.com/office/powerpoint/2010/main" val="32068245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77C03E-59E2-4804-8427-7F07B4CB5566}"/>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11A750E0-960A-458F-9C11-59550D453482}"/>
              </a:ext>
            </a:extLst>
          </p:cNvPr>
          <p:cNvSpPr>
            <a:spLocks noGrp="1"/>
          </p:cNvSpPr>
          <p:nvPr>
            <p:ph type="dt" sz="half" idx="10"/>
          </p:nvPr>
        </p:nvSpPr>
        <p:spPr/>
        <p:txBody>
          <a:bodyPr/>
          <a:lstStyle/>
          <a:p>
            <a:fld id="{835DB68E-3365-4A99-B5B1-92FAB0137841}" type="datetimeFigureOut">
              <a:rPr lang="en-AU" smtClean="0"/>
              <a:t>9/02/2021</a:t>
            </a:fld>
            <a:endParaRPr lang="en-AU"/>
          </a:p>
        </p:txBody>
      </p:sp>
      <p:sp>
        <p:nvSpPr>
          <p:cNvPr id="4" name="Footer Placeholder 3">
            <a:extLst>
              <a:ext uri="{FF2B5EF4-FFF2-40B4-BE49-F238E27FC236}">
                <a16:creationId xmlns:a16="http://schemas.microsoft.com/office/drawing/2014/main" id="{C017479C-B700-4E4B-A377-9A95FE5535A1}"/>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71421CC1-A889-4B91-931C-4BFE651D30B8}"/>
              </a:ext>
            </a:extLst>
          </p:cNvPr>
          <p:cNvSpPr>
            <a:spLocks noGrp="1"/>
          </p:cNvSpPr>
          <p:nvPr>
            <p:ph type="sldNum" sz="quarter" idx="12"/>
          </p:nvPr>
        </p:nvSpPr>
        <p:spPr/>
        <p:txBody>
          <a:bodyPr/>
          <a:lstStyle/>
          <a:p>
            <a:fld id="{561F8AEE-1404-4FD0-B04A-B18964E99905}" type="slidenum">
              <a:rPr lang="en-AU" smtClean="0"/>
              <a:t>‹#›</a:t>
            </a:fld>
            <a:endParaRPr lang="en-AU"/>
          </a:p>
        </p:txBody>
      </p:sp>
    </p:spTree>
    <p:extLst>
      <p:ext uri="{BB962C8B-B14F-4D97-AF65-F5344CB8AC3E}">
        <p14:creationId xmlns:p14="http://schemas.microsoft.com/office/powerpoint/2010/main" val="37262430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B1A651A-6CBC-4CAD-9272-85FA868519F8}"/>
              </a:ext>
            </a:extLst>
          </p:cNvPr>
          <p:cNvSpPr>
            <a:spLocks noGrp="1"/>
          </p:cNvSpPr>
          <p:nvPr>
            <p:ph type="dt" sz="half" idx="10"/>
          </p:nvPr>
        </p:nvSpPr>
        <p:spPr/>
        <p:txBody>
          <a:bodyPr/>
          <a:lstStyle/>
          <a:p>
            <a:fld id="{835DB68E-3365-4A99-B5B1-92FAB0137841}" type="datetimeFigureOut">
              <a:rPr lang="en-AU" smtClean="0"/>
              <a:t>9/02/2021</a:t>
            </a:fld>
            <a:endParaRPr lang="en-AU"/>
          </a:p>
        </p:txBody>
      </p:sp>
      <p:sp>
        <p:nvSpPr>
          <p:cNvPr id="3" name="Footer Placeholder 2">
            <a:extLst>
              <a:ext uri="{FF2B5EF4-FFF2-40B4-BE49-F238E27FC236}">
                <a16:creationId xmlns:a16="http://schemas.microsoft.com/office/drawing/2014/main" id="{BE1708FA-E22F-4ED6-9B7E-43818F1113BD}"/>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28B1E646-DE07-43FF-A47F-3E3B393AAA87}"/>
              </a:ext>
            </a:extLst>
          </p:cNvPr>
          <p:cNvSpPr>
            <a:spLocks noGrp="1"/>
          </p:cNvSpPr>
          <p:nvPr>
            <p:ph type="sldNum" sz="quarter" idx="12"/>
          </p:nvPr>
        </p:nvSpPr>
        <p:spPr/>
        <p:txBody>
          <a:bodyPr/>
          <a:lstStyle/>
          <a:p>
            <a:fld id="{561F8AEE-1404-4FD0-B04A-B18964E99905}" type="slidenum">
              <a:rPr lang="en-AU" smtClean="0"/>
              <a:t>‹#›</a:t>
            </a:fld>
            <a:endParaRPr lang="en-AU"/>
          </a:p>
        </p:txBody>
      </p:sp>
    </p:spTree>
    <p:extLst>
      <p:ext uri="{BB962C8B-B14F-4D97-AF65-F5344CB8AC3E}">
        <p14:creationId xmlns:p14="http://schemas.microsoft.com/office/powerpoint/2010/main" val="31005887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5E7DE8-40CD-4DC3-BE54-203DC1B0D0D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FA2ACF44-3463-441E-B1CC-8A09354BFF7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6624CD83-00BC-4811-840A-4F1C2E6B624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1EBCEE8-F705-4CE4-BE5E-801B7E7DB879}"/>
              </a:ext>
            </a:extLst>
          </p:cNvPr>
          <p:cNvSpPr>
            <a:spLocks noGrp="1"/>
          </p:cNvSpPr>
          <p:nvPr>
            <p:ph type="dt" sz="half" idx="10"/>
          </p:nvPr>
        </p:nvSpPr>
        <p:spPr/>
        <p:txBody>
          <a:bodyPr/>
          <a:lstStyle/>
          <a:p>
            <a:fld id="{835DB68E-3365-4A99-B5B1-92FAB0137841}" type="datetimeFigureOut">
              <a:rPr lang="en-AU" smtClean="0"/>
              <a:t>9/02/2021</a:t>
            </a:fld>
            <a:endParaRPr lang="en-AU"/>
          </a:p>
        </p:txBody>
      </p:sp>
      <p:sp>
        <p:nvSpPr>
          <p:cNvPr id="6" name="Footer Placeholder 5">
            <a:extLst>
              <a:ext uri="{FF2B5EF4-FFF2-40B4-BE49-F238E27FC236}">
                <a16:creationId xmlns:a16="http://schemas.microsoft.com/office/drawing/2014/main" id="{F1F6C883-A5F2-444F-AA63-7CA3103D7D64}"/>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F930310F-6864-4F0D-A81D-39C3D5549700}"/>
              </a:ext>
            </a:extLst>
          </p:cNvPr>
          <p:cNvSpPr>
            <a:spLocks noGrp="1"/>
          </p:cNvSpPr>
          <p:nvPr>
            <p:ph type="sldNum" sz="quarter" idx="12"/>
          </p:nvPr>
        </p:nvSpPr>
        <p:spPr/>
        <p:txBody>
          <a:bodyPr/>
          <a:lstStyle/>
          <a:p>
            <a:fld id="{561F8AEE-1404-4FD0-B04A-B18964E99905}" type="slidenum">
              <a:rPr lang="en-AU" smtClean="0"/>
              <a:t>‹#›</a:t>
            </a:fld>
            <a:endParaRPr lang="en-AU"/>
          </a:p>
        </p:txBody>
      </p:sp>
    </p:spTree>
    <p:extLst>
      <p:ext uri="{BB962C8B-B14F-4D97-AF65-F5344CB8AC3E}">
        <p14:creationId xmlns:p14="http://schemas.microsoft.com/office/powerpoint/2010/main" val="39209930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064D34-F945-4CFD-AB99-7558BA22C65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B05D82B7-6E2C-4159-8D8E-FC70D114BC0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77BA501C-CD3E-41F3-9C11-1FBC15CE35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DC9DA89-FF80-40ED-ACA8-11637A92369C}"/>
              </a:ext>
            </a:extLst>
          </p:cNvPr>
          <p:cNvSpPr>
            <a:spLocks noGrp="1"/>
          </p:cNvSpPr>
          <p:nvPr>
            <p:ph type="dt" sz="half" idx="10"/>
          </p:nvPr>
        </p:nvSpPr>
        <p:spPr/>
        <p:txBody>
          <a:bodyPr/>
          <a:lstStyle/>
          <a:p>
            <a:fld id="{835DB68E-3365-4A99-B5B1-92FAB0137841}" type="datetimeFigureOut">
              <a:rPr lang="en-AU" smtClean="0"/>
              <a:t>9/02/2021</a:t>
            </a:fld>
            <a:endParaRPr lang="en-AU"/>
          </a:p>
        </p:txBody>
      </p:sp>
      <p:sp>
        <p:nvSpPr>
          <p:cNvPr id="6" name="Footer Placeholder 5">
            <a:extLst>
              <a:ext uri="{FF2B5EF4-FFF2-40B4-BE49-F238E27FC236}">
                <a16:creationId xmlns:a16="http://schemas.microsoft.com/office/drawing/2014/main" id="{63502CB9-4DFB-42F7-B615-2487A0EFB583}"/>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EFBFAF7C-5430-4D9E-9213-4A7BDEC96B38}"/>
              </a:ext>
            </a:extLst>
          </p:cNvPr>
          <p:cNvSpPr>
            <a:spLocks noGrp="1"/>
          </p:cNvSpPr>
          <p:nvPr>
            <p:ph type="sldNum" sz="quarter" idx="12"/>
          </p:nvPr>
        </p:nvSpPr>
        <p:spPr/>
        <p:txBody>
          <a:bodyPr/>
          <a:lstStyle/>
          <a:p>
            <a:fld id="{561F8AEE-1404-4FD0-B04A-B18964E99905}" type="slidenum">
              <a:rPr lang="en-AU" smtClean="0"/>
              <a:t>‹#›</a:t>
            </a:fld>
            <a:endParaRPr lang="en-AU"/>
          </a:p>
        </p:txBody>
      </p:sp>
    </p:spTree>
    <p:extLst>
      <p:ext uri="{BB962C8B-B14F-4D97-AF65-F5344CB8AC3E}">
        <p14:creationId xmlns:p14="http://schemas.microsoft.com/office/powerpoint/2010/main" val="36949764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7B3C046-01DB-4C3C-BE5C-10CBCAD4A45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A1EC97DA-5574-4EE6-91BE-D4E1DACCBA5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D204E745-5014-4CEC-9DCB-2B4852C2F76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5DB68E-3365-4A99-B5B1-92FAB0137841}" type="datetimeFigureOut">
              <a:rPr lang="en-AU" smtClean="0"/>
              <a:t>9/02/2021</a:t>
            </a:fld>
            <a:endParaRPr lang="en-AU"/>
          </a:p>
        </p:txBody>
      </p:sp>
      <p:sp>
        <p:nvSpPr>
          <p:cNvPr id="5" name="Footer Placeholder 4">
            <a:extLst>
              <a:ext uri="{FF2B5EF4-FFF2-40B4-BE49-F238E27FC236}">
                <a16:creationId xmlns:a16="http://schemas.microsoft.com/office/drawing/2014/main" id="{4DD3DEEA-F30B-4EBC-BDF7-6772917B3F4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9F2467D1-A7C8-4CE9-81B1-45DA2201EE4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1F8AEE-1404-4FD0-B04A-B18964E99905}" type="slidenum">
              <a:rPr lang="en-AU" smtClean="0"/>
              <a:t>‹#›</a:t>
            </a:fld>
            <a:endParaRPr lang="en-AU"/>
          </a:p>
        </p:txBody>
      </p:sp>
    </p:spTree>
    <p:extLst>
      <p:ext uri="{BB962C8B-B14F-4D97-AF65-F5344CB8AC3E}">
        <p14:creationId xmlns:p14="http://schemas.microsoft.com/office/powerpoint/2010/main" val="2900704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1CDACB-93DF-48BB-8104-11BEFF4FC677}"/>
              </a:ext>
            </a:extLst>
          </p:cNvPr>
          <p:cNvSpPr>
            <a:spLocks noGrp="1"/>
          </p:cNvSpPr>
          <p:nvPr>
            <p:ph type="ctrTitle"/>
          </p:nvPr>
        </p:nvSpPr>
        <p:spPr/>
        <p:txBody>
          <a:bodyPr/>
          <a:lstStyle/>
          <a:p>
            <a:r>
              <a:rPr lang="en-AU" dirty="0"/>
              <a:t>HEADLINES</a:t>
            </a:r>
          </a:p>
        </p:txBody>
      </p:sp>
      <p:sp>
        <p:nvSpPr>
          <p:cNvPr id="3" name="Subtitle 2">
            <a:extLst>
              <a:ext uri="{FF2B5EF4-FFF2-40B4-BE49-F238E27FC236}">
                <a16:creationId xmlns:a16="http://schemas.microsoft.com/office/drawing/2014/main" id="{EB5D80D3-CADC-49A6-A575-5E8CC20D73BD}"/>
              </a:ext>
            </a:extLst>
          </p:cNvPr>
          <p:cNvSpPr>
            <a:spLocks noGrp="1"/>
          </p:cNvSpPr>
          <p:nvPr>
            <p:ph type="subTitle" idx="1"/>
          </p:nvPr>
        </p:nvSpPr>
        <p:spPr/>
        <p:txBody>
          <a:bodyPr/>
          <a:lstStyle/>
          <a:p>
            <a:r>
              <a:rPr lang="en-AU" dirty="0"/>
              <a:t>Formatting Rules &amp; Tricks to Grab Attention</a:t>
            </a:r>
          </a:p>
        </p:txBody>
      </p:sp>
    </p:spTree>
    <p:extLst>
      <p:ext uri="{BB962C8B-B14F-4D97-AF65-F5344CB8AC3E}">
        <p14:creationId xmlns:p14="http://schemas.microsoft.com/office/powerpoint/2010/main" val="24382089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8E2042-5EE0-4584-861D-A4AED8CDED5A}"/>
              </a:ext>
            </a:extLst>
          </p:cNvPr>
          <p:cNvSpPr>
            <a:spLocks noGrp="1"/>
          </p:cNvSpPr>
          <p:nvPr>
            <p:ph type="title"/>
          </p:nvPr>
        </p:nvSpPr>
        <p:spPr/>
        <p:txBody>
          <a:bodyPr/>
          <a:lstStyle/>
          <a:p>
            <a:r>
              <a:rPr lang="en-AU" dirty="0"/>
              <a:t>Writing Headlines – Worked Example</a:t>
            </a:r>
          </a:p>
        </p:txBody>
      </p:sp>
      <p:sp>
        <p:nvSpPr>
          <p:cNvPr id="3" name="Content Placeholder 2">
            <a:extLst>
              <a:ext uri="{FF2B5EF4-FFF2-40B4-BE49-F238E27FC236}">
                <a16:creationId xmlns:a16="http://schemas.microsoft.com/office/drawing/2014/main" id="{8615376B-2D0E-4523-99B3-CD7E86ED181B}"/>
              </a:ext>
            </a:extLst>
          </p:cNvPr>
          <p:cNvSpPr>
            <a:spLocks noGrp="1"/>
          </p:cNvSpPr>
          <p:nvPr>
            <p:ph idx="1"/>
          </p:nvPr>
        </p:nvSpPr>
        <p:spPr>
          <a:xfrm>
            <a:off x="838200" y="1690688"/>
            <a:ext cx="10515600" cy="4486275"/>
          </a:xfrm>
        </p:spPr>
        <p:txBody>
          <a:bodyPr/>
          <a:lstStyle/>
          <a:p>
            <a:pPr marL="0" indent="0">
              <a:buNone/>
            </a:pPr>
            <a:r>
              <a:rPr lang="en-GB" dirty="0"/>
              <a:t>SAMPLE STORY:</a:t>
            </a:r>
          </a:p>
          <a:p>
            <a:pPr marL="0" indent="0">
              <a:buNone/>
            </a:pPr>
            <a:endParaRPr lang="en-GB" dirty="0"/>
          </a:p>
          <a:p>
            <a:pPr marL="0" indent="0">
              <a:buNone/>
            </a:pPr>
            <a:r>
              <a:rPr lang="en-GB" dirty="0"/>
              <a:t>Eleven orchestra members placed high enough at the regional competition Nov. 3 to advance to state competition Nov. 13.</a:t>
            </a:r>
          </a:p>
          <a:p>
            <a:pPr marL="0" indent="0">
              <a:buNone/>
            </a:pPr>
            <a:r>
              <a:rPr lang="en-GB" dirty="0"/>
              <a:t>“I believe we have a great chance of making it,” Eric Lee, one of the players said. “They take 20 violin players out of 140 who try out. That’s better odds than some competitions I’ve been involved in.”</a:t>
            </a:r>
          </a:p>
          <a:p>
            <a:pPr marL="0" indent="0">
              <a:buNone/>
            </a:pPr>
            <a:r>
              <a:rPr lang="en-GB" dirty="0"/>
              <a:t>Students who make it to the All-State Orchestra will play at the state orchestra convention in February. </a:t>
            </a:r>
          </a:p>
          <a:p>
            <a:endParaRPr lang="en-AU" dirty="0"/>
          </a:p>
        </p:txBody>
      </p:sp>
    </p:spTree>
    <p:extLst>
      <p:ext uri="{BB962C8B-B14F-4D97-AF65-F5344CB8AC3E}">
        <p14:creationId xmlns:p14="http://schemas.microsoft.com/office/powerpoint/2010/main" val="7866381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213F2F-C2B0-4306-B557-075B35D4E90D}"/>
              </a:ext>
            </a:extLst>
          </p:cNvPr>
          <p:cNvSpPr>
            <a:spLocks noGrp="1"/>
          </p:cNvSpPr>
          <p:nvPr>
            <p:ph type="title"/>
          </p:nvPr>
        </p:nvSpPr>
        <p:spPr/>
        <p:txBody>
          <a:bodyPr/>
          <a:lstStyle/>
          <a:p>
            <a:r>
              <a:rPr lang="en-AU" dirty="0"/>
              <a:t>Find the WHO – who is this about?</a:t>
            </a:r>
          </a:p>
        </p:txBody>
      </p:sp>
      <p:sp>
        <p:nvSpPr>
          <p:cNvPr id="3" name="Content Placeholder 2">
            <a:extLst>
              <a:ext uri="{FF2B5EF4-FFF2-40B4-BE49-F238E27FC236}">
                <a16:creationId xmlns:a16="http://schemas.microsoft.com/office/drawing/2014/main" id="{588358A0-86B5-44C0-98A5-A6EEEC71014F}"/>
              </a:ext>
            </a:extLst>
          </p:cNvPr>
          <p:cNvSpPr>
            <a:spLocks noGrp="1"/>
          </p:cNvSpPr>
          <p:nvPr>
            <p:ph idx="1"/>
          </p:nvPr>
        </p:nvSpPr>
        <p:spPr/>
        <p:txBody>
          <a:bodyPr/>
          <a:lstStyle/>
          <a:p>
            <a:pPr marL="0" indent="0">
              <a:buNone/>
            </a:pPr>
            <a:r>
              <a:rPr lang="en-GB" dirty="0"/>
              <a:t>Eleven orchestra members placed high enough at the regional competition Nov. 3 to advance to state competition Nov. 13.</a:t>
            </a:r>
          </a:p>
          <a:p>
            <a:pPr marL="0" indent="0">
              <a:buNone/>
            </a:pPr>
            <a:r>
              <a:rPr lang="en-GB" dirty="0"/>
              <a:t>“I believe we have a great chance of making it,” Eric Lee, one of the players said. “They take 20 violin players out of 140 who try out. That’s better odds than some competitions I’ve been involved in.”</a:t>
            </a:r>
          </a:p>
          <a:p>
            <a:pPr marL="0" indent="0">
              <a:buNone/>
            </a:pPr>
            <a:r>
              <a:rPr lang="en-GB" dirty="0"/>
              <a:t>Students who make it to the All-State Orchestra will play at the state orchestra convention in February. </a:t>
            </a:r>
          </a:p>
          <a:p>
            <a:endParaRPr lang="en-AU" dirty="0"/>
          </a:p>
        </p:txBody>
      </p:sp>
      <p:sp>
        <p:nvSpPr>
          <p:cNvPr id="4" name="Oval 3">
            <a:extLst>
              <a:ext uri="{FF2B5EF4-FFF2-40B4-BE49-F238E27FC236}">
                <a16:creationId xmlns:a16="http://schemas.microsoft.com/office/drawing/2014/main" id="{12ABE11E-77A6-4AD5-8B93-9EE168DF4302}"/>
              </a:ext>
            </a:extLst>
          </p:cNvPr>
          <p:cNvSpPr/>
          <p:nvPr/>
        </p:nvSpPr>
        <p:spPr>
          <a:xfrm>
            <a:off x="698500" y="1587500"/>
            <a:ext cx="4165600" cy="87630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2126422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E0A803-BF9E-4C92-BCDC-2867FA3F97EE}"/>
              </a:ext>
            </a:extLst>
          </p:cNvPr>
          <p:cNvSpPr>
            <a:spLocks noGrp="1"/>
          </p:cNvSpPr>
          <p:nvPr>
            <p:ph type="title"/>
          </p:nvPr>
        </p:nvSpPr>
        <p:spPr/>
        <p:txBody>
          <a:bodyPr/>
          <a:lstStyle/>
          <a:p>
            <a:r>
              <a:rPr lang="en-AU" dirty="0"/>
              <a:t>Find the WHAT – what big thing happened?</a:t>
            </a:r>
          </a:p>
        </p:txBody>
      </p:sp>
      <p:sp>
        <p:nvSpPr>
          <p:cNvPr id="3" name="Content Placeholder 2">
            <a:extLst>
              <a:ext uri="{FF2B5EF4-FFF2-40B4-BE49-F238E27FC236}">
                <a16:creationId xmlns:a16="http://schemas.microsoft.com/office/drawing/2014/main" id="{34E92409-5178-4453-AC8E-DD3D8C91F389}"/>
              </a:ext>
            </a:extLst>
          </p:cNvPr>
          <p:cNvSpPr>
            <a:spLocks noGrp="1"/>
          </p:cNvSpPr>
          <p:nvPr>
            <p:ph idx="1"/>
          </p:nvPr>
        </p:nvSpPr>
        <p:spPr/>
        <p:txBody>
          <a:bodyPr/>
          <a:lstStyle/>
          <a:p>
            <a:pPr marL="0" indent="0">
              <a:buNone/>
            </a:pPr>
            <a:r>
              <a:rPr lang="en-GB" dirty="0"/>
              <a:t>Eleven orchestra members placed high enough at the regional competition Nov. 3 to advance to state competition Nov. 13.</a:t>
            </a:r>
          </a:p>
          <a:p>
            <a:pPr marL="0" indent="0">
              <a:buNone/>
            </a:pPr>
            <a:r>
              <a:rPr lang="en-GB" dirty="0"/>
              <a:t>“I believe we have a great chance of making it,” Eric Lee, one of the players said. “They take 20 violin players out of 140 who try out. That’s better odds than some competitions I’ve been involved in.”</a:t>
            </a:r>
          </a:p>
          <a:p>
            <a:pPr marL="0" indent="0">
              <a:buNone/>
            </a:pPr>
            <a:r>
              <a:rPr lang="en-GB" dirty="0"/>
              <a:t>Students who make it to the All-State Orchestra will play at the state orchestra convention in February. </a:t>
            </a:r>
          </a:p>
          <a:p>
            <a:endParaRPr lang="en-AU" dirty="0"/>
          </a:p>
        </p:txBody>
      </p:sp>
      <p:sp>
        <p:nvSpPr>
          <p:cNvPr id="4" name="Oval 3">
            <a:extLst>
              <a:ext uri="{FF2B5EF4-FFF2-40B4-BE49-F238E27FC236}">
                <a16:creationId xmlns:a16="http://schemas.microsoft.com/office/drawing/2014/main" id="{B8B509EB-7C24-4A27-9FB6-3C8A9B2E7BC5}"/>
              </a:ext>
            </a:extLst>
          </p:cNvPr>
          <p:cNvSpPr/>
          <p:nvPr/>
        </p:nvSpPr>
        <p:spPr>
          <a:xfrm>
            <a:off x="4013200" y="2146300"/>
            <a:ext cx="4495800" cy="57150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19837705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C4091-1F7C-463C-BAF3-B7833923FD3A}"/>
              </a:ext>
            </a:extLst>
          </p:cNvPr>
          <p:cNvSpPr>
            <a:spLocks noGrp="1"/>
          </p:cNvSpPr>
          <p:nvPr>
            <p:ph type="title"/>
          </p:nvPr>
        </p:nvSpPr>
        <p:spPr/>
        <p:txBody>
          <a:bodyPr/>
          <a:lstStyle/>
          <a:p>
            <a:r>
              <a:rPr lang="en-AU" dirty="0"/>
              <a:t>For a Simple Subtitle…</a:t>
            </a:r>
          </a:p>
        </p:txBody>
      </p:sp>
      <p:sp>
        <p:nvSpPr>
          <p:cNvPr id="3" name="Content Placeholder 2">
            <a:extLst>
              <a:ext uri="{FF2B5EF4-FFF2-40B4-BE49-F238E27FC236}">
                <a16:creationId xmlns:a16="http://schemas.microsoft.com/office/drawing/2014/main" id="{565138C8-6784-45BA-B0FD-3AC614739EB0}"/>
              </a:ext>
            </a:extLst>
          </p:cNvPr>
          <p:cNvSpPr>
            <a:spLocks noGrp="1"/>
          </p:cNvSpPr>
          <p:nvPr>
            <p:ph idx="1"/>
          </p:nvPr>
        </p:nvSpPr>
        <p:spPr/>
        <p:txBody>
          <a:bodyPr>
            <a:normAutofit fontScale="92500" lnSpcReduction="20000"/>
          </a:bodyPr>
          <a:lstStyle/>
          <a:p>
            <a:pPr marL="0" indent="0">
              <a:buNone/>
            </a:pPr>
            <a:r>
              <a:rPr lang="en-AU" dirty="0"/>
              <a:t>Just write the WHO then the WHAT:</a:t>
            </a:r>
          </a:p>
          <a:p>
            <a:pPr marL="0" indent="0">
              <a:buNone/>
            </a:pPr>
            <a:endParaRPr lang="en-AU" dirty="0"/>
          </a:p>
          <a:p>
            <a:pPr marL="0" indent="0">
              <a:buNone/>
            </a:pPr>
            <a:r>
              <a:rPr lang="en-AU" sz="4400" dirty="0"/>
              <a:t>Eleven Orchestra Members Advance to State Competition</a:t>
            </a:r>
          </a:p>
          <a:p>
            <a:endParaRPr lang="en-AU" dirty="0"/>
          </a:p>
          <a:p>
            <a:pPr marL="0" indent="0">
              <a:buNone/>
            </a:pPr>
            <a:r>
              <a:rPr lang="en-AU" dirty="0"/>
              <a:t>BUT WAIT – what’s wrong with it?</a:t>
            </a:r>
          </a:p>
          <a:p>
            <a:endParaRPr lang="en-AU" dirty="0"/>
          </a:p>
          <a:p>
            <a:pPr marL="0" indent="0">
              <a:buNone/>
            </a:pPr>
            <a:r>
              <a:rPr lang="en-AU" sz="4400" dirty="0"/>
              <a:t>11 Orchestra Members Advance to State Competition</a:t>
            </a:r>
          </a:p>
        </p:txBody>
      </p:sp>
      <p:sp>
        <p:nvSpPr>
          <p:cNvPr id="4" name="Oval 3">
            <a:extLst>
              <a:ext uri="{FF2B5EF4-FFF2-40B4-BE49-F238E27FC236}">
                <a16:creationId xmlns:a16="http://schemas.microsoft.com/office/drawing/2014/main" id="{99197387-025A-4456-8424-65B7F1674343}"/>
              </a:ext>
            </a:extLst>
          </p:cNvPr>
          <p:cNvSpPr/>
          <p:nvPr/>
        </p:nvSpPr>
        <p:spPr>
          <a:xfrm>
            <a:off x="838200" y="2578100"/>
            <a:ext cx="1600200" cy="57150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3852026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045E82-9FC7-4DDB-B15B-FF378D27702C}"/>
              </a:ext>
            </a:extLst>
          </p:cNvPr>
          <p:cNvSpPr>
            <a:spLocks noGrp="1"/>
          </p:cNvSpPr>
          <p:nvPr>
            <p:ph type="title"/>
          </p:nvPr>
        </p:nvSpPr>
        <p:spPr/>
        <p:txBody>
          <a:bodyPr/>
          <a:lstStyle/>
          <a:p>
            <a:r>
              <a:rPr lang="en-AU" dirty="0"/>
              <a:t>Headline</a:t>
            </a:r>
          </a:p>
        </p:txBody>
      </p:sp>
      <p:sp>
        <p:nvSpPr>
          <p:cNvPr id="3" name="Content Placeholder 2">
            <a:extLst>
              <a:ext uri="{FF2B5EF4-FFF2-40B4-BE49-F238E27FC236}">
                <a16:creationId xmlns:a16="http://schemas.microsoft.com/office/drawing/2014/main" id="{1AC9A869-C37E-4640-AF08-188D6D7ECBC4}"/>
              </a:ext>
            </a:extLst>
          </p:cNvPr>
          <p:cNvSpPr>
            <a:spLocks noGrp="1"/>
          </p:cNvSpPr>
          <p:nvPr>
            <p:ph idx="1"/>
          </p:nvPr>
        </p:nvSpPr>
        <p:spPr/>
        <p:txBody>
          <a:bodyPr/>
          <a:lstStyle/>
          <a:p>
            <a:pPr marL="0" indent="0">
              <a:buNone/>
            </a:pPr>
            <a:r>
              <a:rPr lang="en-AU" dirty="0"/>
              <a:t>Think of music-related wordplay, references etc </a:t>
            </a:r>
          </a:p>
          <a:p>
            <a:pPr marL="0" indent="0">
              <a:buNone/>
            </a:pPr>
            <a:endParaRPr lang="en-AU" dirty="0"/>
          </a:p>
          <a:p>
            <a:pPr marL="0" indent="0">
              <a:buNone/>
            </a:pPr>
            <a:r>
              <a:rPr lang="en-AU" sz="4400" dirty="0">
                <a:latin typeface="Aharoni" panose="02010803020104030203" pitchFamily="2" charset="-79"/>
                <a:cs typeface="Aharoni" panose="02010803020104030203" pitchFamily="2" charset="-79"/>
              </a:rPr>
              <a:t>They’ll have to be SHARP</a:t>
            </a:r>
          </a:p>
          <a:p>
            <a:pPr marL="0" indent="0">
              <a:buNone/>
            </a:pPr>
            <a:r>
              <a:rPr lang="en-AU" sz="2800" b="1" i="1" dirty="0"/>
              <a:t>11 Orchestra Members Advance to State Competition</a:t>
            </a:r>
          </a:p>
          <a:p>
            <a:pPr marL="0" indent="0">
              <a:buNone/>
            </a:pPr>
            <a:endParaRPr lang="en-AU" dirty="0"/>
          </a:p>
          <a:p>
            <a:pPr marL="0" indent="0">
              <a:buNone/>
            </a:pPr>
            <a:r>
              <a:rPr lang="en-AU" sz="4400">
                <a:latin typeface="Aharoni" panose="02010803020104030203" pitchFamily="2" charset="-79"/>
                <a:cs typeface="Aharoni" panose="02010803020104030203" pitchFamily="2" charset="-79"/>
              </a:rPr>
              <a:t>HIGH NOTE</a:t>
            </a:r>
            <a:endParaRPr lang="en-AU" sz="4400" dirty="0">
              <a:latin typeface="Aharoni" panose="02010803020104030203" pitchFamily="2" charset="-79"/>
              <a:cs typeface="Aharoni" panose="02010803020104030203" pitchFamily="2" charset="-79"/>
            </a:endParaRPr>
          </a:p>
          <a:p>
            <a:pPr marL="0" indent="0">
              <a:buNone/>
            </a:pPr>
            <a:r>
              <a:rPr lang="en-AU" sz="2800" b="1" i="1" dirty="0"/>
              <a:t>11 Orchestra Members Advance to State Competition</a:t>
            </a:r>
          </a:p>
          <a:p>
            <a:pPr marL="0" indent="0">
              <a:buNone/>
            </a:pPr>
            <a:endParaRPr lang="en-AU" dirty="0"/>
          </a:p>
        </p:txBody>
      </p:sp>
    </p:spTree>
    <p:extLst>
      <p:ext uri="{BB962C8B-B14F-4D97-AF65-F5344CB8AC3E}">
        <p14:creationId xmlns:p14="http://schemas.microsoft.com/office/powerpoint/2010/main" val="32292661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E25A08-7200-4D67-91EA-CA5CF8C520F0}"/>
              </a:ext>
            </a:extLst>
          </p:cNvPr>
          <p:cNvSpPr>
            <a:spLocks noGrp="1"/>
          </p:cNvSpPr>
          <p:nvPr>
            <p:ph type="title"/>
          </p:nvPr>
        </p:nvSpPr>
        <p:spPr/>
        <p:txBody>
          <a:bodyPr/>
          <a:lstStyle/>
          <a:p>
            <a:r>
              <a:rPr lang="en-AU" dirty="0"/>
              <a:t>Another Example – 3 Blind Mice</a:t>
            </a:r>
          </a:p>
        </p:txBody>
      </p:sp>
      <p:sp>
        <p:nvSpPr>
          <p:cNvPr id="3" name="Content Placeholder 2">
            <a:extLst>
              <a:ext uri="{FF2B5EF4-FFF2-40B4-BE49-F238E27FC236}">
                <a16:creationId xmlns:a16="http://schemas.microsoft.com/office/drawing/2014/main" id="{D723FD2F-5E10-45EE-AFC0-E69748901D9B}"/>
              </a:ext>
            </a:extLst>
          </p:cNvPr>
          <p:cNvSpPr>
            <a:spLocks noGrp="1"/>
          </p:cNvSpPr>
          <p:nvPr>
            <p:ph idx="1"/>
          </p:nvPr>
        </p:nvSpPr>
        <p:spPr/>
        <p:txBody>
          <a:bodyPr/>
          <a:lstStyle/>
          <a:p>
            <a:pPr marL="0" indent="0">
              <a:buNone/>
            </a:pPr>
            <a:r>
              <a:rPr lang="en-GB" dirty="0"/>
              <a:t>Three Blind Mice, see how they run! They all ran after a farmer’s wife, who cut off their tails with a carving knife. Did you ever see such a thing in your life as three blind mice?</a:t>
            </a:r>
          </a:p>
          <a:p>
            <a:endParaRPr lang="en-AU" dirty="0"/>
          </a:p>
          <a:p>
            <a:endParaRPr lang="en-AU" dirty="0"/>
          </a:p>
          <a:p>
            <a:r>
              <a:rPr lang="en-AU" dirty="0"/>
              <a:t>WHO? </a:t>
            </a:r>
          </a:p>
          <a:p>
            <a:r>
              <a:rPr lang="en-AU" dirty="0"/>
              <a:t>WHAT? </a:t>
            </a:r>
          </a:p>
        </p:txBody>
      </p:sp>
      <p:sp>
        <p:nvSpPr>
          <p:cNvPr id="4" name="Oval 3">
            <a:extLst>
              <a:ext uri="{FF2B5EF4-FFF2-40B4-BE49-F238E27FC236}">
                <a16:creationId xmlns:a16="http://schemas.microsoft.com/office/drawing/2014/main" id="{6FD843C7-0940-40F9-9AB6-D10E9A30C4FD}"/>
              </a:ext>
            </a:extLst>
          </p:cNvPr>
          <p:cNvSpPr/>
          <p:nvPr/>
        </p:nvSpPr>
        <p:spPr>
          <a:xfrm>
            <a:off x="838200" y="1690689"/>
            <a:ext cx="2641600" cy="582612"/>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Oval 4">
            <a:extLst>
              <a:ext uri="{FF2B5EF4-FFF2-40B4-BE49-F238E27FC236}">
                <a16:creationId xmlns:a16="http://schemas.microsoft.com/office/drawing/2014/main" id="{A4C4AC65-BAE4-4915-BAE6-EC686C4A6E80}"/>
              </a:ext>
            </a:extLst>
          </p:cNvPr>
          <p:cNvSpPr/>
          <p:nvPr/>
        </p:nvSpPr>
        <p:spPr>
          <a:xfrm>
            <a:off x="1587500" y="2116931"/>
            <a:ext cx="5410200" cy="582612"/>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3567084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additive="base">
                                        <p:cTn id="21" dur="500" fill="hold"/>
                                        <p:tgtEl>
                                          <p:spTgt spid="5"/>
                                        </p:tgtEl>
                                        <p:attrNameLst>
                                          <p:attrName>ppt_x</p:attrName>
                                        </p:attrNameLst>
                                      </p:cBhvr>
                                      <p:tavLst>
                                        <p:tav tm="0">
                                          <p:val>
                                            <p:strVal val="#ppt_x"/>
                                          </p:val>
                                        </p:tav>
                                        <p:tav tm="100000">
                                          <p:val>
                                            <p:strVal val="#ppt_x"/>
                                          </p:val>
                                        </p:tav>
                                      </p:tavLst>
                                    </p:anim>
                                    <p:anim calcmode="lin" valueType="num">
                                      <p:cBhvr additive="base">
                                        <p:cTn id="2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E480B9-6B1E-4D28-8BEB-AE1492C9FC57}"/>
              </a:ext>
            </a:extLst>
          </p:cNvPr>
          <p:cNvSpPr>
            <a:spLocks noGrp="1"/>
          </p:cNvSpPr>
          <p:nvPr>
            <p:ph type="title"/>
          </p:nvPr>
        </p:nvSpPr>
        <p:spPr/>
        <p:txBody>
          <a:bodyPr/>
          <a:lstStyle/>
          <a:p>
            <a:r>
              <a:rPr lang="en-AU" dirty="0"/>
              <a:t>Be creative &amp; have fun!</a:t>
            </a:r>
          </a:p>
        </p:txBody>
      </p:sp>
      <p:sp>
        <p:nvSpPr>
          <p:cNvPr id="3" name="Content Placeholder 2">
            <a:extLst>
              <a:ext uri="{FF2B5EF4-FFF2-40B4-BE49-F238E27FC236}">
                <a16:creationId xmlns:a16="http://schemas.microsoft.com/office/drawing/2014/main" id="{19F14AFE-BEB3-4F69-89E9-7594B4D6A3E4}"/>
              </a:ext>
            </a:extLst>
          </p:cNvPr>
          <p:cNvSpPr>
            <a:spLocks noGrp="1"/>
          </p:cNvSpPr>
          <p:nvPr>
            <p:ph idx="1"/>
          </p:nvPr>
        </p:nvSpPr>
        <p:spPr/>
        <p:txBody>
          <a:bodyPr/>
          <a:lstStyle/>
          <a:p>
            <a:pPr marL="0" indent="0">
              <a:buNone/>
            </a:pPr>
            <a:r>
              <a:rPr lang="en-AU" dirty="0"/>
              <a:t>BLIND MICE GET DICED (rhyme)</a:t>
            </a:r>
          </a:p>
          <a:p>
            <a:pPr marL="0" indent="0">
              <a:buNone/>
            </a:pPr>
            <a:r>
              <a:rPr lang="en-AU" dirty="0"/>
              <a:t>Farmer’s wife wields knife</a:t>
            </a:r>
          </a:p>
          <a:p>
            <a:endParaRPr lang="en-AU" dirty="0"/>
          </a:p>
          <a:p>
            <a:pPr marL="0" indent="0">
              <a:buNone/>
            </a:pPr>
            <a:r>
              <a:rPr lang="en-AU" dirty="0"/>
              <a:t>TAILS CHOPPED (shock value)</a:t>
            </a:r>
          </a:p>
          <a:p>
            <a:pPr marL="0" indent="0">
              <a:buNone/>
            </a:pPr>
            <a:r>
              <a:rPr lang="en-AU" dirty="0"/>
              <a:t>Crazed chase ends in bloodbath </a:t>
            </a:r>
          </a:p>
          <a:p>
            <a:endParaRPr lang="en-AU" dirty="0"/>
          </a:p>
          <a:p>
            <a:pPr marL="0" indent="0">
              <a:buNone/>
            </a:pPr>
            <a:r>
              <a:rPr lang="en-AU" dirty="0"/>
              <a:t>MICE, MURDER &amp; MAYHEM (alliteration)</a:t>
            </a:r>
          </a:p>
          <a:p>
            <a:pPr marL="0" indent="0">
              <a:buNone/>
            </a:pPr>
            <a:r>
              <a:rPr lang="en-AU" dirty="0"/>
              <a:t>3 sightless rodents targeted in tail attack (emotive language)</a:t>
            </a:r>
          </a:p>
        </p:txBody>
      </p:sp>
    </p:spTree>
    <p:extLst>
      <p:ext uri="{BB962C8B-B14F-4D97-AF65-F5344CB8AC3E}">
        <p14:creationId xmlns:p14="http://schemas.microsoft.com/office/powerpoint/2010/main" val="7410283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745DFB-560F-4362-ACFC-570632179515}"/>
              </a:ext>
            </a:extLst>
          </p:cNvPr>
          <p:cNvSpPr>
            <a:spLocks noGrp="1"/>
          </p:cNvSpPr>
          <p:nvPr>
            <p:ph type="title"/>
          </p:nvPr>
        </p:nvSpPr>
        <p:spPr/>
        <p:txBody>
          <a:bodyPr/>
          <a:lstStyle/>
          <a:p>
            <a:r>
              <a:rPr lang="en-AU" dirty="0"/>
              <a:t>Activity – Headline Writing Practice</a:t>
            </a:r>
          </a:p>
        </p:txBody>
      </p:sp>
      <p:sp>
        <p:nvSpPr>
          <p:cNvPr id="3" name="Content Placeholder 2">
            <a:extLst>
              <a:ext uri="{FF2B5EF4-FFF2-40B4-BE49-F238E27FC236}">
                <a16:creationId xmlns:a16="http://schemas.microsoft.com/office/drawing/2014/main" id="{E33244CE-D9A5-41F4-919D-D2BB22E06F3C}"/>
              </a:ext>
            </a:extLst>
          </p:cNvPr>
          <p:cNvSpPr>
            <a:spLocks noGrp="1"/>
          </p:cNvSpPr>
          <p:nvPr>
            <p:ph idx="1"/>
          </p:nvPr>
        </p:nvSpPr>
        <p:spPr/>
        <p:txBody>
          <a:bodyPr/>
          <a:lstStyle/>
          <a:p>
            <a:r>
              <a:rPr lang="en-AU" dirty="0"/>
              <a:t>Sheet to be </a:t>
            </a:r>
            <a:r>
              <a:rPr lang="en-AU"/>
              <a:t>handed out</a:t>
            </a:r>
            <a:endParaRPr lang="en-AU" dirty="0"/>
          </a:p>
        </p:txBody>
      </p:sp>
    </p:spTree>
    <p:extLst>
      <p:ext uri="{BB962C8B-B14F-4D97-AF65-F5344CB8AC3E}">
        <p14:creationId xmlns:p14="http://schemas.microsoft.com/office/powerpoint/2010/main" val="28368443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99DE5D-4BC4-4833-AF50-8C6A80613DA5}"/>
              </a:ext>
            </a:extLst>
          </p:cNvPr>
          <p:cNvSpPr>
            <a:spLocks noGrp="1"/>
          </p:cNvSpPr>
          <p:nvPr>
            <p:ph type="title"/>
          </p:nvPr>
        </p:nvSpPr>
        <p:spPr/>
        <p:txBody>
          <a:bodyPr/>
          <a:lstStyle/>
          <a:p>
            <a:r>
              <a:rPr lang="en-AU" dirty="0"/>
              <a:t>Headline Formatting Rules</a:t>
            </a:r>
          </a:p>
        </p:txBody>
      </p:sp>
      <p:sp>
        <p:nvSpPr>
          <p:cNvPr id="3" name="Content Placeholder 2">
            <a:extLst>
              <a:ext uri="{FF2B5EF4-FFF2-40B4-BE49-F238E27FC236}">
                <a16:creationId xmlns:a16="http://schemas.microsoft.com/office/drawing/2014/main" id="{617B0CC6-7BE4-437A-8B4B-AB7A4183C9E6}"/>
              </a:ext>
            </a:extLst>
          </p:cNvPr>
          <p:cNvSpPr>
            <a:spLocks noGrp="1"/>
          </p:cNvSpPr>
          <p:nvPr>
            <p:ph idx="1"/>
          </p:nvPr>
        </p:nvSpPr>
        <p:spPr/>
        <p:txBody>
          <a:bodyPr/>
          <a:lstStyle/>
          <a:p>
            <a:pPr marL="514350" indent="-514350">
              <a:buAutoNum type="arabicPeriod"/>
            </a:pPr>
            <a:r>
              <a:rPr lang="en-AU" dirty="0"/>
              <a:t>Use the Present Tense. </a:t>
            </a:r>
          </a:p>
          <a:p>
            <a:pPr marL="0" indent="0">
              <a:buNone/>
            </a:pPr>
            <a:r>
              <a:rPr lang="en-AU" dirty="0"/>
              <a:t>Even though the events happened in the past, the headline describes them as though they are happening RIGHT NOW!</a:t>
            </a:r>
          </a:p>
          <a:p>
            <a:pPr marL="514350" indent="-514350">
              <a:buAutoNum type="arabicPeriod"/>
            </a:pPr>
            <a:endParaRPr lang="en-AU" dirty="0"/>
          </a:p>
          <a:p>
            <a:pPr marL="457200" lvl="1" indent="0">
              <a:buNone/>
            </a:pPr>
            <a:r>
              <a:rPr lang="en-AU" dirty="0">
                <a:solidFill>
                  <a:srgbClr val="FF0000"/>
                </a:solidFill>
              </a:rPr>
              <a:t>WRONG: </a:t>
            </a:r>
            <a:r>
              <a:rPr lang="en-AU" dirty="0"/>
              <a:t>Eagles Defeat</a:t>
            </a:r>
            <a:r>
              <a:rPr lang="en-AU" dirty="0">
                <a:solidFill>
                  <a:srgbClr val="FF0000"/>
                </a:solidFill>
              </a:rPr>
              <a:t>ed</a:t>
            </a:r>
            <a:r>
              <a:rPr lang="en-AU" dirty="0"/>
              <a:t> Cats in 3-0 Victory</a:t>
            </a:r>
          </a:p>
          <a:p>
            <a:pPr marL="457200" lvl="1" indent="0">
              <a:buNone/>
            </a:pPr>
            <a:endParaRPr lang="en-AU" dirty="0"/>
          </a:p>
          <a:p>
            <a:pPr marL="457200" lvl="1" indent="0">
              <a:buNone/>
            </a:pPr>
            <a:r>
              <a:rPr lang="en-AU" dirty="0">
                <a:solidFill>
                  <a:srgbClr val="0070C0"/>
                </a:solidFill>
              </a:rPr>
              <a:t>RIGHT: </a:t>
            </a:r>
            <a:r>
              <a:rPr lang="en-AU" dirty="0"/>
              <a:t>Eagles Defeat Cats in 3-0 Victory</a:t>
            </a:r>
          </a:p>
        </p:txBody>
      </p:sp>
    </p:spTree>
    <p:extLst>
      <p:ext uri="{BB962C8B-B14F-4D97-AF65-F5344CB8AC3E}">
        <p14:creationId xmlns:p14="http://schemas.microsoft.com/office/powerpoint/2010/main" val="11313931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99DE5D-4BC4-4833-AF50-8C6A80613DA5}"/>
              </a:ext>
            </a:extLst>
          </p:cNvPr>
          <p:cNvSpPr>
            <a:spLocks noGrp="1"/>
          </p:cNvSpPr>
          <p:nvPr>
            <p:ph type="title"/>
          </p:nvPr>
        </p:nvSpPr>
        <p:spPr/>
        <p:txBody>
          <a:bodyPr/>
          <a:lstStyle/>
          <a:p>
            <a:r>
              <a:rPr lang="en-AU" dirty="0"/>
              <a:t>Headline Formatting Rules</a:t>
            </a:r>
          </a:p>
        </p:txBody>
      </p:sp>
      <p:sp>
        <p:nvSpPr>
          <p:cNvPr id="3" name="Content Placeholder 2">
            <a:extLst>
              <a:ext uri="{FF2B5EF4-FFF2-40B4-BE49-F238E27FC236}">
                <a16:creationId xmlns:a16="http://schemas.microsoft.com/office/drawing/2014/main" id="{617B0CC6-7BE4-437A-8B4B-AB7A4183C9E6}"/>
              </a:ext>
            </a:extLst>
          </p:cNvPr>
          <p:cNvSpPr>
            <a:spLocks noGrp="1"/>
          </p:cNvSpPr>
          <p:nvPr>
            <p:ph idx="1"/>
          </p:nvPr>
        </p:nvSpPr>
        <p:spPr/>
        <p:txBody>
          <a:bodyPr/>
          <a:lstStyle/>
          <a:p>
            <a:pPr marL="0" indent="0">
              <a:buNone/>
            </a:pPr>
            <a:r>
              <a:rPr lang="en-GB" dirty="0"/>
              <a:t>2. Leave out any ‘and, a, the, an…’ words.</a:t>
            </a:r>
          </a:p>
          <a:p>
            <a:pPr marL="0" indent="0">
              <a:buNone/>
            </a:pPr>
            <a:r>
              <a:rPr lang="en-GB" dirty="0"/>
              <a:t>This saves space and makes it more direct. If absolutely necessary, use ampersand (&amp;)</a:t>
            </a:r>
          </a:p>
          <a:p>
            <a:pPr marL="514350" indent="-514350">
              <a:buAutoNum type="arabicPeriod"/>
            </a:pPr>
            <a:endParaRPr lang="en-AU" dirty="0"/>
          </a:p>
          <a:p>
            <a:pPr marL="457200" lvl="1" indent="0">
              <a:buNone/>
            </a:pPr>
            <a:r>
              <a:rPr lang="en-AU" dirty="0">
                <a:solidFill>
                  <a:srgbClr val="FF0000"/>
                </a:solidFill>
              </a:rPr>
              <a:t>WRONG: </a:t>
            </a:r>
            <a:r>
              <a:rPr lang="en-GB" dirty="0"/>
              <a:t>The Council Members plan to go to a Retreat</a:t>
            </a:r>
          </a:p>
          <a:p>
            <a:pPr marL="457200" lvl="1" indent="0">
              <a:buNone/>
            </a:pPr>
            <a:endParaRPr lang="en-AU" dirty="0"/>
          </a:p>
          <a:p>
            <a:pPr marL="457200" lvl="1" indent="0">
              <a:buNone/>
            </a:pPr>
            <a:r>
              <a:rPr lang="en-AU" dirty="0">
                <a:solidFill>
                  <a:srgbClr val="0070C0"/>
                </a:solidFill>
              </a:rPr>
              <a:t>RIGHT: </a:t>
            </a:r>
            <a:r>
              <a:rPr lang="en-GB" dirty="0"/>
              <a:t>Council Members Plan </a:t>
            </a:r>
            <a:r>
              <a:rPr lang="en-AU" dirty="0"/>
              <a:t>Retreat</a:t>
            </a:r>
          </a:p>
        </p:txBody>
      </p:sp>
    </p:spTree>
    <p:extLst>
      <p:ext uri="{BB962C8B-B14F-4D97-AF65-F5344CB8AC3E}">
        <p14:creationId xmlns:p14="http://schemas.microsoft.com/office/powerpoint/2010/main" val="4958393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99DE5D-4BC4-4833-AF50-8C6A80613DA5}"/>
              </a:ext>
            </a:extLst>
          </p:cNvPr>
          <p:cNvSpPr>
            <a:spLocks noGrp="1"/>
          </p:cNvSpPr>
          <p:nvPr>
            <p:ph type="title"/>
          </p:nvPr>
        </p:nvSpPr>
        <p:spPr/>
        <p:txBody>
          <a:bodyPr/>
          <a:lstStyle/>
          <a:p>
            <a:r>
              <a:rPr lang="en-AU" dirty="0"/>
              <a:t>Headline Formatting Rules</a:t>
            </a:r>
          </a:p>
        </p:txBody>
      </p:sp>
      <p:sp>
        <p:nvSpPr>
          <p:cNvPr id="3" name="Content Placeholder 2">
            <a:extLst>
              <a:ext uri="{FF2B5EF4-FFF2-40B4-BE49-F238E27FC236}">
                <a16:creationId xmlns:a16="http://schemas.microsoft.com/office/drawing/2014/main" id="{617B0CC6-7BE4-437A-8B4B-AB7A4183C9E6}"/>
              </a:ext>
            </a:extLst>
          </p:cNvPr>
          <p:cNvSpPr>
            <a:spLocks noGrp="1"/>
          </p:cNvSpPr>
          <p:nvPr>
            <p:ph idx="1"/>
          </p:nvPr>
        </p:nvSpPr>
        <p:spPr/>
        <p:txBody>
          <a:bodyPr>
            <a:normAutofit fontScale="92500" lnSpcReduction="10000"/>
          </a:bodyPr>
          <a:lstStyle/>
          <a:p>
            <a:pPr marL="0" indent="0">
              <a:buNone/>
            </a:pPr>
            <a:r>
              <a:rPr lang="en-GB" dirty="0"/>
              <a:t>3. Special Punctuation Rules (FOR HEADLINES ONLY)</a:t>
            </a:r>
          </a:p>
          <a:p>
            <a:pPr marL="0" indent="0">
              <a:buNone/>
            </a:pPr>
            <a:endParaRPr lang="en-GB" dirty="0"/>
          </a:p>
          <a:p>
            <a:pPr marL="514350" indent="-514350">
              <a:buFont typeface="Arial" panose="020B0604020202020204" pitchFamily="34" charset="0"/>
              <a:buAutoNum type="alphaLcParenR"/>
            </a:pPr>
            <a:r>
              <a:rPr lang="en-GB" dirty="0"/>
              <a:t>Use comma instead of ‘and’ </a:t>
            </a:r>
          </a:p>
          <a:p>
            <a:pPr marL="514350" indent="-514350">
              <a:buFont typeface="Arial" panose="020B0604020202020204" pitchFamily="34" charset="0"/>
              <a:buAutoNum type="alphaLcParenR"/>
            </a:pPr>
            <a:r>
              <a:rPr lang="en-GB" dirty="0"/>
              <a:t>Use colon instead of quotes</a:t>
            </a:r>
          </a:p>
          <a:p>
            <a:pPr marL="514350" indent="-514350">
              <a:buFont typeface="Arial" panose="020B0604020202020204" pitchFamily="34" charset="0"/>
              <a:buAutoNum type="alphaLcParenR"/>
            </a:pPr>
            <a:r>
              <a:rPr lang="en-GB" dirty="0"/>
              <a:t>No need for full stops </a:t>
            </a:r>
          </a:p>
          <a:p>
            <a:pPr marL="514350" indent="-514350">
              <a:buFont typeface="Arial" panose="020B0604020202020204" pitchFamily="34" charset="0"/>
              <a:buAutoNum type="alphaLcParenR"/>
            </a:pPr>
            <a:endParaRPr lang="en-GB" dirty="0"/>
          </a:p>
          <a:p>
            <a:pPr marL="457200" lvl="1" indent="0">
              <a:buNone/>
            </a:pPr>
            <a:r>
              <a:rPr lang="en-GB" dirty="0">
                <a:solidFill>
                  <a:srgbClr val="FF0000"/>
                </a:solidFill>
              </a:rPr>
              <a:t>Wrong: </a:t>
            </a:r>
            <a:r>
              <a:rPr lang="en-GB" dirty="0"/>
              <a:t>Man bites dog and gets arrested.</a:t>
            </a:r>
          </a:p>
          <a:p>
            <a:pPr marL="457200" lvl="1" indent="0">
              <a:buNone/>
            </a:pPr>
            <a:r>
              <a:rPr lang="en-GB" dirty="0">
                <a:solidFill>
                  <a:srgbClr val="0070C0"/>
                </a:solidFill>
              </a:rPr>
              <a:t>Right: </a:t>
            </a:r>
            <a:r>
              <a:rPr lang="en-GB" dirty="0"/>
              <a:t>Man bites dog, gets arrested</a:t>
            </a:r>
          </a:p>
          <a:p>
            <a:pPr marL="457200" lvl="1" indent="0">
              <a:buNone/>
            </a:pPr>
            <a:endParaRPr lang="en-GB" dirty="0"/>
          </a:p>
          <a:p>
            <a:pPr marL="457200" lvl="1" indent="0">
              <a:buNone/>
            </a:pPr>
            <a:r>
              <a:rPr lang="en-GB" dirty="0">
                <a:solidFill>
                  <a:srgbClr val="FF0000"/>
                </a:solidFill>
              </a:rPr>
              <a:t>Wrong: </a:t>
            </a:r>
            <a:r>
              <a:rPr lang="en-GB" dirty="0"/>
              <a:t>Bush says we will not fail.</a:t>
            </a:r>
          </a:p>
          <a:p>
            <a:pPr marL="457200" lvl="1" indent="0">
              <a:buNone/>
            </a:pPr>
            <a:r>
              <a:rPr lang="en-GB" dirty="0">
                <a:solidFill>
                  <a:srgbClr val="0070C0"/>
                </a:solidFill>
              </a:rPr>
              <a:t>Right: </a:t>
            </a:r>
            <a:r>
              <a:rPr lang="en-GB" dirty="0"/>
              <a:t>Bush: we will not fail</a:t>
            </a:r>
          </a:p>
          <a:p>
            <a:pPr marL="0" indent="0">
              <a:buNone/>
            </a:pPr>
            <a:endParaRPr lang="en-GB" dirty="0"/>
          </a:p>
        </p:txBody>
      </p:sp>
    </p:spTree>
    <p:extLst>
      <p:ext uri="{BB962C8B-B14F-4D97-AF65-F5344CB8AC3E}">
        <p14:creationId xmlns:p14="http://schemas.microsoft.com/office/powerpoint/2010/main" val="28024624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99DE5D-4BC4-4833-AF50-8C6A80613DA5}"/>
              </a:ext>
            </a:extLst>
          </p:cNvPr>
          <p:cNvSpPr>
            <a:spLocks noGrp="1"/>
          </p:cNvSpPr>
          <p:nvPr>
            <p:ph type="title"/>
          </p:nvPr>
        </p:nvSpPr>
        <p:spPr/>
        <p:txBody>
          <a:bodyPr/>
          <a:lstStyle/>
          <a:p>
            <a:r>
              <a:rPr lang="en-AU" dirty="0"/>
              <a:t>Headline Formatting Rules</a:t>
            </a:r>
          </a:p>
        </p:txBody>
      </p:sp>
      <p:sp>
        <p:nvSpPr>
          <p:cNvPr id="3" name="Content Placeholder 2">
            <a:extLst>
              <a:ext uri="{FF2B5EF4-FFF2-40B4-BE49-F238E27FC236}">
                <a16:creationId xmlns:a16="http://schemas.microsoft.com/office/drawing/2014/main" id="{617B0CC6-7BE4-437A-8B4B-AB7A4183C9E6}"/>
              </a:ext>
            </a:extLst>
          </p:cNvPr>
          <p:cNvSpPr>
            <a:spLocks noGrp="1"/>
          </p:cNvSpPr>
          <p:nvPr>
            <p:ph idx="1"/>
          </p:nvPr>
        </p:nvSpPr>
        <p:spPr/>
        <p:txBody>
          <a:bodyPr>
            <a:normAutofit/>
          </a:bodyPr>
          <a:lstStyle/>
          <a:p>
            <a:pPr marL="0" indent="0">
              <a:buNone/>
            </a:pPr>
            <a:r>
              <a:rPr lang="en-GB" dirty="0"/>
              <a:t>4. Always use numerals, not written-out numbers</a:t>
            </a:r>
          </a:p>
          <a:p>
            <a:pPr marL="0" indent="0">
              <a:buNone/>
            </a:pPr>
            <a:endParaRPr lang="en-GB" dirty="0">
              <a:solidFill>
                <a:srgbClr val="FF0000"/>
              </a:solidFill>
            </a:endParaRPr>
          </a:p>
          <a:p>
            <a:pPr marL="457200" lvl="1" indent="0">
              <a:buNone/>
            </a:pPr>
            <a:r>
              <a:rPr lang="en-GB" dirty="0">
                <a:solidFill>
                  <a:srgbClr val="FF0000"/>
                </a:solidFill>
              </a:rPr>
              <a:t>Wrong: </a:t>
            </a:r>
            <a:r>
              <a:rPr lang="en-GB" dirty="0"/>
              <a:t>Six Dead in Car Crash</a:t>
            </a:r>
          </a:p>
          <a:p>
            <a:pPr marL="457200" lvl="1" indent="0">
              <a:buNone/>
            </a:pPr>
            <a:endParaRPr lang="en-GB" dirty="0">
              <a:solidFill>
                <a:srgbClr val="0070C0"/>
              </a:solidFill>
            </a:endParaRPr>
          </a:p>
          <a:p>
            <a:pPr marL="457200" lvl="1" indent="0">
              <a:buNone/>
            </a:pPr>
            <a:r>
              <a:rPr lang="en-GB" dirty="0">
                <a:solidFill>
                  <a:srgbClr val="0070C0"/>
                </a:solidFill>
              </a:rPr>
              <a:t>Right: </a:t>
            </a:r>
            <a:r>
              <a:rPr lang="en-GB" dirty="0"/>
              <a:t>6 Dead in Car Crash</a:t>
            </a:r>
          </a:p>
          <a:p>
            <a:pPr marL="0" indent="0">
              <a:buNone/>
            </a:pPr>
            <a:endParaRPr lang="en-GB" dirty="0"/>
          </a:p>
        </p:txBody>
      </p:sp>
    </p:spTree>
    <p:extLst>
      <p:ext uri="{BB962C8B-B14F-4D97-AF65-F5344CB8AC3E}">
        <p14:creationId xmlns:p14="http://schemas.microsoft.com/office/powerpoint/2010/main" val="41205111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99DE5D-4BC4-4833-AF50-8C6A80613DA5}"/>
              </a:ext>
            </a:extLst>
          </p:cNvPr>
          <p:cNvSpPr>
            <a:spLocks noGrp="1"/>
          </p:cNvSpPr>
          <p:nvPr>
            <p:ph type="title"/>
          </p:nvPr>
        </p:nvSpPr>
        <p:spPr/>
        <p:txBody>
          <a:bodyPr/>
          <a:lstStyle/>
          <a:p>
            <a:r>
              <a:rPr lang="en-AU" dirty="0"/>
              <a:t>Headline Formatting Rules</a:t>
            </a:r>
          </a:p>
        </p:txBody>
      </p:sp>
      <p:sp>
        <p:nvSpPr>
          <p:cNvPr id="3" name="Content Placeholder 2">
            <a:extLst>
              <a:ext uri="{FF2B5EF4-FFF2-40B4-BE49-F238E27FC236}">
                <a16:creationId xmlns:a16="http://schemas.microsoft.com/office/drawing/2014/main" id="{617B0CC6-7BE4-437A-8B4B-AB7A4183C9E6}"/>
              </a:ext>
            </a:extLst>
          </p:cNvPr>
          <p:cNvSpPr>
            <a:spLocks noGrp="1"/>
          </p:cNvSpPr>
          <p:nvPr>
            <p:ph idx="1"/>
          </p:nvPr>
        </p:nvSpPr>
        <p:spPr/>
        <p:txBody>
          <a:bodyPr>
            <a:normAutofit/>
          </a:bodyPr>
          <a:lstStyle/>
          <a:p>
            <a:pPr marL="0" indent="0">
              <a:buNone/>
            </a:pPr>
            <a:r>
              <a:rPr lang="en-GB" dirty="0"/>
              <a:t>5. Short and simple. Direct language. ‘Active voice’ not ‘passive voice’ (focus on WHO first, not WHAT)</a:t>
            </a:r>
          </a:p>
          <a:p>
            <a:pPr marL="0" indent="0">
              <a:buNone/>
            </a:pPr>
            <a:endParaRPr lang="en-GB" dirty="0"/>
          </a:p>
          <a:p>
            <a:pPr marL="457200" lvl="1" indent="0">
              <a:buNone/>
            </a:pPr>
            <a:r>
              <a:rPr lang="en-GB" dirty="0">
                <a:solidFill>
                  <a:srgbClr val="FF0000"/>
                </a:solidFill>
              </a:rPr>
              <a:t>Wrong: </a:t>
            </a:r>
            <a:r>
              <a:rPr lang="en-GB" dirty="0"/>
              <a:t>Survey to be done by students</a:t>
            </a:r>
          </a:p>
          <a:p>
            <a:pPr marL="457200" lvl="1" indent="0">
              <a:buNone/>
            </a:pPr>
            <a:endParaRPr lang="en-GB" dirty="0"/>
          </a:p>
          <a:p>
            <a:pPr marL="457200" lvl="1" indent="0">
              <a:buNone/>
            </a:pPr>
            <a:r>
              <a:rPr lang="en-GB" dirty="0">
                <a:solidFill>
                  <a:srgbClr val="0070C0"/>
                </a:solidFill>
              </a:rPr>
              <a:t>Right: </a:t>
            </a:r>
            <a:r>
              <a:rPr lang="en-GB" dirty="0"/>
              <a:t>Students to do survey</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33296657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99DE5D-4BC4-4833-AF50-8C6A80613DA5}"/>
              </a:ext>
            </a:extLst>
          </p:cNvPr>
          <p:cNvSpPr>
            <a:spLocks noGrp="1"/>
          </p:cNvSpPr>
          <p:nvPr>
            <p:ph type="title"/>
          </p:nvPr>
        </p:nvSpPr>
        <p:spPr/>
        <p:txBody>
          <a:bodyPr/>
          <a:lstStyle/>
          <a:p>
            <a:r>
              <a:rPr lang="en-AU" dirty="0"/>
              <a:t>Headline Formatting Rules</a:t>
            </a:r>
          </a:p>
        </p:txBody>
      </p:sp>
      <p:sp>
        <p:nvSpPr>
          <p:cNvPr id="3" name="Content Placeholder 2">
            <a:extLst>
              <a:ext uri="{FF2B5EF4-FFF2-40B4-BE49-F238E27FC236}">
                <a16:creationId xmlns:a16="http://schemas.microsoft.com/office/drawing/2014/main" id="{617B0CC6-7BE4-437A-8B4B-AB7A4183C9E6}"/>
              </a:ext>
            </a:extLst>
          </p:cNvPr>
          <p:cNvSpPr>
            <a:spLocks noGrp="1"/>
          </p:cNvSpPr>
          <p:nvPr>
            <p:ph idx="1"/>
          </p:nvPr>
        </p:nvSpPr>
        <p:spPr/>
        <p:txBody>
          <a:bodyPr>
            <a:normAutofit/>
          </a:bodyPr>
          <a:lstStyle/>
          <a:p>
            <a:pPr marL="0" indent="0">
              <a:buNone/>
            </a:pPr>
            <a:r>
              <a:rPr lang="en-GB" dirty="0"/>
              <a:t>6. CAPITALISE important words or the whole title if it’s short.</a:t>
            </a:r>
          </a:p>
          <a:p>
            <a:pPr marL="0" indent="0">
              <a:buNone/>
            </a:pPr>
            <a:r>
              <a:rPr lang="en-GB" dirty="0"/>
              <a:t>Makes it seem very urgent or important!</a:t>
            </a:r>
          </a:p>
          <a:p>
            <a:pPr marL="0" indent="0">
              <a:buNone/>
            </a:pPr>
            <a:endParaRPr lang="en-GB" dirty="0"/>
          </a:p>
          <a:p>
            <a:pPr marL="457200" lvl="1" indent="0">
              <a:buNone/>
            </a:pPr>
            <a:r>
              <a:rPr lang="en-GB" dirty="0">
                <a:solidFill>
                  <a:srgbClr val="FF0000"/>
                </a:solidFill>
              </a:rPr>
              <a:t>Wrong:</a:t>
            </a:r>
            <a:r>
              <a:rPr lang="en-GB" dirty="0"/>
              <a:t> 2 men walk on moon</a:t>
            </a:r>
          </a:p>
          <a:p>
            <a:pPr marL="457200" lvl="1" indent="0">
              <a:buNone/>
            </a:pPr>
            <a:endParaRPr lang="en-GB" dirty="0"/>
          </a:p>
          <a:p>
            <a:pPr marL="457200" lvl="1" indent="0">
              <a:buNone/>
            </a:pPr>
            <a:r>
              <a:rPr lang="en-GB" dirty="0">
                <a:solidFill>
                  <a:srgbClr val="0070C0"/>
                </a:solidFill>
              </a:rPr>
              <a:t>Right: </a:t>
            </a:r>
            <a:r>
              <a:rPr lang="en-GB" dirty="0"/>
              <a:t>MEN ON MOON </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38617609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FE3379-2DB4-4EAD-B53A-B04D0FFF2A90}"/>
              </a:ext>
            </a:extLst>
          </p:cNvPr>
          <p:cNvSpPr>
            <a:spLocks noGrp="1"/>
          </p:cNvSpPr>
          <p:nvPr>
            <p:ph type="title"/>
          </p:nvPr>
        </p:nvSpPr>
        <p:spPr/>
        <p:txBody>
          <a:bodyPr/>
          <a:lstStyle/>
          <a:p>
            <a:r>
              <a:rPr lang="en-AU" dirty="0"/>
              <a:t>Attention-grabbing Tricks</a:t>
            </a:r>
          </a:p>
        </p:txBody>
      </p:sp>
      <p:sp>
        <p:nvSpPr>
          <p:cNvPr id="3" name="Content Placeholder 2">
            <a:extLst>
              <a:ext uri="{FF2B5EF4-FFF2-40B4-BE49-F238E27FC236}">
                <a16:creationId xmlns:a16="http://schemas.microsoft.com/office/drawing/2014/main" id="{19E416C9-7BB5-415C-A2E6-14CB1FE623C7}"/>
              </a:ext>
            </a:extLst>
          </p:cNvPr>
          <p:cNvSpPr>
            <a:spLocks noGrp="1"/>
          </p:cNvSpPr>
          <p:nvPr>
            <p:ph idx="1"/>
          </p:nvPr>
        </p:nvSpPr>
        <p:spPr/>
        <p:txBody>
          <a:bodyPr>
            <a:normAutofit/>
          </a:bodyPr>
          <a:lstStyle/>
          <a:p>
            <a:pPr marL="514350" indent="-514350">
              <a:buAutoNum type="arabicPeriod"/>
            </a:pPr>
            <a:r>
              <a:rPr lang="en-GB" b="1" dirty="0"/>
              <a:t>Have fun with words</a:t>
            </a:r>
          </a:p>
          <a:p>
            <a:pPr marL="514350" indent="-514350">
              <a:buAutoNum type="arabicPeriod"/>
            </a:pPr>
            <a:endParaRPr lang="en-GB" dirty="0"/>
          </a:p>
          <a:p>
            <a:pPr marL="0" indent="0">
              <a:buNone/>
            </a:pPr>
            <a:r>
              <a:rPr lang="en-GB" dirty="0"/>
              <a:t>Alliteration</a:t>
            </a:r>
          </a:p>
          <a:p>
            <a:r>
              <a:rPr lang="en-GB" dirty="0">
                <a:solidFill>
                  <a:srgbClr val="0070C0"/>
                </a:solidFill>
              </a:rPr>
              <a:t>Petrol, Politics &amp; Panic</a:t>
            </a:r>
          </a:p>
          <a:p>
            <a:pPr marL="0" indent="0">
              <a:buNone/>
            </a:pPr>
            <a:r>
              <a:rPr lang="en-GB" dirty="0"/>
              <a:t>Wordplay or Pun </a:t>
            </a:r>
          </a:p>
          <a:p>
            <a:r>
              <a:rPr lang="en-GB" dirty="0">
                <a:solidFill>
                  <a:srgbClr val="0070C0"/>
                </a:solidFill>
              </a:rPr>
              <a:t>Drip </a:t>
            </a:r>
            <a:r>
              <a:rPr lang="en-GB" dirty="0" err="1">
                <a:solidFill>
                  <a:srgbClr val="0070C0"/>
                </a:solidFill>
              </a:rPr>
              <a:t>Drip</a:t>
            </a:r>
            <a:r>
              <a:rPr lang="en-GB" dirty="0">
                <a:solidFill>
                  <a:srgbClr val="0070C0"/>
                </a:solidFill>
              </a:rPr>
              <a:t> Hooray!</a:t>
            </a:r>
          </a:p>
          <a:p>
            <a:pPr marL="0" indent="0">
              <a:buNone/>
            </a:pPr>
            <a:r>
              <a:rPr lang="en-GB" dirty="0"/>
              <a:t>Rhyme </a:t>
            </a:r>
          </a:p>
          <a:p>
            <a:r>
              <a:rPr lang="en-GB" dirty="0">
                <a:solidFill>
                  <a:srgbClr val="0070C0"/>
                </a:solidFill>
              </a:rPr>
              <a:t>Drunk driver caught by saliva</a:t>
            </a:r>
          </a:p>
        </p:txBody>
      </p:sp>
    </p:spTree>
    <p:extLst>
      <p:ext uri="{BB962C8B-B14F-4D97-AF65-F5344CB8AC3E}">
        <p14:creationId xmlns:p14="http://schemas.microsoft.com/office/powerpoint/2010/main" val="16006147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578302-0CAB-453A-82F2-8F0FDF7FCCDB}"/>
              </a:ext>
            </a:extLst>
          </p:cNvPr>
          <p:cNvSpPr>
            <a:spLocks noGrp="1"/>
          </p:cNvSpPr>
          <p:nvPr>
            <p:ph type="title"/>
          </p:nvPr>
        </p:nvSpPr>
        <p:spPr/>
        <p:txBody>
          <a:bodyPr/>
          <a:lstStyle/>
          <a:p>
            <a:r>
              <a:rPr lang="en-AU" dirty="0"/>
              <a:t>Attention-Grabbing Tricks</a:t>
            </a:r>
          </a:p>
        </p:txBody>
      </p:sp>
      <p:sp>
        <p:nvSpPr>
          <p:cNvPr id="3" name="Content Placeholder 2">
            <a:extLst>
              <a:ext uri="{FF2B5EF4-FFF2-40B4-BE49-F238E27FC236}">
                <a16:creationId xmlns:a16="http://schemas.microsoft.com/office/drawing/2014/main" id="{E8280D76-0A25-457A-B046-141C2B2BB17E}"/>
              </a:ext>
            </a:extLst>
          </p:cNvPr>
          <p:cNvSpPr>
            <a:spLocks noGrp="1"/>
          </p:cNvSpPr>
          <p:nvPr>
            <p:ph idx="1"/>
          </p:nvPr>
        </p:nvSpPr>
        <p:spPr/>
        <p:txBody>
          <a:bodyPr>
            <a:normAutofit fontScale="85000" lnSpcReduction="20000"/>
          </a:bodyPr>
          <a:lstStyle/>
          <a:p>
            <a:pPr marL="0" indent="0">
              <a:buNone/>
            </a:pPr>
            <a:r>
              <a:rPr lang="en-GB" b="1" dirty="0"/>
              <a:t>2. More Sophisticated Tricks</a:t>
            </a:r>
          </a:p>
          <a:p>
            <a:pPr marL="0" indent="0">
              <a:buNone/>
            </a:pPr>
            <a:endParaRPr lang="en-GB" dirty="0"/>
          </a:p>
          <a:p>
            <a:pPr marL="0" indent="0">
              <a:buNone/>
            </a:pPr>
            <a:r>
              <a:rPr lang="en-GB" dirty="0"/>
              <a:t>Allusion </a:t>
            </a:r>
          </a:p>
          <a:p>
            <a:r>
              <a:rPr lang="en-GB" dirty="0"/>
              <a:t>Reference to well-known saying, quote or song</a:t>
            </a:r>
          </a:p>
          <a:p>
            <a:r>
              <a:rPr lang="en-GB" dirty="0"/>
              <a:t>E.g. </a:t>
            </a:r>
            <a:r>
              <a:rPr lang="en-GB" dirty="0">
                <a:solidFill>
                  <a:srgbClr val="0070C0"/>
                </a:solidFill>
              </a:rPr>
              <a:t>The Regals have landed</a:t>
            </a:r>
          </a:p>
          <a:p>
            <a:r>
              <a:rPr lang="en-GB" dirty="0">
                <a:solidFill>
                  <a:srgbClr val="0070C0"/>
                </a:solidFill>
              </a:rPr>
              <a:t>We didn’t start the fire: arsonists deny crime</a:t>
            </a:r>
          </a:p>
          <a:p>
            <a:pPr marL="0" indent="0">
              <a:buNone/>
            </a:pPr>
            <a:endParaRPr lang="en-GB" dirty="0"/>
          </a:p>
          <a:p>
            <a:pPr marL="0" indent="0">
              <a:buNone/>
            </a:pPr>
            <a:r>
              <a:rPr lang="en-GB" dirty="0"/>
              <a:t>Emotional Appeal or Shock Value</a:t>
            </a:r>
          </a:p>
          <a:p>
            <a:r>
              <a:rPr lang="en-GB" dirty="0"/>
              <a:t>Make them feel something</a:t>
            </a:r>
          </a:p>
          <a:p>
            <a:r>
              <a:rPr lang="en-GB" dirty="0"/>
              <a:t>Use powerful/emotive words with strong connotations</a:t>
            </a:r>
          </a:p>
          <a:p>
            <a:r>
              <a:rPr lang="en-GB" dirty="0"/>
              <a:t>E.g. </a:t>
            </a:r>
            <a:r>
              <a:rPr lang="en-GB" dirty="0">
                <a:solidFill>
                  <a:srgbClr val="0070C0"/>
                </a:solidFill>
              </a:rPr>
              <a:t>Defenceless Veterans BASHED in Cowardly Attack</a:t>
            </a:r>
          </a:p>
          <a:p>
            <a:endParaRPr lang="en-AU" dirty="0"/>
          </a:p>
        </p:txBody>
      </p:sp>
    </p:spTree>
    <p:extLst>
      <p:ext uri="{BB962C8B-B14F-4D97-AF65-F5344CB8AC3E}">
        <p14:creationId xmlns:p14="http://schemas.microsoft.com/office/powerpoint/2010/main" val="5451969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TotalTime>
  <Words>814</Words>
  <Application>Microsoft Office PowerPoint</Application>
  <PresentationFormat>Widescreen</PresentationFormat>
  <Paragraphs>115</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Aharoni</vt:lpstr>
      <vt:lpstr>Arial</vt:lpstr>
      <vt:lpstr>Calibri</vt:lpstr>
      <vt:lpstr>Calibri Light</vt:lpstr>
      <vt:lpstr>Office Theme</vt:lpstr>
      <vt:lpstr>HEADLINES</vt:lpstr>
      <vt:lpstr>Headline Formatting Rules</vt:lpstr>
      <vt:lpstr>Headline Formatting Rules</vt:lpstr>
      <vt:lpstr>Headline Formatting Rules</vt:lpstr>
      <vt:lpstr>Headline Formatting Rules</vt:lpstr>
      <vt:lpstr>Headline Formatting Rules</vt:lpstr>
      <vt:lpstr>Headline Formatting Rules</vt:lpstr>
      <vt:lpstr>Attention-grabbing Tricks</vt:lpstr>
      <vt:lpstr>Attention-Grabbing Tricks</vt:lpstr>
      <vt:lpstr>Writing Headlines – Worked Example</vt:lpstr>
      <vt:lpstr>Find the WHO – who is this about?</vt:lpstr>
      <vt:lpstr>Find the WHAT – what big thing happened?</vt:lpstr>
      <vt:lpstr>For a Simple Subtitle…</vt:lpstr>
      <vt:lpstr>Headline</vt:lpstr>
      <vt:lpstr>Another Example – 3 Blind Mice</vt:lpstr>
      <vt:lpstr>Be creative &amp; have fun!</vt:lpstr>
      <vt:lpstr>Activity – Headline Writing Practice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Burney</dc:creator>
  <cp:lastModifiedBy>Sarah Burney</cp:lastModifiedBy>
  <cp:revision>3</cp:revision>
  <dcterms:created xsi:type="dcterms:W3CDTF">2021-02-08T14:27:56Z</dcterms:created>
  <dcterms:modified xsi:type="dcterms:W3CDTF">2021-02-08T15:46:17Z</dcterms:modified>
</cp:coreProperties>
</file>