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6" r:id="rId6"/>
    <p:sldId id="260" r:id="rId7"/>
    <p:sldId id="258" r:id="rId8"/>
    <p:sldId id="261" r:id="rId9"/>
    <p:sldId id="262" r:id="rId10"/>
    <p:sldId id="269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9FE64B-65E9-4F6E-A817-175A8944AEF7}" v="1" dt="2021-12-17T06:17:43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2D6DE9D9-8230-4700-92A9-F8065733BBF7}"/>
    <pc:docChg chg="undo redo custSel addSld delSld modSld sldOrd">
      <pc:chgData name="Sarah Burney" userId="3ff1fe9c-ec4d-4417-af83-dbc6e1aa8c41" providerId="ADAL" clId="{2D6DE9D9-8230-4700-92A9-F8065733BBF7}" dt="2021-12-02T04:18:46.790" v="4999" actId="114"/>
      <pc:docMkLst>
        <pc:docMk/>
      </pc:docMkLst>
      <pc:sldChg chg="addSp delSp modSp mod addAnim setClrOvrMap">
        <pc:chgData name="Sarah Burney" userId="3ff1fe9c-ec4d-4417-af83-dbc6e1aa8c41" providerId="ADAL" clId="{2D6DE9D9-8230-4700-92A9-F8065733BBF7}" dt="2021-12-02T03:30:17.855" v="3737"/>
        <pc:sldMkLst>
          <pc:docMk/>
          <pc:sldMk cId="2319003963" sldId="256"/>
        </pc:sldMkLst>
        <pc:spChg chg="del">
          <ac:chgData name="Sarah Burney" userId="3ff1fe9c-ec4d-4417-af83-dbc6e1aa8c41" providerId="ADAL" clId="{2D6DE9D9-8230-4700-92A9-F8065733BBF7}" dt="2021-12-02T03:30:17.855" v="3735" actId="26606"/>
          <ac:spMkLst>
            <pc:docMk/>
            <pc:sldMk cId="2319003963" sldId="256"/>
            <ac:spMk id="9" creationId="{0671A8AE-40A1-4631-A6B8-581AFF065482}"/>
          </ac:spMkLst>
        </pc:spChg>
        <pc:spChg chg="del">
          <ac:chgData name="Sarah Burney" userId="3ff1fe9c-ec4d-4417-af83-dbc6e1aa8c41" providerId="ADAL" clId="{2D6DE9D9-8230-4700-92A9-F8065733BBF7}" dt="2021-12-02T03:30:17.855" v="3735" actId="26606"/>
          <ac:spMkLst>
            <pc:docMk/>
            <pc:sldMk cId="2319003963" sldId="256"/>
            <ac:spMk id="11" creationId="{AB58EF07-17C2-48CF-ABB0-EEF1F17CB8F0}"/>
          </ac:spMkLst>
        </pc:spChg>
        <pc:spChg chg="del">
          <ac:chgData name="Sarah Burney" userId="3ff1fe9c-ec4d-4417-af83-dbc6e1aa8c41" providerId="ADAL" clId="{2D6DE9D9-8230-4700-92A9-F8065733BBF7}" dt="2021-12-02T03:30:17.855" v="3735" actId="26606"/>
          <ac:spMkLst>
            <pc:docMk/>
            <pc:sldMk cId="2319003963" sldId="256"/>
            <ac:spMk id="13" creationId="{AF2F604E-43BE-4DC3-B983-E071523364F8}"/>
          </ac:spMkLst>
        </pc:spChg>
        <pc:spChg chg="del">
          <ac:chgData name="Sarah Burney" userId="3ff1fe9c-ec4d-4417-af83-dbc6e1aa8c41" providerId="ADAL" clId="{2D6DE9D9-8230-4700-92A9-F8065733BBF7}" dt="2021-12-02T03:30:17.855" v="3735" actId="26606"/>
          <ac:spMkLst>
            <pc:docMk/>
            <pc:sldMk cId="2319003963" sldId="256"/>
            <ac:spMk id="15" creationId="{08C9B587-E65E-4B52-B37C-ABEBB6E87928}"/>
          </ac:spMkLst>
        </pc:spChg>
        <pc:spChg chg="add">
          <ac:chgData name="Sarah Burney" userId="3ff1fe9c-ec4d-4417-af83-dbc6e1aa8c41" providerId="ADAL" clId="{2D6DE9D9-8230-4700-92A9-F8065733BBF7}" dt="2021-12-02T03:30:17.855" v="3735" actId="26606"/>
          <ac:spMkLst>
            <pc:docMk/>
            <pc:sldMk cId="2319003963" sldId="256"/>
            <ac:spMk id="20" creationId="{E91DC736-0EF8-4F87-9146-EBF1D2EE4D3D}"/>
          </ac:spMkLst>
        </pc:spChg>
        <pc:spChg chg="add">
          <ac:chgData name="Sarah Burney" userId="3ff1fe9c-ec4d-4417-af83-dbc6e1aa8c41" providerId="ADAL" clId="{2D6DE9D9-8230-4700-92A9-F8065733BBF7}" dt="2021-12-02T03:30:17.855" v="3735" actId="26606"/>
          <ac:spMkLst>
            <pc:docMk/>
            <pc:sldMk cId="2319003963" sldId="256"/>
            <ac:spMk id="22" creationId="{097CD68E-23E3-4007-8847-CD0944C4F7BE}"/>
          </ac:spMkLst>
        </pc:spChg>
        <pc:spChg chg="add">
          <ac:chgData name="Sarah Burney" userId="3ff1fe9c-ec4d-4417-af83-dbc6e1aa8c41" providerId="ADAL" clId="{2D6DE9D9-8230-4700-92A9-F8065733BBF7}" dt="2021-12-02T03:30:17.855" v="3735" actId="26606"/>
          <ac:spMkLst>
            <pc:docMk/>
            <pc:sldMk cId="2319003963" sldId="256"/>
            <ac:spMk id="24" creationId="{AF2F604E-43BE-4DC3-B983-E071523364F8}"/>
          </ac:spMkLst>
        </pc:spChg>
        <pc:spChg chg="add">
          <ac:chgData name="Sarah Burney" userId="3ff1fe9c-ec4d-4417-af83-dbc6e1aa8c41" providerId="ADAL" clId="{2D6DE9D9-8230-4700-92A9-F8065733BBF7}" dt="2021-12-02T03:30:17.855" v="3735" actId="26606"/>
          <ac:spMkLst>
            <pc:docMk/>
            <pc:sldMk cId="2319003963" sldId="256"/>
            <ac:spMk id="26" creationId="{08C9B587-E65E-4B52-B37C-ABEBB6E87928}"/>
          </ac:spMkLst>
        </pc:spChg>
        <pc:picChg chg="mod">
          <ac:chgData name="Sarah Burney" userId="3ff1fe9c-ec4d-4417-af83-dbc6e1aa8c41" providerId="ADAL" clId="{2D6DE9D9-8230-4700-92A9-F8065733BBF7}" dt="2021-12-02T03:30:17.855" v="3735" actId="26606"/>
          <ac:picMkLst>
            <pc:docMk/>
            <pc:sldMk cId="2319003963" sldId="256"/>
            <ac:picMk id="5" creationId="{A0DAB1F6-02A1-4DEE-BFE0-3BF3A8A17B03}"/>
          </ac:picMkLst>
        </pc:picChg>
      </pc:sldChg>
      <pc:sldChg chg="addSp delSp modSp mod">
        <pc:chgData name="Sarah Burney" userId="3ff1fe9c-ec4d-4417-af83-dbc6e1aa8c41" providerId="ADAL" clId="{2D6DE9D9-8230-4700-92A9-F8065733BBF7}" dt="2021-12-02T04:16:51.492" v="4829" actId="14100"/>
        <pc:sldMkLst>
          <pc:docMk/>
          <pc:sldMk cId="3294789179" sldId="257"/>
        </pc:sldMkLst>
        <pc:spChg chg="mod">
          <ac:chgData name="Sarah Burney" userId="3ff1fe9c-ec4d-4417-af83-dbc6e1aa8c41" providerId="ADAL" clId="{2D6DE9D9-8230-4700-92A9-F8065733BBF7}" dt="2021-12-02T03:27:10.492" v="3709" actId="26606"/>
          <ac:spMkLst>
            <pc:docMk/>
            <pc:sldMk cId="3294789179" sldId="257"/>
            <ac:spMk id="2" creationId="{DA3376A5-36C1-48E5-904A-68FC7DFAFE7C}"/>
          </ac:spMkLst>
        </pc:spChg>
        <pc:spChg chg="mod ord">
          <ac:chgData name="Sarah Burney" userId="3ff1fe9c-ec4d-4417-af83-dbc6e1aa8c41" providerId="ADAL" clId="{2D6DE9D9-8230-4700-92A9-F8065733BBF7}" dt="2021-12-02T04:16:51.492" v="4829" actId="14100"/>
          <ac:spMkLst>
            <pc:docMk/>
            <pc:sldMk cId="3294789179" sldId="257"/>
            <ac:spMk id="3" creationId="{C5395052-36E2-4A25-88CC-DE9E512F9D4D}"/>
          </ac:spMkLst>
        </pc:spChg>
        <pc:spChg chg="del">
          <ac:chgData name="Sarah Burney" userId="3ff1fe9c-ec4d-4417-af83-dbc6e1aa8c41" providerId="ADAL" clId="{2D6DE9D9-8230-4700-92A9-F8065733BBF7}" dt="2021-12-02T03:23:56.415" v="3681" actId="26606"/>
          <ac:spMkLst>
            <pc:docMk/>
            <pc:sldMk cId="3294789179" sldId="257"/>
            <ac:spMk id="73" creationId="{F13C74B1-5B17-4795-BED0-7140497B445A}"/>
          </ac:spMkLst>
        </pc:spChg>
        <pc:spChg chg="del">
          <ac:chgData name="Sarah Burney" userId="3ff1fe9c-ec4d-4417-af83-dbc6e1aa8c41" providerId="ADAL" clId="{2D6DE9D9-8230-4700-92A9-F8065733BBF7}" dt="2021-12-02T03:23:56.415" v="3681" actId="26606"/>
          <ac:spMkLst>
            <pc:docMk/>
            <pc:sldMk cId="3294789179" sldId="257"/>
            <ac:spMk id="75" creationId="{D4974D33-8DC5-464E-8C6D-BE58F0669C17}"/>
          </ac:spMkLst>
        </pc:spChg>
        <pc:spChg chg="add">
          <ac:chgData name="Sarah Burney" userId="3ff1fe9c-ec4d-4417-af83-dbc6e1aa8c41" providerId="ADAL" clId="{2D6DE9D9-8230-4700-92A9-F8065733BBF7}" dt="2021-12-02T03:35:07.144" v="4078" actId="26606"/>
          <ac:spMkLst>
            <pc:docMk/>
            <pc:sldMk cId="3294789179" sldId="257"/>
            <ac:spMk id="76" creationId="{3756B343-807D-456E-AA26-80E96B75D13B}"/>
          </ac:spMkLst>
        </pc:spChg>
        <pc:spChg chg="add">
          <ac:chgData name="Sarah Burney" userId="3ff1fe9c-ec4d-4417-af83-dbc6e1aa8c41" providerId="ADAL" clId="{2D6DE9D9-8230-4700-92A9-F8065733BBF7}" dt="2021-12-02T03:35:07.144" v="4078" actId="26606"/>
          <ac:spMkLst>
            <pc:docMk/>
            <pc:sldMk cId="3294789179" sldId="257"/>
            <ac:spMk id="78" creationId="{08980754-6F4B-43C9-B9BE-127B6BED6586}"/>
          </ac:spMkLst>
        </pc:spChg>
        <pc:spChg chg="add">
          <ac:chgData name="Sarah Burney" userId="3ff1fe9c-ec4d-4417-af83-dbc6e1aa8c41" providerId="ADAL" clId="{2D6DE9D9-8230-4700-92A9-F8065733BBF7}" dt="2021-12-02T03:35:07.144" v="4078" actId="26606"/>
          <ac:spMkLst>
            <pc:docMk/>
            <pc:sldMk cId="3294789179" sldId="257"/>
            <ac:spMk id="80" creationId="{2C1BBA94-3F40-40AA-8BB9-E69E25E537C1}"/>
          </ac:spMkLst>
        </pc:spChg>
        <pc:spChg chg="add">
          <ac:chgData name="Sarah Burney" userId="3ff1fe9c-ec4d-4417-af83-dbc6e1aa8c41" providerId="ADAL" clId="{2D6DE9D9-8230-4700-92A9-F8065733BBF7}" dt="2021-12-02T03:35:07.144" v="4078" actId="26606"/>
          <ac:spMkLst>
            <pc:docMk/>
            <pc:sldMk cId="3294789179" sldId="257"/>
            <ac:spMk id="82" creationId="{169CC832-2974-4E8D-90ED-3E2941BA7336}"/>
          </ac:spMkLst>
        </pc:spChg>
        <pc:spChg chg="add">
          <ac:chgData name="Sarah Burney" userId="3ff1fe9c-ec4d-4417-af83-dbc6e1aa8c41" providerId="ADAL" clId="{2D6DE9D9-8230-4700-92A9-F8065733BBF7}" dt="2021-12-02T03:35:07.144" v="4078" actId="26606"/>
          <ac:spMkLst>
            <pc:docMk/>
            <pc:sldMk cId="3294789179" sldId="257"/>
            <ac:spMk id="84" creationId="{55222F96-971A-4F90-B841-6BAB416C7AC1}"/>
          </ac:spMkLst>
        </pc:spChg>
        <pc:spChg chg="add del">
          <ac:chgData name="Sarah Burney" userId="3ff1fe9c-ec4d-4417-af83-dbc6e1aa8c41" providerId="ADAL" clId="{2D6DE9D9-8230-4700-92A9-F8065733BBF7}" dt="2021-12-02T03:27:10.492" v="3709" actId="26606"/>
          <ac:spMkLst>
            <pc:docMk/>
            <pc:sldMk cId="3294789179" sldId="257"/>
            <ac:spMk id="137" creationId="{201CC55D-ED54-4C5C-95E6-10947BD1103B}"/>
          </ac:spMkLst>
        </pc:spChg>
        <pc:spChg chg="add del">
          <ac:chgData name="Sarah Burney" userId="3ff1fe9c-ec4d-4417-af83-dbc6e1aa8c41" providerId="ADAL" clId="{2D6DE9D9-8230-4700-92A9-F8065733BBF7}" dt="2021-12-02T03:27:10.492" v="3709" actId="26606"/>
          <ac:spMkLst>
            <pc:docMk/>
            <pc:sldMk cId="3294789179" sldId="257"/>
            <ac:spMk id="143" creationId="{3873B707-463F-40B0-8227-E8CC6C67EB25}"/>
          </ac:spMkLst>
        </pc:spChg>
        <pc:spChg chg="add del">
          <ac:chgData name="Sarah Burney" userId="3ff1fe9c-ec4d-4417-af83-dbc6e1aa8c41" providerId="ADAL" clId="{2D6DE9D9-8230-4700-92A9-F8065733BBF7}" dt="2021-12-02T03:27:10.492" v="3709" actId="26606"/>
          <ac:spMkLst>
            <pc:docMk/>
            <pc:sldMk cId="3294789179" sldId="257"/>
            <ac:spMk id="145" creationId="{C13237C8-E62C-4F0D-A318-BD6FB6C2D138}"/>
          </ac:spMkLst>
        </pc:spChg>
        <pc:spChg chg="add del">
          <ac:chgData name="Sarah Burney" userId="3ff1fe9c-ec4d-4417-af83-dbc6e1aa8c41" providerId="ADAL" clId="{2D6DE9D9-8230-4700-92A9-F8065733BBF7}" dt="2021-12-02T03:27:10.492" v="3709" actId="26606"/>
          <ac:spMkLst>
            <pc:docMk/>
            <pc:sldMk cId="3294789179" sldId="257"/>
            <ac:spMk id="147" creationId="{19C9EAEA-39D0-4B0E-A0EB-51E7B26740B1}"/>
          </ac:spMkLst>
        </pc:spChg>
        <pc:spChg chg="add del">
          <ac:chgData name="Sarah Burney" userId="3ff1fe9c-ec4d-4417-af83-dbc6e1aa8c41" providerId="ADAL" clId="{2D6DE9D9-8230-4700-92A9-F8065733BBF7}" dt="2021-12-02T03:35:07.144" v="4078" actId="26606"/>
          <ac:spMkLst>
            <pc:docMk/>
            <pc:sldMk cId="3294789179" sldId="257"/>
            <ac:spMk id="192" creationId="{9A724DBA-D2D9-471E-8ED7-2015DDD950DF}"/>
          </ac:spMkLst>
        </pc:spChg>
        <pc:spChg chg="add del">
          <ac:chgData name="Sarah Burney" userId="3ff1fe9c-ec4d-4417-af83-dbc6e1aa8c41" providerId="ADAL" clId="{2D6DE9D9-8230-4700-92A9-F8065733BBF7}" dt="2021-12-02T03:35:07.144" v="4078" actId="26606"/>
          <ac:spMkLst>
            <pc:docMk/>
            <pc:sldMk cId="3294789179" sldId="257"/>
            <ac:spMk id="193" creationId="{08980754-6F4B-43C9-B9BE-127B6BED6586}"/>
          </ac:spMkLst>
        </pc:spChg>
        <pc:spChg chg="add del">
          <ac:chgData name="Sarah Burney" userId="3ff1fe9c-ec4d-4417-af83-dbc6e1aa8c41" providerId="ADAL" clId="{2D6DE9D9-8230-4700-92A9-F8065733BBF7}" dt="2021-12-02T03:35:07.144" v="4078" actId="26606"/>
          <ac:spMkLst>
            <pc:docMk/>
            <pc:sldMk cId="3294789179" sldId="257"/>
            <ac:spMk id="194" creationId="{2C1BBA94-3F40-40AA-8BB9-E69E25E537C1}"/>
          </ac:spMkLst>
        </pc:spChg>
        <pc:spChg chg="add del">
          <ac:chgData name="Sarah Burney" userId="3ff1fe9c-ec4d-4417-af83-dbc6e1aa8c41" providerId="ADAL" clId="{2D6DE9D9-8230-4700-92A9-F8065733BBF7}" dt="2021-12-02T03:35:07.144" v="4078" actId="26606"/>
          <ac:spMkLst>
            <pc:docMk/>
            <pc:sldMk cId="3294789179" sldId="257"/>
            <ac:spMk id="195" creationId="{169CC832-2974-4E8D-90ED-3E2941BA7336}"/>
          </ac:spMkLst>
        </pc:spChg>
        <pc:spChg chg="add del">
          <ac:chgData name="Sarah Burney" userId="3ff1fe9c-ec4d-4417-af83-dbc6e1aa8c41" providerId="ADAL" clId="{2D6DE9D9-8230-4700-92A9-F8065733BBF7}" dt="2021-12-02T03:35:07.144" v="4078" actId="26606"/>
          <ac:spMkLst>
            <pc:docMk/>
            <pc:sldMk cId="3294789179" sldId="257"/>
            <ac:spMk id="196" creationId="{55222F96-971A-4F90-B841-6BAB416C7AC1}"/>
          </ac:spMkLst>
        </pc:spChg>
        <pc:grpChg chg="add del">
          <ac:chgData name="Sarah Burney" userId="3ff1fe9c-ec4d-4417-af83-dbc6e1aa8c41" providerId="ADAL" clId="{2D6DE9D9-8230-4700-92A9-F8065733BBF7}" dt="2021-12-02T03:27:10.492" v="3709" actId="26606"/>
          <ac:grpSpMkLst>
            <pc:docMk/>
            <pc:sldMk cId="3294789179" sldId="257"/>
            <ac:grpSpMk id="139" creationId="{1DE889C7-FAD6-4397-98E2-05D503484459}"/>
          </ac:grpSpMkLst>
        </pc:grpChg>
        <pc:picChg chg="add mod">
          <ac:chgData name="Sarah Burney" userId="3ff1fe9c-ec4d-4417-af83-dbc6e1aa8c41" providerId="ADAL" clId="{2D6DE9D9-8230-4700-92A9-F8065733BBF7}" dt="2021-12-02T03:35:19.374" v="4079" actId="18131"/>
          <ac:picMkLst>
            <pc:docMk/>
            <pc:sldMk cId="3294789179" sldId="257"/>
            <ac:picMk id="1026" creationId="{5792059C-17CC-4506-B2A1-6866197436B8}"/>
          </ac:picMkLst>
        </pc:picChg>
        <pc:picChg chg="del mod">
          <ac:chgData name="Sarah Burney" userId="3ff1fe9c-ec4d-4417-af83-dbc6e1aa8c41" providerId="ADAL" clId="{2D6DE9D9-8230-4700-92A9-F8065733BBF7}" dt="2021-12-02T03:31:18.647" v="3738" actId="478"/>
          <ac:picMkLst>
            <pc:docMk/>
            <pc:sldMk cId="3294789179" sldId="257"/>
            <ac:picMk id="1028" creationId="{B5D6A1BD-98C3-4A6B-AF34-5D682B0708E5}"/>
          </ac:picMkLst>
        </pc:picChg>
      </pc:sldChg>
      <pc:sldChg chg="addSp delSp modSp mod ord setBg setClrOvrMap">
        <pc:chgData name="Sarah Burney" userId="3ff1fe9c-ec4d-4417-af83-dbc6e1aa8c41" providerId="ADAL" clId="{2D6DE9D9-8230-4700-92A9-F8065733BBF7}" dt="2021-12-02T04:17:53.319" v="4929" actId="20577"/>
        <pc:sldMkLst>
          <pc:docMk/>
          <pc:sldMk cId="2475062074" sldId="258"/>
        </pc:sldMkLst>
        <pc:spChg chg="mod">
          <ac:chgData name="Sarah Burney" userId="3ff1fe9c-ec4d-4417-af83-dbc6e1aa8c41" providerId="ADAL" clId="{2D6DE9D9-8230-4700-92A9-F8065733BBF7}" dt="2021-12-02T03:26:03.198" v="3700" actId="26606"/>
          <ac:spMkLst>
            <pc:docMk/>
            <pc:sldMk cId="2475062074" sldId="258"/>
            <ac:spMk id="2" creationId="{69C3BE0F-DAD5-4D49-BFCB-860C03699356}"/>
          </ac:spMkLst>
        </pc:spChg>
        <pc:spChg chg="mod ord">
          <ac:chgData name="Sarah Burney" userId="3ff1fe9c-ec4d-4417-af83-dbc6e1aa8c41" providerId="ADAL" clId="{2D6DE9D9-8230-4700-92A9-F8065733BBF7}" dt="2021-12-02T04:17:53.319" v="4929" actId="20577"/>
          <ac:spMkLst>
            <pc:docMk/>
            <pc:sldMk cId="2475062074" sldId="258"/>
            <ac:spMk id="3" creationId="{01D05FE4-C0C7-426C-AA2F-B8EB42F4C1A9}"/>
          </ac:spMkLst>
        </pc:spChg>
        <pc:spChg chg="del">
          <ac:chgData name="Sarah Burney" userId="3ff1fe9c-ec4d-4417-af83-dbc6e1aa8c41" providerId="ADAL" clId="{2D6DE9D9-8230-4700-92A9-F8065733BBF7}" dt="2021-12-01T04:14:03.160" v="1941" actId="26606"/>
          <ac:spMkLst>
            <pc:docMk/>
            <pc:sldMk cId="2475062074" sldId="258"/>
            <ac:spMk id="73" creationId="{F13C74B1-5B17-4795-BED0-7140497B445A}"/>
          </ac:spMkLst>
        </pc:spChg>
        <pc:spChg chg="del">
          <ac:chgData name="Sarah Burney" userId="3ff1fe9c-ec4d-4417-af83-dbc6e1aa8c41" providerId="ADAL" clId="{2D6DE9D9-8230-4700-92A9-F8065733BBF7}" dt="2021-12-01T04:14:03.160" v="1941" actId="26606"/>
          <ac:spMkLst>
            <pc:docMk/>
            <pc:sldMk cId="2475062074" sldId="258"/>
            <ac:spMk id="75" creationId="{D4974D33-8DC5-464E-8C6D-BE58F0669C17}"/>
          </ac:spMkLst>
        </pc:spChg>
        <pc:spChg chg="add del">
          <ac:chgData name="Sarah Burney" userId="3ff1fe9c-ec4d-4417-af83-dbc6e1aa8c41" providerId="ADAL" clId="{2D6DE9D9-8230-4700-92A9-F8065733BBF7}" dt="2021-12-02T03:24:09.330" v="3684" actId="26606"/>
          <ac:spMkLst>
            <pc:docMk/>
            <pc:sldMk cId="2475062074" sldId="258"/>
            <ac:spMk id="137" creationId="{CF62D2A7-8207-488C-9F46-316BA81A16C8}"/>
          </ac:spMkLst>
        </pc:spChg>
        <pc:spChg chg="add">
          <ac:chgData name="Sarah Burney" userId="3ff1fe9c-ec4d-4417-af83-dbc6e1aa8c41" providerId="ADAL" clId="{2D6DE9D9-8230-4700-92A9-F8065733BBF7}" dt="2021-12-02T03:26:03.198" v="3700" actId="26606"/>
          <ac:spMkLst>
            <pc:docMk/>
            <pc:sldMk cId="2475062074" sldId="258"/>
            <ac:spMk id="144" creationId="{D5B0017B-2ECA-49AF-B397-DC140825DF8D}"/>
          </ac:spMkLst>
        </pc:spChg>
        <pc:spChg chg="add del">
          <ac:chgData name="Sarah Burney" userId="3ff1fe9c-ec4d-4417-af83-dbc6e1aa8c41" providerId="ADAL" clId="{2D6DE9D9-8230-4700-92A9-F8065733BBF7}" dt="2021-12-02T03:26:03.198" v="3700" actId="26606"/>
          <ac:spMkLst>
            <pc:docMk/>
            <pc:sldMk cId="2475062074" sldId="258"/>
            <ac:spMk id="192" creationId="{201CC55D-ED54-4C5C-95E6-10947BD1103B}"/>
          </ac:spMkLst>
        </pc:spChg>
        <pc:spChg chg="add del">
          <ac:chgData name="Sarah Burney" userId="3ff1fe9c-ec4d-4417-af83-dbc6e1aa8c41" providerId="ADAL" clId="{2D6DE9D9-8230-4700-92A9-F8065733BBF7}" dt="2021-12-02T03:26:03.198" v="3700" actId="26606"/>
          <ac:spMkLst>
            <pc:docMk/>
            <pc:sldMk cId="2475062074" sldId="258"/>
            <ac:spMk id="196" creationId="{3873B707-463F-40B0-8227-E8CC6C67EB25}"/>
          </ac:spMkLst>
        </pc:spChg>
        <pc:spChg chg="add del">
          <ac:chgData name="Sarah Burney" userId="3ff1fe9c-ec4d-4417-af83-dbc6e1aa8c41" providerId="ADAL" clId="{2D6DE9D9-8230-4700-92A9-F8065733BBF7}" dt="2021-12-02T03:26:03.198" v="3700" actId="26606"/>
          <ac:spMkLst>
            <pc:docMk/>
            <pc:sldMk cId="2475062074" sldId="258"/>
            <ac:spMk id="197" creationId="{C13237C8-E62C-4F0D-A318-BD6FB6C2D138}"/>
          </ac:spMkLst>
        </pc:spChg>
        <pc:spChg chg="add del">
          <ac:chgData name="Sarah Burney" userId="3ff1fe9c-ec4d-4417-af83-dbc6e1aa8c41" providerId="ADAL" clId="{2D6DE9D9-8230-4700-92A9-F8065733BBF7}" dt="2021-12-02T03:26:03.198" v="3700" actId="26606"/>
          <ac:spMkLst>
            <pc:docMk/>
            <pc:sldMk cId="2475062074" sldId="258"/>
            <ac:spMk id="198" creationId="{19C9EAEA-39D0-4B0E-A0EB-51E7B26740B1}"/>
          </ac:spMkLst>
        </pc:spChg>
        <pc:spChg chg="add">
          <ac:chgData name="Sarah Burney" userId="3ff1fe9c-ec4d-4417-af83-dbc6e1aa8c41" providerId="ADAL" clId="{2D6DE9D9-8230-4700-92A9-F8065733BBF7}" dt="2021-12-02T03:26:03.198" v="3700" actId="26606"/>
          <ac:spMkLst>
            <pc:docMk/>
            <pc:sldMk cId="2475062074" sldId="258"/>
            <ac:spMk id="2054" creationId="{B0B8DCBA-FEED-46EF-A140-35B904015B49}"/>
          </ac:spMkLst>
        </pc:spChg>
        <pc:grpChg chg="add">
          <ac:chgData name="Sarah Burney" userId="3ff1fe9c-ec4d-4417-af83-dbc6e1aa8c41" providerId="ADAL" clId="{2D6DE9D9-8230-4700-92A9-F8065733BBF7}" dt="2021-12-02T03:26:03.198" v="3700" actId="26606"/>
          <ac:grpSpMkLst>
            <pc:docMk/>
            <pc:sldMk cId="2475062074" sldId="258"/>
            <ac:grpSpMk id="139" creationId="{AE1C45F0-260A-458C-96ED-C1F6D2151219}"/>
          </ac:grpSpMkLst>
        </pc:grpChg>
        <pc:grpChg chg="add del">
          <ac:chgData name="Sarah Burney" userId="3ff1fe9c-ec4d-4417-af83-dbc6e1aa8c41" providerId="ADAL" clId="{2D6DE9D9-8230-4700-92A9-F8065733BBF7}" dt="2021-12-02T03:26:03.198" v="3700" actId="26606"/>
          <ac:grpSpMkLst>
            <pc:docMk/>
            <pc:sldMk cId="2475062074" sldId="258"/>
            <ac:grpSpMk id="193" creationId="{1DE889C7-FAD6-4397-98E2-05D503484459}"/>
          </ac:grpSpMkLst>
        </pc:grpChg>
        <pc:picChg chg="mod ord">
          <ac:chgData name="Sarah Burney" userId="3ff1fe9c-ec4d-4417-af83-dbc6e1aa8c41" providerId="ADAL" clId="{2D6DE9D9-8230-4700-92A9-F8065733BBF7}" dt="2021-12-02T03:26:03.198" v="3700" actId="26606"/>
          <ac:picMkLst>
            <pc:docMk/>
            <pc:sldMk cId="2475062074" sldId="258"/>
            <ac:picMk id="2052" creationId="{22C9B433-99B0-483B-B512-561247E6E58B}"/>
          </ac:picMkLst>
        </pc:picChg>
        <pc:cxnChg chg="add">
          <ac:chgData name="Sarah Burney" userId="3ff1fe9c-ec4d-4417-af83-dbc6e1aa8c41" providerId="ADAL" clId="{2D6DE9D9-8230-4700-92A9-F8065733BBF7}" dt="2021-12-02T03:26:03.198" v="3700" actId="26606"/>
          <ac:cxnSpMkLst>
            <pc:docMk/>
            <pc:sldMk cId="2475062074" sldId="258"/>
            <ac:cxnSpMk id="146" creationId="{6CF1BAF6-AD41-4082-B212-8A1F9A2E8779}"/>
          </ac:cxnSpMkLst>
        </pc:cxnChg>
      </pc:sldChg>
      <pc:sldChg chg="addSp delSp modSp mod ord setBg setClrOvrMap">
        <pc:chgData name="Sarah Burney" userId="3ff1fe9c-ec4d-4417-af83-dbc6e1aa8c41" providerId="ADAL" clId="{2D6DE9D9-8230-4700-92A9-F8065733BBF7}" dt="2021-12-02T04:17:09.219" v="4851" actId="114"/>
        <pc:sldMkLst>
          <pc:docMk/>
          <pc:sldMk cId="3752229151" sldId="259"/>
        </pc:sldMkLst>
        <pc:spChg chg="mod">
          <ac:chgData name="Sarah Burney" userId="3ff1fe9c-ec4d-4417-af83-dbc6e1aa8c41" providerId="ADAL" clId="{2D6DE9D9-8230-4700-92A9-F8065733BBF7}" dt="2021-12-02T03:27:03.901" v="3708" actId="26606"/>
          <ac:spMkLst>
            <pc:docMk/>
            <pc:sldMk cId="3752229151" sldId="259"/>
            <ac:spMk id="2" creationId="{BBF7BE84-D13D-48D1-B570-08DD7A97ABD1}"/>
          </ac:spMkLst>
        </pc:spChg>
        <pc:spChg chg="mod ord">
          <ac:chgData name="Sarah Burney" userId="3ff1fe9c-ec4d-4417-af83-dbc6e1aa8c41" providerId="ADAL" clId="{2D6DE9D9-8230-4700-92A9-F8065733BBF7}" dt="2021-12-02T04:17:09.219" v="4851" actId="114"/>
          <ac:spMkLst>
            <pc:docMk/>
            <pc:sldMk cId="3752229151" sldId="259"/>
            <ac:spMk id="3" creationId="{F8371812-CD2E-4063-B3F9-B3E368E9AF22}"/>
          </ac:spMkLst>
        </pc:spChg>
        <pc:spChg chg="add del">
          <ac:chgData name="Sarah Burney" userId="3ff1fe9c-ec4d-4417-af83-dbc6e1aa8c41" providerId="ADAL" clId="{2D6DE9D9-8230-4700-92A9-F8065733BBF7}" dt="2021-12-01T04:10:32.823" v="1850" actId="26606"/>
          <ac:spMkLst>
            <pc:docMk/>
            <pc:sldMk cId="3752229151" sldId="259"/>
            <ac:spMk id="71" creationId="{F13C74B1-5B17-4795-BED0-7140497B445A}"/>
          </ac:spMkLst>
        </pc:spChg>
        <pc:spChg chg="add del">
          <ac:chgData name="Sarah Burney" userId="3ff1fe9c-ec4d-4417-af83-dbc6e1aa8c41" providerId="ADAL" clId="{2D6DE9D9-8230-4700-92A9-F8065733BBF7}" dt="2021-12-01T04:10:32.823" v="1850" actId="26606"/>
          <ac:spMkLst>
            <pc:docMk/>
            <pc:sldMk cId="3752229151" sldId="259"/>
            <ac:spMk id="73" creationId="{D4974D33-8DC5-464E-8C6D-BE58F0669C17}"/>
          </ac:spMkLst>
        </pc:spChg>
        <pc:spChg chg="add del">
          <ac:chgData name="Sarah Burney" userId="3ff1fe9c-ec4d-4417-af83-dbc6e1aa8c41" providerId="ADAL" clId="{2D6DE9D9-8230-4700-92A9-F8065733BBF7}" dt="2021-12-01T04:43:59.588" v="2940" actId="26606"/>
          <ac:spMkLst>
            <pc:docMk/>
            <pc:sldMk cId="3752229151" sldId="259"/>
            <ac:spMk id="135" creationId="{CF62D2A7-8207-488C-9F46-316BA81A16C8}"/>
          </ac:spMkLst>
        </pc:spChg>
        <pc:spChg chg="add del">
          <ac:chgData name="Sarah Burney" userId="3ff1fe9c-ec4d-4417-af83-dbc6e1aa8c41" providerId="ADAL" clId="{2D6DE9D9-8230-4700-92A9-F8065733BBF7}" dt="2021-12-02T03:24:02.408" v="3682" actId="26606"/>
          <ac:spMkLst>
            <pc:docMk/>
            <pc:sldMk cId="3752229151" sldId="259"/>
            <ac:spMk id="137" creationId="{04812C46-200A-4DEB-A05E-3ED6C68C2387}"/>
          </ac:spMkLst>
        </pc:spChg>
        <pc:spChg chg="add del">
          <ac:chgData name="Sarah Burney" userId="3ff1fe9c-ec4d-4417-af83-dbc6e1aa8c41" providerId="ADAL" clId="{2D6DE9D9-8230-4700-92A9-F8065733BBF7}" dt="2021-12-02T03:24:02.408" v="3682" actId="26606"/>
          <ac:spMkLst>
            <pc:docMk/>
            <pc:sldMk cId="3752229151" sldId="259"/>
            <ac:spMk id="139" creationId="{D1EA859B-E555-4109-94F3-6700E046E008}"/>
          </ac:spMkLst>
        </pc:spChg>
        <pc:spChg chg="add">
          <ac:chgData name="Sarah Burney" userId="3ff1fe9c-ec4d-4417-af83-dbc6e1aa8c41" providerId="ADAL" clId="{2D6DE9D9-8230-4700-92A9-F8065733BBF7}" dt="2021-12-02T03:27:03.901" v="3708" actId="26606"/>
          <ac:spMkLst>
            <pc:docMk/>
            <pc:sldMk cId="3752229151" sldId="259"/>
            <ac:spMk id="141" creationId="{08980754-6F4B-43C9-B9BE-127B6BED6586}"/>
          </ac:spMkLst>
        </pc:spChg>
        <pc:spChg chg="add">
          <ac:chgData name="Sarah Burney" userId="3ff1fe9c-ec4d-4417-af83-dbc6e1aa8c41" providerId="ADAL" clId="{2D6DE9D9-8230-4700-92A9-F8065733BBF7}" dt="2021-12-02T03:27:03.901" v="3708" actId="26606"/>
          <ac:spMkLst>
            <pc:docMk/>
            <pc:sldMk cId="3752229151" sldId="259"/>
            <ac:spMk id="143" creationId="{2C1BBA94-3F40-40AA-8BB9-E69E25E537C1}"/>
          </ac:spMkLst>
        </pc:spChg>
        <pc:spChg chg="add">
          <ac:chgData name="Sarah Burney" userId="3ff1fe9c-ec4d-4417-af83-dbc6e1aa8c41" providerId="ADAL" clId="{2D6DE9D9-8230-4700-92A9-F8065733BBF7}" dt="2021-12-02T03:27:03.901" v="3708" actId="26606"/>
          <ac:spMkLst>
            <pc:docMk/>
            <pc:sldMk cId="3752229151" sldId="259"/>
            <ac:spMk id="145" creationId="{169CC832-2974-4E8D-90ED-3E2941BA7336}"/>
          </ac:spMkLst>
        </pc:spChg>
        <pc:spChg chg="add">
          <ac:chgData name="Sarah Burney" userId="3ff1fe9c-ec4d-4417-af83-dbc6e1aa8c41" providerId="ADAL" clId="{2D6DE9D9-8230-4700-92A9-F8065733BBF7}" dt="2021-12-02T03:27:03.901" v="3708" actId="26606"/>
          <ac:spMkLst>
            <pc:docMk/>
            <pc:sldMk cId="3752229151" sldId="259"/>
            <ac:spMk id="147" creationId="{55222F96-971A-4F90-B841-6BAB416C7AC1}"/>
          </ac:spMkLst>
        </pc:spChg>
        <pc:spChg chg="add del">
          <ac:chgData name="Sarah Burney" userId="3ff1fe9c-ec4d-4417-af83-dbc6e1aa8c41" providerId="ADAL" clId="{2D6DE9D9-8230-4700-92A9-F8065733BBF7}" dt="2021-12-01T04:44:15.649" v="2945" actId="26606"/>
          <ac:spMkLst>
            <pc:docMk/>
            <pc:sldMk cId="3752229151" sldId="259"/>
            <ac:spMk id="192" creationId="{2B1D4F77-A17C-43D7-B7FA-545148E4E93D}"/>
          </ac:spMkLst>
        </pc:spChg>
        <pc:spChg chg="add del">
          <ac:chgData name="Sarah Burney" userId="3ff1fe9c-ec4d-4417-af83-dbc6e1aa8c41" providerId="ADAL" clId="{2D6DE9D9-8230-4700-92A9-F8065733BBF7}" dt="2021-12-02T03:27:03.901" v="3708" actId="26606"/>
          <ac:spMkLst>
            <pc:docMk/>
            <pc:sldMk cId="3752229151" sldId="259"/>
            <ac:spMk id="196" creationId="{3873B707-463F-40B0-8227-E8CC6C67EB25}"/>
          </ac:spMkLst>
        </pc:spChg>
        <pc:spChg chg="add del">
          <ac:chgData name="Sarah Burney" userId="3ff1fe9c-ec4d-4417-af83-dbc6e1aa8c41" providerId="ADAL" clId="{2D6DE9D9-8230-4700-92A9-F8065733BBF7}" dt="2021-12-02T03:27:03.901" v="3708" actId="26606"/>
          <ac:spMkLst>
            <pc:docMk/>
            <pc:sldMk cId="3752229151" sldId="259"/>
            <ac:spMk id="197" creationId="{C13237C8-E62C-4F0D-A318-BD6FB6C2D138}"/>
          </ac:spMkLst>
        </pc:spChg>
        <pc:spChg chg="add del">
          <ac:chgData name="Sarah Burney" userId="3ff1fe9c-ec4d-4417-af83-dbc6e1aa8c41" providerId="ADAL" clId="{2D6DE9D9-8230-4700-92A9-F8065733BBF7}" dt="2021-12-02T03:27:03.901" v="3708" actId="26606"/>
          <ac:spMkLst>
            <pc:docMk/>
            <pc:sldMk cId="3752229151" sldId="259"/>
            <ac:spMk id="198" creationId="{19C9EAEA-39D0-4B0E-A0EB-51E7B26740B1}"/>
          </ac:spMkLst>
        </pc:spChg>
        <pc:spChg chg="add del">
          <ac:chgData name="Sarah Burney" userId="3ff1fe9c-ec4d-4417-af83-dbc6e1aa8c41" providerId="ADAL" clId="{2D6DE9D9-8230-4700-92A9-F8065733BBF7}" dt="2021-12-02T03:27:03.901" v="3708" actId="26606"/>
          <ac:spMkLst>
            <pc:docMk/>
            <pc:sldMk cId="3752229151" sldId="259"/>
            <ac:spMk id="3078" creationId="{201CC55D-ED54-4C5C-95E6-10947BD1103B}"/>
          </ac:spMkLst>
        </pc:spChg>
        <pc:spChg chg="add">
          <ac:chgData name="Sarah Burney" userId="3ff1fe9c-ec4d-4417-af83-dbc6e1aa8c41" providerId="ADAL" clId="{2D6DE9D9-8230-4700-92A9-F8065733BBF7}" dt="2021-12-02T03:27:03.901" v="3708" actId="26606"/>
          <ac:spMkLst>
            <pc:docMk/>
            <pc:sldMk cId="3752229151" sldId="259"/>
            <ac:spMk id="3080" creationId="{9A724DBA-D2D9-471E-8ED7-2015DDD950DF}"/>
          </ac:spMkLst>
        </pc:spChg>
        <pc:grpChg chg="add del">
          <ac:chgData name="Sarah Burney" userId="3ff1fe9c-ec4d-4417-af83-dbc6e1aa8c41" providerId="ADAL" clId="{2D6DE9D9-8230-4700-92A9-F8065733BBF7}" dt="2021-12-02T03:27:03.901" v="3708" actId="26606"/>
          <ac:grpSpMkLst>
            <pc:docMk/>
            <pc:sldMk cId="3752229151" sldId="259"/>
            <ac:grpSpMk id="193" creationId="{1DE889C7-FAD6-4397-98E2-05D503484459}"/>
          </ac:grpSpMkLst>
        </pc:grpChg>
        <pc:picChg chg="add del mod">
          <ac:chgData name="Sarah Burney" userId="3ff1fe9c-ec4d-4417-af83-dbc6e1aa8c41" providerId="ADAL" clId="{2D6DE9D9-8230-4700-92A9-F8065733BBF7}" dt="2021-12-01T04:43:54.201" v="2938" actId="478"/>
          <ac:picMkLst>
            <pc:docMk/>
            <pc:sldMk cId="3752229151" sldId="259"/>
            <ac:picMk id="3074" creationId="{ECDC0AFF-5123-44F3-BDD0-BE666E303C49}"/>
          </ac:picMkLst>
        </pc:picChg>
        <pc:picChg chg="add mod ord">
          <ac:chgData name="Sarah Burney" userId="3ff1fe9c-ec4d-4417-af83-dbc6e1aa8c41" providerId="ADAL" clId="{2D6DE9D9-8230-4700-92A9-F8065733BBF7}" dt="2021-12-02T03:27:03.901" v="3708" actId="26606"/>
          <ac:picMkLst>
            <pc:docMk/>
            <pc:sldMk cId="3752229151" sldId="259"/>
            <ac:picMk id="3076" creationId="{2FD8D3BF-A240-4BEA-A579-F2C42CBB009D}"/>
          </ac:picMkLst>
        </pc:picChg>
      </pc:sldChg>
      <pc:sldChg chg="addSp delSp modSp new mod setBg">
        <pc:chgData name="Sarah Burney" userId="3ff1fe9c-ec4d-4417-af83-dbc6e1aa8c41" providerId="ADAL" clId="{2D6DE9D9-8230-4700-92A9-F8065733BBF7}" dt="2021-12-02T04:17:34.307" v="4889" actId="114"/>
        <pc:sldMkLst>
          <pc:docMk/>
          <pc:sldMk cId="1097160982" sldId="260"/>
        </pc:sldMkLst>
        <pc:spChg chg="mod">
          <ac:chgData name="Sarah Burney" userId="3ff1fe9c-ec4d-4417-af83-dbc6e1aa8c41" providerId="ADAL" clId="{2D6DE9D9-8230-4700-92A9-F8065733BBF7}" dt="2021-12-02T03:26:56.745" v="3707" actId="26606"/>
          <ac:spMkLst>
            <pc:docMk/>
            <pc:sldMk cId="1097160982" sldId="260"/>
            <ac:spMk id="2" creationId="{BE29764F-0D19-483A-BDB1-E1F7F09485B7}"/>
          </ac:spMkLst>
        </pc:spChg>
        <pc:spChg chg="mod ord">
          <ac:chgData name="Sarah Burney" userId="3ff1fe9c-ec4d-4417-af83-dbc6e1aa8c41" providerId="ADAL" clId="{2D6DE9D9-8230-4700-92A9-F8065733BBF7}" dt="2021-12-02T04:17:34.307" v="4889" actId="114"/>
          <ac:spMkLst>
            <pc:docMk/>
            <pc:sldMk cId="1097160982" sldId="260"/>
            <ac:spMk id="3" creationId="{566AB71F-5E67-41EF-9ABF-9BA68C15DFA0}"/>
          </ac:spMkLst>
        </pc:spChg>
        <pc:spChg chg="add del">
          <ac:chgData name="Sarah Burney" userId="3ff1fe9c-ec4d-4417-af83-dbc6e1aa8c41" providerId="ADAL" clId="{2D6DE9D9-8230-4700-92A9-F8065733BBF7}" dt="2021-12-01T04:11:34.738" v="1882" actId="26606"/>
          <ac:spMkLst>
            <pc:docMk/>
            <pc:sldMk cId="1097160982" sldId="260"/>
            <ac:spMk id="71" creationId="{F13C74B1-5B17-4795-BED0-7140497B445A}"/>
          </ac:spMkLst>
        </pc:spChg>
        <pc:spChg chg="add del">
          <ac:chgData name="Sarah Burney" userId="3ff1fe9c-ec4d-4417-af83-dbc6e1aa8c41" providerId="ADAL" clId="{2D6DE9D9-8230-4700-92A9-F8065733BBF7}" dt="2021-12-01T04:11:34.738" v="1882" actId="26606"/>
          <ac:spMkLst>
            <pc:docMk/>
            <pc:sldMk cId="1097160982" sldId="260"/>
            <ac:spMk id="73" creationId="{D4974D33-8DC5-464E-8C6D-BE58F0669C17}"/>
          </ac:spMkLst>
        </pc:spChg>
        <pc:spChg chg="add del">
          <ac:chgData name="Sarah Burney" userId="3ff1fe9c-ec4d-4417-af83-dbc6e1aa8c41" providerId="ADAL" clId="{2D6DE9D9-8230-4700-92A9-F8065733BBF7}" dt="2021-12-02T03:26:56.745" v="3707" actId="26606"/>
          <ac:spMkLst>
            <pc:docMk/>
            <pc:sldMk cId="1097160982" sldId="260"/>
            <ac:spMk id="79" creationId="{3873B707-463F-40B0-8227-E8CC6C67EB25}"/>
          </ac:spMkLst>
        </pc:spChg>
        <pc:spChg chg="add del">
          <ac:chgData name="Sarah Burney" userId="3ff1fe9c-ec4d-4417-af83-dbc6e1aa8c41" providerId="ADAL" clId="{2D6DE9D9-8230-4700-92A9-F8065733BBF7}" dt="2021-12-02T03:26:56.745" v="3707" actId="26606"/>
          <ac:spMkLst>
            <pc:docMk/>
            <pc:sldMk cId="1097160982" sldId="260"/>
            <ac:spMk id="81" creationId="{C13237C8-E62C-4F0D-A318-BD6FB6C2D138}"/>
          </ac:spMkLst>
        </pc:spChg>
        <pc:spChg chg="add">
          <ac:chgData name="Sarah Burney" userId="3ff1fe9c-ec4d-4417-af83-dbc6e1aa8c41" providerId="ADAL" clId="{2D6DE9D9-8230-4700-92A9-F8065733BBF7}" dt="2021-12-02T03:26:56.745" v="3707" actId="26606"/>
          <ac:spMkLst>
            <pc:docMk/>
            <pc:sldMk cId="1097160982" sldId="260"/>
            <ac:spMk id="82" creationId="{9A724DBA-D2D9-471E-8ED7-2015DDD950DF}"/>
          </ac:spMkLst>
        </pc:spChg>
        <pc:spChg chg="add del">
          <ac:chgData name="Sarah Burney" userId="3ff1fe9c-ec4d-4417-af83-dbc6e1aa8c41" providerId="ADAL" clId="{2D6DE9D9-8230-4700-92A9-F8065733BBF7}" dt="2021-12-02T03:26:56.745" v="3707" actId="26606"/>
          <ac:spMkLst>
            <pc:docMk/>
            <pc:sldMk cId="1097160982" sldId="260"/>
            <ac:spMk id="83" creationId="{19C9EAEA-39D0-4B0E-A0EB-51E7B26740B1}"/>
          </ac:spMkLst>
        </pc:spChg>
        <pc:spChg chg="add">
          <ac:chgData name="Sarah Burney" userId="3ff1fe9c-ec4d-4417-af83-dbc6e1aa8c41" providerId="ADAL" clId="{2D6DE9D9-8230-4700-92A9-F8065733BBF7}" dt="2021-12-02T03:26:56.745" v="3707" actId="26606"/>
          <ac:spMkLst>
            <pc:docMk/>
            <pc:sldMk cId="1097160982" sldId="260"/>
            <ac:spMk id="84" creationId="{08980754-6F4B-43C9-B9BE-127B6BED6586}"/>
          </ac:spMkLst>
        </pc:spChg>
        <pc:spChg chg="add">
          <ac:chgData name="Sarah Burney" userId="3ff1fe9c-ec4d-4417-af83-dbc6e1aa8c41" providerId="ADAL" clId="{2D6DE9D9-8230-4700-92A9-F8065733BBF7}" dt="2021-12-02T03:26:56.745" v="3707" actId="26606"/>
          <ac:spMkLst>
            <pc:docMk/>
            <pc:sldMk cId="1097160982" sldId="260"/>
            <ac:spMk id="85" creationId="{2C1BBA94-3F40-40AA-8BB9-E69E25E537C1}"/>
          </ac:spMkLst>
        </pc:spChg>
        <pc:spChg chg="add">
          <ac:chgData name="Sarah Burney" userId="3ff1fe9c-ec4d-4417-af83-dbc6e1aa8c41" providerId="ADAL" clId="{2D6DE9D9-8230-4700-92A9-F8065733BBF7}" dt="2021-12-02T03:26:56.745" v="3707" actId="26606"/>
          <ac:spMkLst>
            <pc:docMk/>
            <pc:sldMk cId="1097160982" sldId="260"/>
            <ac:spMk id="87" creationId="{169CC832-2974-4E8D-90ED-3E2941BA7336}"/>
          </ac:spMkLst>
        </pc:spChg>
        <pc:spChg chg="add">
          <ac:chgData name="Sarah Burney" userId="3ff1fe9c-ec4d-4417-af83-dbc6e1aa8c41" providerId="ADAL" clId="{2D6DE9D9-8230-4700-92A9-F8065733BBF7}" dt="2021-12-02T03:26:56.745" v="3707" actId="26606"/>
          <ac:spMkLst>
            <pc:docMk/>
            <pc:sldMk cId="1097160982" sldId="260"/>
            <ac:spMk id="89" creationId="{55222F96-971A-4F90-B841-6BAB416C7AC1}"/>
          </ac:spMkLst>
        </pc:spChg>
        <pc:spChg chg="add del">
          <ac:chgData name="Sarah Burney" userId="3ff1fe9c-ec4d-4417-af83-dbc6e1aa8c41" providerId="ADAL" clId="{2D6DE9D9-8230-4700-92A9-F8065733BBF7}" dt="2021-12-01T04:44:33.283" v="2946" actId="26606"/>
          <ac:spMkLst>
            <pc:docMk/>
            <pc:sldMk cId="1097160982" sldId="260"/>
            <ac:spMk id="135" creationId="{04812C46-200A-4DEB-A05E-3ED6C68C2387}"/>
          </ac:spMkLst>
        </pc:spChg>
        <pc:spChg chg="add del">
          <ac:chgData name="Sarah Burney" userId="3ff1fe9c-ec4d-4417-af83-dbc6e1aa8c41" providerId="ADAL" clId="{2D6DE9D9-8230-4700-92A9-F8065733BBF7}" dt="2021-12-01T04:44:33.283" v="2946" actId="26606"/>
          <ac:spMkLst>
            <pc:docMk/>
            <pc:sldMk cId="1097160982" sldId="260"/>
            <ac:spMk id="137" creationId="{D1EA859B-E555-4109-94F3-6700E046E008}"/>
          </ac:spMkLst>
        </pc:spChg>
        <pc:spChg chg="add del">
          <ac:chgData name="Sarah Burney" userId="3ff1fe9c-ec4d-4417-af83-dbc6e1aa8c41" providerId="ADAL" clId="{2D6DE9D9-8230-4700-92A9-F8065733BBF7}" dt="2021-12-02T03:24:05.951" v="3683" actId="26606"/>
          <ac:spMkLst>
            <pc:docMk/>
            <pc:sldMk cId="1097160982" sldId="260"/>
            <ac:spMk id="4100" creationId="{80DF40B2-80F7-4E71-B46C-284163F3654A}"/>
          </ac:spMkLst>
        </pc:spChg>
        <pc:spChg chg="add del">
          <ac:chgData name="Sarah Burney" userId="3ff1fe9c-ec4d-4417-af83-dbc6e1aa8c41" providerId="ADAL" clId="{2D6DE9D9-8230-4700-92A9-F8065733BBF7}" dt="2021-12-02T03:26:56.745" v="3707" actId="26606"/>
          <ac:spMkLst>
            <pc:docMk/>
            <pc:sldMk cId="1097160982" sldId="260"/>
            <ac:spMk id="4102" creationId="{201CC55D-ED54-4C5C-95E6-10947BD1103B}"/>
          </ac:spMkLst>
        </pc:spChg>
        <pc:grpChg chg="add del">
          <ac:chgData name="Sarah Burney" userId="3ff1fe9c-ec4d-4417-af83-dbc6e1aa8c41" providerId="ADAL" clId="{2D6DE9D9-8230-4700-92A9-F8065733BBF7}" dt="2021-12-02T03:26:56.745" v="3707" actId="26606"/>
          <ac:grpSpMkLst>
            <pc:docMk/>
            <pc:sldMk cId="1097160982" sldId="260"/>
            <ac:grpSpMk id="75" creationId="{1DE889C7-FAD6-4397-98E2-05D503484459}"/>
          </ac:grpSpMkLst>
        </pc:grpChg>
        <pc:picChg chg="add mod ord">
          <ac:chgData name="Sarah Burney" userId="3ff1fe9c-ec4d-4417-af83-dbc6e1aa8c41" providerId="ADAL" clId="{2D6DE9D9-8230-4700-92A9-F8065733BBF7}" dt="2021-12-02T03:28:01.563" v="3712" actId="18131"/>
          <ac:picMkLst>
            <pc:docMk/>
            <pc:sldMk cId="1097160982" sldId="260"/>
            <ac:picMk id="4098" creationId="{B2531F5D-7B63-4AC0-81C8-963B37D3D838}"/>
          </ac:picMkLst>
        </pc:picChg>
      </pc:sldChg>
      <pc:sldChg chg="addSp delSp modSp new mod ord setBg setClrOvrMap">
        <pc:chgData name="Sarah Burney" userId="3ff1fe9c-ec4d-4417-af83-dbc6e1aa8c41" providerId="ADAL" clId="{2D6DE9D9-8230-4700-92A9-F8065733BBF7}" dt="2021-12-02T04:18:15.244" v="4952" actId="114"/>
        <pc:sldMkLst>
          <pc:docMk/>
          <pc:sldMk cId="3271625385" sldId="261"/>
        </pc:sldMkLst>
        <pc:spChg chg="mod">
          <ac:chgData name="Sarah Burney" userId="3ff1fe9c-ec4d-4417-af83-dbc6e1aa8c41" providerId="ADAL" clId="{2D6DE9D9-8230-4700-92A9-F8065733BBF7}" dt="2021-12-02T03:26:50.097" v="3706" actId="26606"/>
          <ac:spMkLst>
            <pc:docMk/>
            <pc:sldMk cId="3271625385" sldId="261"/>
            <ac:spMk id="2" creationId="{B12CADA9-44A1-49F9-A52B-CE99C77BA93B}"/>
          </ac:spMkLst>
        </pc:spChg>
        <pc:spChg chg="mod ord">
          <ac:chgData name="Sarah Burney" userId="3ff1fe9c-ec4d-4417-af83-dbc6e1aa8c41" providerId="ADAL" clId="{2D6DE9D9-8230-4700-92A9-F8065733BBF7}" dt="2021-12-02T04:18:15.244" v="4952" actId="114"/>
          <ac:spMkLst>
            <pc:docMk/>
            <pc:sldMk cId="3271625385" sldId="261"/>
            <ac:spMk id="3" creationId="{046F7BC6-9148-4E10-8B62-9060677FF717}"/>
          </ac:spMkLst>
        </pc:spChg>
        <pc:spChg chg="add del">
          <ac:chgData name="Sarah Burney" userId="3ff1fe9c-ec4d-4417-af83-dbc6e1aa8c41" providerId="ADAL" clId="{2D6DE9D9-8230-4700-92A9-F8065733BBF7}" dt="2021-12-01T04:12:11.940" v="1902" actId="26606"/>
          <ac:spMkLst>
            <pc:docMk/>
            <pc:sldMk cId="3271625385" sldId="261"/>
            <ac:spMk id="9" creationId="{F13C74B1-5B17-4795-BED0-7140497B445A}"/>
          </ac:spMkLst>
        </pc:spChg>
        <pc:spChg chg="add del">
          <ac:chgData name="Sarah Burney" userId="3ff1fe9c-ec4d-4417-af83-dbc6e1aa8c41" providerId="ADAL" clId="{2D6DE9D9-8230-4700-92A9-F8065733BBF7}" dt="2021-12-01T04:12:11.940" v="1902" actId="26606"/>
          <ac:spMkLst>
            <pc:docMk/>
            <pc:sldMk cId="3271625385" sldId="261"/>
            <ac:spMk id="11" creationId="{D4974D33-8DC5-464E-8C6D-BE58F0669C17}"/>
          </ac:spMkLst>
        </pc:spChg>
        <pc:spChg chg="add del">
          <ac:chgData name="Sarah Burney" userId="3ff1fe9c-ec4d-4417-af83-dbc6e1aa8c41" providerId="ADAL" clId="{2D6DE9D9-8230-4700-92A9-F8065733BBF7}" dt="2021-12-01T04:13:29.472" v="1933" actId="26606"/>
          <ac:spMkLst>
            <pc:docMk/>
            <pc:sldMk cId="3271625385" sldId="261"/>
            <ac:spMk id="16" creationId="{357DD0D3-F869-46D0-944C-6EC60E19E351}"/>
          </ac:spMkLst>
        </pc:spChg>
        <pc:spChg chg="add del">
          <ac:chgData name="Sarah Burney" userId="3ff1fe9c-ec4d-4417-af83-dbc6e1aa8c41" providerId="ADAL" clId="{2D6DE9D9-8230-4700-92A9-F8065733BBF7}" dt="2021-12-02T03:24:13.674" v="3685" actId="26606"/>
          <ac:spMkLst>
            <pc:docMk/>
            <pc:sldMk cId="3271625385" sldId="261"/>
            <ac:spMk id="21" creationId="{F13C74B1-5B17-4795-BED0-7140497B445A}"/>
          </ac:spMkLst>
        </pc:spChg>
        <pc:spChg chg="add del">
          <ac:chgData name="Sarah Burney" userId="3ff1fe9c-ec4d-4417-af83-dbc6e1aa8c41" providerId="ADAL" clId="{2D6DE9D9-8230-4700-92A9-F8065733BBF7}" dt="2021-12-02T03:24:13.674" v="3685" actId="26606"/>
          <ac:spMkLst>
            <pc:docMk/>
            <pc:sldMk cId="3271625385" sldId="261"/>
            <ac:spMk id="23" creationId="{D4974D33-8DC5-464E-8C6D-BE58F0669C17}"/>
          </ac:spMkLst>
        </pc:spChg>
        <pc:spChg chg="add del">
          <ac:chgData name="Sarah Burney" userId="3ff1fe9c-ec4d-4417-af83-dbc6e1aa8c41" providerId="ADAL" clId="{2D6DE9D9-8230-4700-92A9-F8065733BBF7}" dt="2021-12-02T03:26:50.097" v="3706" actId="26606"/>
          <ac:spMkLst>
            <pc:docMk/>
            <pc:sldMk cId="3271625385" sldId="261"/>
            <ac:spMk id="28" creationId="{201CC55D-ED54-4C5C-95E6-10947BD1103B}"/>
          </ac:spMkLst>
        </pc:spChg>
        <pc:spChg chg="add del">
          <ac:chgData name="Sarah Burney" userId="3ff1fe9c-ec4d-4417-af83-dbc6e1aa8c41" providerId="ADAL" clId="{2D6DE9D9-8230-4700-92A9-F8065733BBF7}" dt="2021-12-02T03:26:50.097" v="3706" actId="26606"/>
          <ac:spMkLst>
            <pc:docMk/>
            <pc:sldMk cId="3271625385" sldId="261"/>
            <ac:spMk id="34" creationId="{3873B707-463F-40B0-8227-E8CC6C67EB25}"/>
          </ac:spMkLst>
        </pc:spChg>
        <pc:spChg chg="add del">
          <ac:chgData name="Sarah Burney" userId="3ff1fe9c-ec4d-4417-af83-dbc6e1aa8c41" providerId="ADAL" clId="{2D6DE9D9-8230-4700-92A9-F8065733BBF7}" dt="2021-12-02T03:26:50.097" v="3706" actId="26606"/>
          <ac:spMkLst>
            <pc:docMk/>
            <pc:sldMk cId="3271625385" sldId="261"/>
            <ac:spMk id="36" creationId="{C13237C8-E62C-4F0D-A318-BD6FB6C2D138}"/>
          </ac:spMkLst>
        </pc:spChg>
        <pc:spChg chg="add del">
          <ac:chgData name="Sarah Burney" userId="3ff1fe9c-ec4d-4417-af83-dbc6e1aa8c41" providerId="ADAL" clId="{2D6DE9D9-8230-4700-92A9-F8065733BBF7}" dt="2021-12-02T03:26:50.097" v="3706" actId="26606"/>
          <ac:spMkLst>
            <pc:docMk/>
            <pc:sldMk cId="3271625385" sldId="261"/>
            <ac:spMk id="38" creationId="{19C9EAEA-39D0-4B0E-A0EB-51E7B26740B1}"/>
          </ac:spMkLst>
        </pc:spChg>
        <pc:spChg chg="add">
          <ac:chgData name="Sarah Burney" userId="3ff1fe9c-ec4d-4417-af83-dbc6e1aa8c41" providerId="ADAL" clId="{2D6DE9D9-8230-4700-92A9-F8065733BBF7}" dt="2021-12-02T03:26:50.097" v="3706" actId="26606"/>
          <ac:spMkLst>
            <pc:docMk/>
            <pc:sldMk cId="3271625385" sldId="261"/>
            <ac:spMk id="43" creationId="{9A724DBA-D2D9-471E-8ED7-2015DDD950DF}"/>
          </ac:spMkLst>
        </pc:spChg>
        <pc:spChg chg="add">
          <ac:chgData name="Sarah Burney" userId="3ff1fe9c-ec4d-4417-af83-dbc6e1aa8c41" providerId="ADAL" clId="{2D6DE9D9-8230-4700-92A9-F8065733BBF7}" dt="2021-12-02T03:26:50.097" v="3706" actId="26606"/>
          <ac:spMkLst>
            <pc:docMk/>
            <pc:sldMk cId="3271625385" sldId="261"/>
            <ac:spMk id="45" creationId="{08980754-6F4B-43C9-B9BE-127B6BED6586}"/>
          </ac:spMkLst>
        </pc:spChg>
        <pc:spChg chg="add">
          <ac:chgData name="Sarah Burney" userId="3ff1fe9c-ec4d-4417-af83-dbc6e1aa8c41" providerId="ADAL" clId="{2D6DE9D9-8230-4700-92A9-F8065733BBF7}" dt="2021-12-02T03:26:50.097" v="3706" actId="26606"/>
          <ac:spMkLst>
            <pc:docMk/>
            <pc:sldMk cId="3271625385" sldId="261"/>
            <ac:spMk id="47" creationId="{2C1BBA94-3F40-40AA-8BB9-E69E25E537C1}"/>
          </ac:spMkLst>
        </pc:spChg>
        <pc:spChg chg="add">
          <ac:chgData name="Sarah Burney" userId="3ff1fe9c-ec4d-4417-af83-dbc6e1aa8c41" providerId="ADAL" clId="{2D6DE9D9-8230-4700-92A9-F8065733BBF7}" dt="2021-12-02T03:26:50.097" v="3706" actId="26606"/>
          <ac:spMkLst>
            <pc:docMk/>
            <pc:sldMk cId="3271625385" sldId="261"/>
            <ac:spMk id="49" creationId="{169CC832-2974-4E8D-90ED-3E2941BA7336}"/>
          </ac:spMkLst>
        </pc:spChg>
        <pc:spChg chg="add">
          <ac:chgData name="Sarah Burney" userId="3ff1fe9c-ec4d-4417-af83-dbc6e1aa8c41" providerId="ADAL" clId="{2D6DE9D9-8230-4700-92A9-F8065733BBF7}" dt="2021-12-02T03:26:50.097" v="3706" actId="26606"/>
          <ac:spMkLst>
            <pc:docMk/>
            <pc:sldMk cId="3271625385" sldId="261"/>
            <ac:spMk id="51" creationId="{55222F96-971A-4F90-B841-6BAB416C7AC1}"/>
          </ac:spMkLst>
        </pc:spChg>
        <pc:spChg chg="add del">
          <ac:chgData name="Sarah Burney" userId="3ff1fe9c-ec4d-4417-af83-dbc6e1aa8c41" providerId="ADAL" clId="{2D6DE9D9-8230-4700-92A9-F8065733BBF7}" dt="2021-12-01T03:07:04.908" v="1129" actId="26606"/>
          <ac:spMkLst>
            <pc:docMk/>
            <pc:sldMk cId="3271625385" sldId="261"/>
            <ac:spMk id="71" creationId="{2C61293E-6EBE-43EF-A52C-9BEBFD7679D4}"/>
          </ac:spMkLst>
        </pc:spChg>
        <pc:spChg chg="add del">
          <ac:chgData name="Sarah Burney" userId="3ff1fe9c-ec4d-4417-af83-dbc6e1aa8c41" providerId="ADAL" clId="{2D6DE9D9-8230-4700-92A9-F8065733BBF7}" dt="2021-12-01T03:07:04.908" v="1129" actId="26606"/>
          <ac:spMkLst>
            <pc:docMk/>
            <pc:sldMk cId="3271625385" sldId="261"/>
            <ac:spMk id="73" creationId="{21540236-BFD5-4A9D-8840-4703E7F76825}"/>
          </ac:spMkLst>
        </pc:spChg>
        <pc:spChg chg="add del">
          <ac:chgData name="Sarah Burney" userId="3ff1fe9c-ec4d-4417-af83-dbc6e1aa8c41" providerId="ADAL" clId="{2D6DE9D9-8230-4700-92A9-F8065733BBF7}" dt="2021-12-01T03:07:07.472" v="1131" actId="26606"/>
          <ac:spMkLst>
            <pc:docMk/>
            <pc:sldMk cId="3271625385" sldId="261"/>
            <ac:spMk id="5124" creationId="{F13C74B1-5B17-4795-BED0-7140497B445A}"/>
          </ac:spMkLst>
        </pc:spChg>
        <pc:spChg chg="add del">
          <ac:chgData name="Sarah Burney" userId="3ff1fe9c-ec4d-4417-af83-dbc6e1aa8c41" providerId="ADAL" clId="{2D6DE9D9-8230-4700-92A9-F8065733BBF7}" dt="2021-12-01T03:07:07.472" v="1131" actId="26606"/>
          <ac:spMkLst>
            <pc:docMk/>
            <pc:sldMk cId="3271625385" sldId="261"/>
            <ac:spMk id="5125" creationId="{D4974D33-8DC5-464E-8C6D-BE58F0669C17}"/>
          </ac:spMkLst>
        </pc:spChg>
        <pc:grpChg chg="add del">
          <ac:chgData name="Sarah Burney" userId="3ff1fe9c-ec4d-4417-af83-dbc6e1aa8c41" providerId="ADAL" clId="{2D6DE9D9-8230-4700-92A9-F8065733BBF7}" dt="2021-12-02T03:26:50.097" v="3706" actId="26606"/>
          <ac:grpSpMkLst>
            <pc:docMk/>
            <pc:sldMk cId="3271625385" sldId="261"/>
            <ac:grpSpMk id="30" creationId="{1DE889C7-FAD6-4397-98E2-05D503484459}"/>
          </ac:grpSpMkLst>
        </pc:grpChg>
        <pc:picChg chg="add mod ord">
          <ac:chgData name="Sarah Burney" userId="3ff1fe9c-ec4d-4417-af83-dbc6e1aa8c41" providerId="ADAL" clId="{2D6DE9D9-8230-4700-92A9-F8065733BBF7}" dt="2021-12-02T03:26:50.097" v="3706" actId="26606"/>
          <ac:picMkLst>
            <pc:docMk/>
            <pc:sldMk cId="3271625385" sldId="261"/>
            <ac:picMk id="4" creationId="{A09C0B6C-2A2E-4BCC-92F6-4B0FC53259D7}"/>
          </ac:picMkLst>
        </pc:picChg>
        <pc:picChg chg="add del mod">
          <ac:chgData name="Sarah Burney" userId="3ff1fe9c-ec4d-4417-af83-dbc6e1aa8c41" providerId="ADAL" clId="{2D6DE9D9-8230-4700-92A9-F8065733BBF7}" dt="2021-12-01T03:07:08.376" v="1132"/>
          <ac:picMkLst>
            <pc:docMk/>
            <pc:sldMk cId="3271625385" sldId="261"/>
            <ac:picMk id="5122" creationId="{919D0156-0EA5-48C1-B834-E08E4F1CBA83}"/>
          </ac:picMkLst>
        </pc:picChg>
      </pc:sldChg>
      <pc:sldChg chg="addSp delSp modSp new mod setBg setClrOvrMap">
        <pc:chgData name="Sarah Burney" userId="3ff1fe9c-ec4d-4417-af83-dbc6e1aa8c41" providerId="ADAL" clId="{2D6DE9D9-8230-4700-92A9-F8065733BBF7}" dt="2021-12-02T04:18:25.227" v="4963" actId="114"/>
        <pc:sldMkLst>
          <pc:docMk/>
          <pc:sldMk cId="2632344186" sldId="262"/>
        </pc:sldMkLst>
        <pc:spChg chg="mod">
          <ac:chgData name="Sarah Burney" userId="3ff1fe9c-ec4d-4417-af83-dbc6e1aa8c41" providerId="ADAL" clId="{2D6DE9D9-8230-4700-92A9-F8065733BBF7}" dt="2021-12-02T03:27:38.788" v="3710" actId="26606"/>
          <ac:spMkLst>
            <pc:docMk/>
            <pc:sldMk cId="2632344186" sldId="262"/>
            <ac:spMk id="2" creationId="{3C1173CA-A03E-4885-BDD0-B8A831EC9A5F}"/>
          </ac:spMkLst>
        </pc:spChg>
        <pc:spChg chg="mod ord">
          <ac:chgData name="Sarah Burney" userId="3ff1fe9c-ec4d-4417-af83-dbc6e1aa8c41" providerId="ADAL" clId="{2D6DE9D9-8230-4700-92A9-F8065733BBF7}" dt="2021-12-02T04:18:25.227" v="4963" actId="114"/>
          <ac:spMkLst>
            <pc:docMk/>
            <pc:sldMk cId="2632344186" sldId="262"/>
            <ac:spMk id="3" creationId="{E23A381E-1CCF-4CB1-B1A4-F90BC7C56083}"/>
          </ac:spMkLst>
        </pc:spChg>
        <pc:spChg chg="add del">
          <ac:chgData name="Sarah Burney" userId="3ff1fe9c-ec4d-4417-af83-dbc6e1aa8c41" providerId="ADAL" clId="{2D6DE9D9-8230-4700-92A9-F8065733BBF7}" dt="2021-12-01T04:10:27.433" v="1849" actId="26606"/>
          <ac:spMkLst>
            <pc:docMk/>
            <pc:sldMk cId="2632344186" sldId="262"/>
            <ac:spMk id="71" creationId="{F13C74B1-5B17-4795-BED0-7140497B445A}"/>
          </ac:spMkLst>
        </pc:spChg>
        <pc:spChg chg="add del">
          <ac:chgData name="Sarah Burney" userId="3ff1fe9c-ec4d-4417-af83-dbc6e1aa8c41" providerId="ADAL" clId="{2D6DE9D9-8230-4700-92A9-F8065733BBF7}" dt="2021-12-01T04:10:27.433" v="1849" actId="26606"/>
          <ac:spMkLst>
            <pc:docMk/>
            <pc:sldMk cId="2632344186" sldId="262"/>
            <ac:spMk id="73" creationId="{D4974D33-8DC5-464E-8C6D-BE58F0669C17}"/>
          </ac:spMkLst>
        </pc:spChg>
        <pc:spChg chg="add del">
          <ac:chgData name="Sarah Burney" userId="3ff1fe9c-ec4d-4417-af83-dbc6e1aa8c41" providerId="ADAL" clId="{2D6DE9D9-8230-4700-92A9-F8065733BBF7}" dt="2021-12-02T03:24:17.336" v="3686" actId="26606"/>
          <ac:spMkLst>
            <pc:docMk/>
            <pc:sldMk cId="2632344186" sldId="262"/>
            <ac:spMk id="135" creationId="{CF62D2A7-8207-488C-9F46-316BA81A16C8}"/>
          </ac:spMkLst>
        </pc:spChg>
        <pc:spChg chg="add del">
          <ac:chgData name="Sarah Burney" userId="3ff1fe9c-ec4d-4417-af83-dbc6e1aa8c41" providerId="ADAL" clId="{2D6DE9D9-8230-4700-92A9-F8065733BBF7}" dt="2021-12-02T03:27:38.788" v="3710" actId="26606"/>
          <ac:spMkLst>
            <pc:docMk/>
            <pc:sldMk cId="2632344186" sldId="262"/>
            <ac:spMk id="142" creationId="{D5B0017B-2ECA-49AF-B397-DC140825DF8D}"/>
          </ac:spMkLst>
        </pc:spChg>
        <pc:spChg chg="add del">
          <ac:chgData name="Sarah Burney" userId="3ff1fe9c-ec4d-4417-af83-dbc6e1aa8c41" providerId="ADAL" clId="{2D6DE9D9-8230-4700-92A9-F8065733BBF7}" dt="2021-12-02T03:26:11.877" v="3701" actId="26606"/>
          <ac:spMkLst>
            <pc:docMk/>
            <pc:sldMk cId="2632344186" sldId="262"/>
            <ac:spMk id="192" creationId="{201CC55D-ED54-4C5C-95E6-10947BD1103B}"/>
          </ac:spMkLst>
        </pc:spChg>
        <pc:spChg chg="add del">
          <ac:chgData name="Sarah Burney" userId="3ff1fe9c-ec4d-4417-af83-dbc6e1aa8c41" providerId="ADAL" clId="{2D6DE9D9-8230-4700-92A9-F8065733BBF7}" dt="2021-12-02T03:26:11.877" v="3701" actId="26606"/>
          <ac:spMkLst>
            <pc:docMk/>
            <pc:sldMk cId="2632344186" sldId="262"/>
            <ac:spMk id="196" creationId="{3873B707-463F-40B0-8227-E8CC6C67EB25}"/>
          </ac:spMkLst>
        </pc:spChg>
        <pc:spChg chg="add del">
          <ac:chgData name="Sarah Burney" userId="3ff1fe9c-ec4d-4417-af83-dbc6e1aa8c41" providerId="ADAL" clId="{2D6DE9D9-8230-4700-92A9-F8065733BBF7}" dt="2021-12-02T03:26:11.877" v="3701" actId="26606"/>
          <ac:spMkLst>
            <pc:docMk/>
            <pc:sldMk cId="2632344186" sldId="262"/>
            <ac:spMk id="197" creationId="{C13237C8-E62C-4F0D-A318-BD6FB6C2D138}"/>
          </ac:spMkLst>
        </pc:spChg>
        <pc:spChg chg="add del">
          <ac:chgData name="Sarah Burney" userId="3ff1fe9c-ec4d-4417-af83-dbc6e1aa8c41" providerId="ADAL" clId="{2D6DE9D9-8230-4700-92A9-F8065733BBF7}" dt="2021-12-02T03:26:11.877" v="3701" actId="26606"/>
          <ac:spMkLst>
            <pc:docMk/>
            <pc:sldMk cId="2632344186" sldId="262"/>
            <ac:spMk id="198" creationId="{19C9EAEA-39D0-4B0E-A0EB-51E7B26740B1}"/>
          </ac:spMkLst>
        </pc:spChg>
        <pc:spChg chg="add del">
          <ac:chgData name="Sarah Burney" userId="3ff1fe9c-ec4d-4417-af83-dbc6e1aa8c41" providerId="ADAL" clId="{2D6DE9D9-8230-4700-92A9-F8065733BBF7}" dt="2021-12-02T03:27:38.788" v="3710" actId="26606"/>
          <ac:spMkLst>
            <pc:docMk/>
            <pc:sldMk cId="2632344186" sldId="262"/>
            <ac:spMk id="6148" creationId="{B0B8DCBA-FEED-46EF-A140-35B904015B49}"/>
          </ac:spMkLst>
        </pc:spChg>
        <pc:spChg chg="add">
          <ac:chgData name="Sarah Burney" userId="3ff1fe9c-ec4d-4417-af83-dbc6e1aa8c41" providerId="ADAL" clId="{2D6DE9D9-8230-4700-92A9-F8065733BBF7}" dt="2021-12-02T03:27:38.788" v="3710" actId="26606"/>
          <ac:spMkLst>
            <pc:docMk/>
            <pc:sldMk cId="2632344186" sldId="262"/>
            <ac:spMk id="6150" creationId="{201CC55D-ED54-4C5C-95E6-10947BD1103B}"/>
          </ac:spMkLst>
        </pc:spChg>
        <pc:spChg chg="add">
          <ac:chgData name="Sarah Burney" userId="3ff1fe9c-ec4d-4417-af83-dbc6e1aa8c41" providerId="ADAL" clId="{2D6DE9D9-8230-4700-92A9-F8065733BBF7}" dt="2021-12-02T03:27:38.788" v="3710" actId="26606"/>
          <ac:spMkLst>
            <pc:docMk/>
            <pc:sldMk cId="2632344186" sldId="262"/>
            <ac:spMk id="6154" creationId="{3873B707-463F-40B0-8227-E8CC6C67EB25}"/>
          </ac:spMkLst>
        </pc:spChg>
        <pc:spChg chg="add">
          <ac:chgData name="Sarah Burney" userId="3ff1fe9c-ec4d-4417-af83-dbc6e1aa8c41" providerId="ADAL" clId="{2D6DE9D9-8230-4700-92A9-F8065733BBF7}" dt="2021-12-02T03:27:38.788" v="3710" actId="26606"/>
          <ac:spMkLst>
            <pc:docMk/>
            <pc:sldMk cId="2632344186" sldId="262"/>
            <ac:spMk id="6155" creationId="{C13237C8-E62C-4F0D-A318-BD6FB6C2D138}"/>
          </ac:spMkLst>
        </pc:spChg>
        <pc:spChg chg="add">
          <ac:chgData name="Sarah Burney" userId="3ff1fe9c-ec4d-4417-af83-dbc6e1aa8c41" providerId="ADAL" clId="{2D6DE9D9-8230-4700-92A9-F8065733BBF7}" dt="2021-12-02T03:27:38.788" v="3710" actId="26606"/>
          <ac:spMkLst>
            <pc:docMk/>
            <pc:sldMk cId="2632344186" sldId="262"/>
            <ac:spMk id="6156" creationId="{19C9EAEA-39D0-4B0E-A0EB-51E7B26740B1}"/>
          </ac:spMkLst>
        </pc:spChg>
        <pc:grpChg chg="add del">
          <ac:chgData name="Sarah Burney" userId="3ff1fe9c-ec4d-4417-af83-dbc6e1aa8c41" providerId="ADAL" clId="{2D6DE9D9-8230-4700-92A9-F8065733BBF7}" dt="2021-12-02T03:27:38.788" v="3710" actId="26606"/>
          <ac:grpSpMkLst>
            <pc:docMk/>
            <pc:sldMk cId="2632344186" sldId="262"/>
            <ac:grpSpMk id="137" creationId="{AE1C45F0-260A-458C-96ED-C1F6D2151219}"/>
          </ac:grpSpMkLst>
        </pc:grpChg>
        <pc:grpChg chg="add del">
          <ac:chgData name="Sarah Burney" userId="3ff1fe9c-ec4d-4417-af83-dbc6e1aa8c41" providerId="ADAL" clId="{2D6DE9D9-8230-4700-92A9-F8065733BBF7}" dt="2021-12-02T03:26:11.877" v="3701" actId="26606"/>
          <ac:grpSpMkLst>
            <pc:docMk/>
            <pc:sldMk cId="2632344186" sldId="262"/>
            <ac:grpSpMk id="193" creationId="{1DE889C7-FAD6-4397-98E2-05D503484459}"/>
          </ac:grpSpMkLst>
        </pc:grpChg>
        <pc:grpChg chg="add">
          <ac:chgData name="Sarah Burney" userId="3ff1fe9c-ec4d-4417-af83-dbc6e1aa8c41" providerId="ADAL" clId="{2D6DE9D9-8230-4700-92A9-F8065733BBF7}" dt="2021-12-02T03:27:38.788" v="3710" actId="26606"/>
          <ac:grpSpMkLst>
            <pc:docMk/>
            <pc:sldMk cId="2632344186" sldId="262"/>
            <ac:grpSpMk id="6151" creationId="{1DE889C7-FAD6-4397-98E2-05D503484459}"/>
          </ac:grpSpMkLst>
        </pc:grpChg>
        <pc:picChg chg="add mod ord">
          <ac:chgData name="Sarah Burney" userId="3ff1fe9c-ec4d-4417-af83-dbc6e1aa8c41" providerId="ADAL" clId="{2D6DE9D9-8230-4700-92A9-F8065733BBF7}" dt="2021-12-02T03:27:38.788" v="3710" actId="26606"/>
          <ac:picMkLst>
            <pc:docMk/>
            <pc:sldMk cId="2632344186" sldId="262"/>
            <ac:picMk id="6146" creationId="{725E5298-48E3-4EC8-8427-BE486CB75F02}"/>
          </ac:picMkLst>
        </pc:picChg>
        <pc:cxnChg chg="add del">
          <ac:chgData name="Sarah Burney" userId="3ff1fe9c-ec4d-4417-af83-dbc6e1aa8c41" providerId="ADAL" clId="{2D6DE9D9-8230-4700-92A9-F8065733BBF7}" dt="2021-12-02T03:27:38.788" v="3710" actId="26606"/>
          <ac:cxnSpMkLst>
            <pc:docMk/>
            <pc:sldMk cId="2632344186" sldId="262"/>
            <ac:cxnSpMk id="144" creationId="{6CF1BAF6-AD41-4082-B212-8A1F9A2E8779}"/>
          </ac:cxnSpMkLst>
        </pc:cxnChg>
      </pc:sldChg>
      <pc:sldChg chg="addSp delSp modSp new mod ord setBg setClrOvrMap">
        <pc:chgData name="Sarah Burney" userId="3ff1fe9c-ec4d-4417-af83-dbc6e1aa8c41" providerId="ADAL" clId="{2D6DE9D9-8230-4700-92A9-F8065733BBF7}" dt="2021-12-02T04:17:02.276" v="4840" actId="114"/>
        <pc:sldMkLst>
          <pc:docMk/>
          <pc:sldMk cId="3327828764" sldId="263"/>
        </pc:sldMkLst>
        <pc:spChg chg="mod">
          <ac:chgData name="Sarah Burney" userId="3ff1fe9c-ec4d-4417-af83-dbc6e1aa8c41" providerId="ADAL" clId="{2D6DE9D9-8230-4700-92A9-F8065733BBF7}" dt="2021-12-02T03:25:49.846" v="3697" actId="26606"/>
          <ac:spMkLst>
            <pc:docMk/>
            <pc:sldMk cId="3327828764" sldId="263"/>
            <ac:spMk id="2" creationId="{966E87BA-F9FB-4728-8BE0-FBDEA21AD814}"/>
          </ac:spMkLst>
        </pc:spChg>
        <pc:spChg chg="mod ord">
          <ac:chgData name="Sarah Burney" userId="3ff1fe9c-ec4d-4417-af83-dbc6e1aa8c41" providerId="ADAL" clId="{2D6DE9D9-8230-4700-92A9-F8065733BBF7}" dt="2021-12-02T04:17:02.276" v="4840" actId="114"/>
          <ac:spMkLst>
            <pc:docMk/>
            <pc:sldMk cId="3327828764" sldId="263"/>
            <ac:spMk id="3" creationId="{64E57496-4523-4DA6-8780-32E924812EEB}"/>
          </ac:spMkLst>
        </pc:spChg>
        <pc:spChg chg="add del">
          <ac:chgData name="Sarah Burney" userId="3ff1fe9c-ec4d-4417-af83-dbc6e1aa8c41" providerId="ADAL" clId="{2D6DE9D9-8230-4700-92A9-F8065733BBF7}" dt="2021-12-02T03:25:00.002" v="3694" actId="26606"/>
          <ac:spMkLst>
            <pc:docMk/>
            <pc:sldMk cId="3327828764" sldId="263"/>
            <ac:spMk id="71" creationId="{CF62D2A7-8207-488C-9F46-316BA81A16C8}"/>
          </ac:spMkLst>
        </pc:spChg>
        <pc:spChg chg="add del">
          <ac:chgData name="Sarah Burney" userId="3ff1fe9c-ec4d-4417-af83-dbc6e1aa8c41" providerId="ADAL" clId="{2D6DE9D9-8230-4700-92A9-F8065733BBF7}" dt="2021-12-02T03:25:49.846" v="3697" actId="26606"/>
          <ac:spMkLst>
            <pc:docMk/>
            <pc:sldMk cId="3327828764" sldId="263"/>
            <ac:spMk id="72" creationId="{201CC55D-ED54-4C5C-95E6-10947BD1103B}"/>
          </ac:spMkLst>
        </pc:spChg>
        <pc:spChg chg="add del">
          <ac:chgData name="Sarah Burney" userId="3ff1fe9c-ec4d-4417-af83-dbc6e1aa8c41" providerId="ADAL" clId="{2D6DE9D9-8230-4700-92A9-F8065733BBF7}" dt="2021-12-02T03:25:49.846" v="3697" actId="26606"/>
          <ac:spMkLst>
            <pc:docMk/>
            <pc:sldMk cId="3327828764" sldId="263"/>
            <ac:spMk id="78" creationId="{3873B707-463F-40B0-8227-E8CC6C67EB25}"/>
          </ac:spMkLst>
        </pc:spChg>
        <pc:spChg chg="add">
          <ac:chgData name="Sarah Burney" userId="3ff1fe9c-ec4d-4417-af83-dbc6e1aa8c41" providerId="ADAL" clId="{2D6DE9D9-8230-4700-92A9-F8065733BBF7}" dt="2021-12-02T03:25:49.846" v="3697" actId="26606"/>
          <ac:spMkLst>
            <pc:docMk/>
            <pc:sldMk cId="3327828764" sldId="263"/>
            <ac:spMk id="79" creationId="{B0B8DCBA-FEED-46EF-A140-35B904015B49}"/>
          </ac:spMkLst>
        </pc:spChg>
        <pc:spChg chg="add del">
          <ac:chgData name="Sarah Burney" userId="3ff1fe9c-ec4d-4417-af83-dbc6e1aa8c41" providerId="ADAL" clId="{2D6DE9D9-8230-4700-92A9-F8065733BBF7}" dt="2021-12-02T03:25:49.846" v="3697" actId="26606"/>
          <ac:spMkLst>
            <pc:docMk/>
            <pc:sldMk cId="3327828764" sldId="263"/>
            <ac:spMk id="80" creationId="{C13237C8-E62C-4F0D-A318-BD6FB6C2D138}"/>
          </ac:spMkLst>
        </pc:spChg>
        <pc:spChg chg="add del">
          <ac:chgData name="Sarah Burney" userId="3ff1fe9c-ec4d-4417-af83-dbc6e1aa8c41" providerId="ADAL" clId="{2D6DE9D9-8230-4700-92A9-F8065733BBF7}" dt="2021-12-02T03:25:49.846" v="3697" actId="26606"/>
          <ac:spMkLst>
            <pc:docMk/>
            <pc:sldMk cId="3327828764" sldId="263"/>
            <ac:spMk id="82" creationId="{19C9EAEA-39D0-4B0E-A0EB-51E7B26740B1}"/>
          </ac:spMkLst>
        </pc:spChg>
        <pc:spChg chg="add">
          <ac:chgData name="Sarah Burney" userId="3ff1fe9c-ec4d-4417-af83-dbc6e1aa8c41" providerId="ADAL" clId="{2D6DE9D9-8230-4700-92A9-F8065733BBF7}" dt="2021-12-02T03:25:49.846" v="3697" actId="26606"/>
          <ac:spMkLst>
            <pc:docMk/>
            <pc:sldMk cId="3327828764" sldId="263"/>
            <ac:spMk id="86" creationId="{D5B0017B-2ECA-49AF-B397-DC140825DF8D}"/>
          </ac:spMkLst>
        </pc:spChg>
        <pc:grpChg chg="add del">
          <ac:chgData name="Sarah Burney" userId="3ff1fe9c-ec4d-4417-af83-dbc6e1aa8c41" providerId="ADAL" clId="{2D6DE9D9-8230-4700-92A9-F8065733BBF7}" dt="2021-12-02T03:25:49.846" v="3697" actId="26606"/>
          <ac:grpSpMkLst>
            <pc:docMk/>
            <pc:sldMk cId="3327828764" sldId="263"/>
            <ac:grpSpMk id="74" creationId="{1DE889C7-FAD6-4397-98E2-05D503484459}"/>
          </ac:grpSpMkLst>
        </pc:grpChg>
        <pc:grpChg chg="add">
          <ac:chgData name="Sarah Burney" userId="3ff1fe9c-ec4d-4417-af83-dbc6e1aa8c41" providerId="ADAL" clId="{2D6DE9D9-8230-4700-92A9-F8065733BBF7}" dt="2021-12-02T03:25:49.846" v="3697" actId="26606"/>
          <ac:grpSpMkLst>
            <pc:docMk/>
            <pc:sldMk cId="3327828764" sldId="263"/>
            <ac:grpSpMk id="81" creationId="{AE1C45F0-260A-458C-96ED-C1F6D2151219}"/>
          </ac:grpSpMkLst>
        </pc:grpChg>
        <pc:picChg chg="add mod ord">
          <ac:chgData name="Sarah Burney" userId="3ff1fe9c-ec4d-4417-af83-dbc6e1aa8c41" providerId="ADAL" clId="{2D6DE9D9-8230-4700-92A9-F8065733BBF7}" dt="2021-12-02T03:25:49.846" v="3697" actId="26606"/>
          <ac:picMkLst>
            <pc:docMk/>
            <pc:sldMk cId="3327828764" sldId="263"/>
            <ac:picMk id="7170" creationId="{59E29FA0-368E-4735-B614-D58758C25ADF}"/>
          </ac:picMkLst>
        </pc:picChg>
        <pc:cxnChg chg="add">
          <ac:chgData name="Sarah Burney" userId="3ff1fe9c-ec4d-4417-af83-dbc6e1aa8c41" providerId="ADAL" clId="{2D6DE9D9-8230-4700-92A9-F8065733BBF7}" dt="2021-12-02T03:25:49.846" v="3697" actId="26606"/>
          <ac:cxnSpMkLst>
            <pc:docMk/>
            <pc:sldMk cId="3327828764" sldId="263"/>
            <ac:cxnSpMk id="87" creationId="{6CF1BAF6-AD41-4082-B212-8A1F9A2E8779}"/>
          </ac:cxnSpMkLst>
        </pc:cxnChg>
      </pc:sldChg>
      <pc:sldChg chg="addSp delSp modSp new mod ord setBg setClrOvrMap">
        <pc:chgData name="Sarah Burney" userId="3ff1fe9c-ec4d-4417-af83-dbc6e1aa8c41" providerId="ADAL" clId="{2D6DE9D9-8230-4700-92A9-F8065733BBF7}" dt="2021-12-02T04:18:46.790" v="4999" actId="114"/>
        <pc:sldMkLst>
          <pc:docMk/>
          <pc:sldMk cId="2305911585" sldId="264"/>
        </pc:sldMkLst>
        <pc:spChg chg="mod">
          <ac:chgData name="Sarah Burney" userId="3ff1fe9c-ec4d-4417-af83-dbc6e1aa8c41" providerId="ADAL" clId="{2D6DE9D9-8230-4700-92A9-F8065733BBF7}" dt="2021-12-02T03:24:25.521" v="3689" actId="26606"/>
          <ac:spMkLst>
            <pc:docMk/>
            <pc:sldMk cId="2305911585" sldId="264"/>
            <ac:spMk id="2" creationId="{4AE8C0EE-A395-4FE5-BA2D-3763A9180CC1}"/>
          </ac:spMkLst>
        </pc:spChg>
        <pc:spChg chg="mod ord">
          <ac:chgData name="Sarah Burney" userId="3ff1fe9c-ec4d-4417-af83-dbc6e1aa8c41" providerId="ADAL" clId="{2D6DE9D9-8230-4700-92A9-F8065733BBF7}" dt="2021-12-02T04:18:46.790" v="4999" actId="114"/>
          <ac:spMkLst>
            <pc:docMk/>
            <pc:sldMk cId="2305911585" sldId="264"/>
            <ac:spMk id="3" creationId="{5CAF0C31-58A1-47D2-9F26-B68C46744FA3}"/>
          </ac:spMkLst>
        </pc:spChg>
        <pc:spChg chg="add del">
          <ac:chgData name="Sarah Burney" userId="3ff1fe9c-ec4d-4417-af83-dbc6e1aa8c41" providerId="ADAL" clId="{2D6DE9D9-8230-4700-92A9-F8065733BBF7}" dt="2021-12-02T03:24:25.521" v="3689" actId="26606"/>
          <ac:spMkLst>
            <pc:docMk/>
            <pc:sldMk cId="2305911585" sldId="264"/>
            <ac:spMk id="71" creationId="{9B76D444-2756-434F-AE61-96D69830C13E}"/>
          </ac:spMkLst>
        </pc:spChg>
        <pc:spChg chg="add del">
          <ac:chgData name="Sarah Burney" userId="3ff1fe9c-ec4d-4417-af83-dbc6e1aa8c41" providerId="ADAL" clId="{2D6DE9D9-8230-4700-92A9-F8065733BBF7}" dt="2021-12-02T03:24:25.521" v="3689" actId="26606"/>
          <ac:spMkLst>
            <pc:docMk/>
            <pc:sldMk cId="2305911585" sldId="264"/>
            <ac:spMk id="73" creationId="{29A9EE12-EF77-4DB4-84E4-043DE7235244}"/>
          </ac:spMkLst>
        </pc:spChg>
        <pc:spChg chg="add del">
          <ac:chgData name="Sarah Burney" userId="3ff1fe9c-ec4d-4417-af83-dbc6e1aa8c41" providerId="ADAL" clId="{2D6DE9D9-8230-4700-92A9-F8065733BBF7}" dt="2021-12-02T03:24:25.506" v="3688" actId="26606"/>
          <ac:spMkLst>
            <pc:docMk/>
            <pc:sldMk cId="2305911585" sldId="264"/>
            <ac:spMk id="135" creationId="{201CC55D-ED54-4C5C-95E6-10947BD1103B}"/>
          </ac:spMkLst>
        </pc:spChg>
        <pc:spChg chg="add del">
          <ac:chgData name="Sarah Burney" userId="3ff1fe9c-ec4d-4417-af83-dbc6e1aa8c41" providerId="ADAL" clId="{2D6DE9D9-8230-4700-92A9-F8065733BBF7}" dt="2021-12-02T03:24:25.506" v="3688" actId="26606"/>
          <ac:spMkLst>
            <pc:docMk/>
            <pc:sldMk cId="2305911585" sldId="264"/>
            <ac:spMk id="141" creationId="{3873B707-463F-40B0-8227-E8CC6C67EB25}"/>
          </ac:spMkLst>
        </pc:spChg>
        <pc:spChg chg="add">
          <ac:chgData name="Sarah Burney" userId="3ff1fe9c-ec4d-4417-af83-dbc6e1aa8c41" providerId="ADAL" clId="{2D6DE9D9-8230-4700-92A9-F8065733BBF7}" dt="2021-12-02T03:24:25.521" v="3689" actId="26606"/>
          <ac:spMkLst>
            <pc:docMk/>
            <pc:sldMk cId="2305911585" sldId="264"/>
            <ac:spMk id="142" creationId="{D5B0017B-2ECA-49AF-B397-DC140825DF8D}"/>
          </ac:spMkLst>
        </pc:spChg>
        <pc:spChg chg="add del">
          <ac:chgData name="Sarah Burney" userId="3ff1fe9c-ec4d-4417-af83-dbc6e1aa8c41" providerId="ADAL" clId="{2D6DE9D9-8230-4700-92A9-F8065733BBF7}" dt="2021-12-02T03:24:25.506" v="3688" actId="26606"/>
          <ac:spMkLst>
            <pc:docMk/>
            <pc:sldMk cId="2305911585" sldId="264"/>
            <ac:spMk id="143" creationId="{C13237C8-E62C-4F0D-A318-BD6FB6C2D138}"/>
          </ac:spMkLst>
        </pc:spChg>
        <pc:spChg chg="add del">
          <ac:chgData name="Sarah Burney" userId="3ff1fe9c-ec4d-4417-af83-dbc6e1aa8c41" providerId="ADAL" clId="{2D6DE9D9-8230-4700-92A9-F8065733BBF7}" dt="2021-12-02T03:24:25.506" v="3688" actId="26606"/>
          <ac:spMkLst>
            <pc:docMk/>
            <pc:sldMk cId="2305911585" sldId="264"/>
            <ac:spMk id="145" creationId="{19C9EAEA-39D0-4B0E-A0EB-51E7B26740B1}"/>
          </ac:spMkLst>
        </pc:spChg>
        <pc:spChg chg="add">
          <ac:chgData name="Sarah Burney" userId="3ff1fe9c-ec4d-4417-af83-dbc6e1aa8c41" providerId="ADAL" clId="{2D6DE9D9-8230-4700-92A9-F8065733BBF7}" dt="2021-12-02T03:24:25.521" v="3689" actId="26606"/>
          <ac:spMkLst>
            <pc:docMk/>
            <pc:sldMk cId="2305911585" sldId="264"/>
            <ac:spMk id="8196" creationId="{B0B8DCBA-FEED-46EF-A140-35B904015B49}"/>
          </ac:spMkLst>
        </pc:spChg>
        <pc:grpChg chg="add del">
          <ac:chgData name="Sarah Burney" userId="3ff1fe9c-ec4d-4417-af83-dbc6e1aa8c41" providerId="ADAL" clId="{2D6DE9D9-8230-4700-92A9-F8065733BBF7}" dt="2021-12-02T03:24:25.506" v="3688" actId="26606"/>
          <ac:grpSpMkLst>
            <pc:docMk/>
            <pc:sldMk cId="2305911585" sldId="264"/>
            <ac:grpSpMk id="137" creationId="{1DE889C7-FAD6-4397-98E2-05D503484459}"/>
          </ac:grpSpMkLst>
        </pc:grpChg>
        <pc:grpChg chg="add">
          <ac:chgData name="Sarah Burney" userId="3ff1fe9c-ec4d-4417-af83-dbc6e1aa8c41" providerId="ADAL" clId="{2D6DE9D9-8230-4700-92A9-F8065733BBF7}" dt="2021-12-02T03:24:25.521" v="3689" actId="26606"/>
          <ac:grpSpMkLst>
            <pc:docMk/>
            <pc:sldMk cId="2305911585" sldId="264"/>
            <ac:grpSpMk id="8197" creationId="{AE1C45F0-260A-458C-96ED-C1F6D2151219}"/>
          </ac:grpSpMkLst>
        </pc:grpChg>
        <pc:picChg chg="add mod ord">
          <ac:chgData name="Sarah Burney" userId="3ff1fe9c-ec4d-4417-af83-dbc6e1aa8c41" providerId="ADAL" clId="{2D6DE9D9-8230-4700-92A9-F8065733BBF7}" dt="2021-12-02T03:24:25.521" v="3689" actId="26606"/>
          <ac:picMkLst>
            <pc:docMk/>
            <pc:sldMk cId="2305911585" sldId="264"/>
            <ac:picMk id="8194" creationId="{7A1C5595-08AA-4DED-B7B6-4425E00BBCC2}"/>
          </ac:picMkLst>
        </pc:picChg>
        <pc:cxnChg chg="add">
          <ac:chgData name="Sarah Burney" userId="3ff1fe9c-ec4d-4417-af83-dbc6e1aa8c41" providerId="ADAL" clId="{2D6DE9D9-8230-4700-92A9-F8065733BBF7}" dt="2021-12-02T03:24:25.521" v="3689" actId="26606"/>
          <ac:cxnSpMkLst>
            <pc:docMk/>
            <pc:sldMk cId="2305911585" sldId="264"/>
            <ac:cxnSpMk id="144" creationId="{6CF1BAF6-AD41-4082-B212-8A1F9A2E8779}"/>
          </ac:cxnSpMkLst>
        </pc:cxnChg>
      </pc:sldChg>
      <pc:sldChg chg="addSp delSp modSp new del mod setBg setClrOvrMap">
        <pc:chgData name="Sarah Burney" userId="3ff1fe9c-ec4d-4417-af83-dbc6e1aa8c41" providerId="ADAL" clId="{2D6DE9D9-8230-4700-92A9-F8065733BBF7}" dt="2021-12-02T03:23:18.397" v="3672" actId="47"/>
        <pc:sldMkLst>
          <pc:docMk/>
          <pc:sldMk cId="2506120859" sldId="265"/>
        </pc:sldMkLst>
        <pc:spChg chg="mod ord">
          <ac:chgData name="Sarah Burney" userId="3ff1fe9c-ec4d-4417-af83-dbc6e1aa8c41" providerId="ADAL" clId="{2D6DE9D9-8230-4700-92A9-F8065733BBF7}" dt="2021-12-01T04:47:36.352" v="2973" actId="26606"/>
          <ac:spMkLst>
            <pc:docMk/>
            <pc:sldMk cId="2506120859" sldId="265"/>
            <ac:spMk id="2" creationId="{5CD2F552-8189-483C-BD56-951BBBBF5BFA}"/>
          </ac:spMkLst>
        </pc:spChg>
        <pc:spChg chg="mod">
          <ac:chgData name="Sarah Burney" userId="3ff1fe9c-ec4d-4417-af83-dbc6e1aa8c41" providerId="ADAL" clId="{2D6DE9D9-8230-4700-92A9-F8065733BBF7}" dt="2021-12-02T03:15:03.917" v="3536" actId="20577"/>
          <ac:spMkLst>
            <pc:docMk/>
            <pc:sldMk cId="2506120859" sldId="265"/>
            <ac:spMk id="3" creationId="{7C39D166-B61F-41E7-B4C0-B0F45A251098}"/>
          </ac:spMkLst>
        </pc:spChg>
        <pc:spChg chg="add del">
          <ac:chgData name="Sarah Burney" userId="3ff1fe9c-ec4d-4417-af83-dbc6e1aa8c41" providerId="ADAL" clId="{2D6DE9D9-8230-4700-92A9-F8065733BBF7}" dt="2021-12-01T04:47:36.352" v="2973" actId="26606"/>
          <ac:spMkLst>
            <pc:docMk/>
            <pc:sldMk cId="2506120859" sldId="265"/>
            <ac:spMk id="9" creationId="{9B76D444-2756-434F-AE61-96D69830C13E}"/>
          </ac:spMkLst>
        </pc:spChg>
        <pc:spChg chg="add del">
          <ac:chgData name="Sarah Burney" userId="3ff1fe9c-ec4d-4417-af83-dbc6e1aa8c41" providerId="ADAL" clId="{2D6DE9D9-8230-4700-92A9-F8065733BBF7}" dt="2021-12-01T04:47:36.352" v="2973" actId="26606"/>
          <ac:spMkLst>
            <pc:docMk/>
            <pc:sldMk cId="2506120859" sldId="265"/>
            <ac:spMk id="11" creationId="{29A9EE12-EF77-4DB4-84E4-043DE7235244}"/>
          </ac:spMkLst>
        </pc:spChg>
        <pc:spChg chg="add">
          <ac:chgData name="Sarah Burney" userId="3ff1fe9c-ec4d-4417-af83-dbc6e1aa8c41" providerId="ADAL" clId="{2D6DE9D9-8230-4700-92A9-F8065733BBF7}" dt="2021-12-01T04:47:36.352" v="2973" actId="26606"/>
          <ac:spMkLst>
            <pc:docMk/>
            <pc:sldMk cId="2506120859" sldId="265"/>
            <ac:spMk id="16" creationId="{5FDF4720-5445-47BE-89FE-E40D1AE6F619}"/>
          </ac:spMkLst>
        </pc:spChg>
        <pc:spChg chg="add">
          <ac:chgData name="Sarah Burney" userId="3ff1fe9c-ec4d-4417-af83-dbc6e1aa8c41" providerId="ADAL" clId="{2D6DE9D9-8230-4700-92A9-F8065733BBF7}" dt="2021-12-01T04:47:36.352" v="2973" actId="26606"/>
          <ac:spMkLst>
            <pc:docMk/>
            <pc:sldMk cId="2506120859" sldId="265"/>
            <ac:spMk id="18" creationId="{AC8710B4-A815-4082-9E4F-F13A0007090C}"/>
          </ac:spMkLst>
        </pc:spChg>
        <pc:picChg chg="add mod">
          <ac:chgData name="Sarah Burney" userId="3ff1fe9c-ec4d-4417-af83-dbc6e1aa8c41" providerId="ADAL" clId="{2D6DE9D9-8230-4700-92A9-F8065733BBF7}" dt="2021-12-01T04:47:36.352" v="2973" actId="26606"/>
          <ac:picMkLst>
            <pc:docMk/>
            <pc:sldMk cId="2506120859" sldId="265"/>
            <ac:picMk id="5" creationId="{169403E4-312A-4729-86A0-A9752B6BDDE6}"/>
          </ac:picMkLst>
        </pc:picChg>
      </pc:sldChg>
      <pc:sldChg chg="addSp delSp modSp new mod ord setBg setClrOvrMap">
        <pc:chgData name="Sarah Burney" userId="3ff1fe9c-ec4d-4417-af83-dbc6e1aa8c41" providerId="ADAL" clId="{2D6DE9D9-8230-4700-92A9-F8065733BBF7}" dt="2021-12-02T04:17:24.301" v="4878" actId="114"/>
        <pc:sldMkLst>
          <pc:docMk/>
          <pc:sldMk cId="428085908" sldId="266"/>
        </pc:sldMkLst>
        <pc:spChg chg="mod ord">
          <ac:chgData name="Sarah Burney" userId="3ff1fe9c-ec4d-4417-af83-dbc6e1aa8c41" providerId="ADAL" clId="{2D6DE9D9-8230-4700-92A9-F8065733BBF7}" dt="2021-12-02T03:24:36.665" v="3690" actId="26606"/>
          <ac:spMkLst>
            <pc:docMk/>
            <pc:sldMk cId="428085908" sldId="266"/>
            <ac:spMk id="2" creationId="{418AC376-B9EE-4C1A-9406-94D47E1287F9}"/>
          </ac:spMkLst>
        </pc:spChg>
        <pc:spChg chg="mod ord">
          <ac:chgData name="Sarah Burney" userId="3ff1fe9c-ec4d-4417-af83-dbc6e1aa8c41" providerId="ADAL" clId="{2D6DE9D9-8230-4700-92A9-F8065733BBF7}" dt="2021-12-02T04:17:24.301" v="4878" actId="114"/>
          <ac:spMkLst>
            <pc:docMk/>
            <pc:sldMk cId="428085908" sldId="266"/>
            <ac:spMk id="3" creationId="{C909B975-D8F1-458C-997B-84544172DF58}"/>
          </ac:spMkLst>
        </pc:spChg>
        <pc:spChg chg="add del">
          <ac:chgData name="Sarah Burney" userId="3ff1fe9c-ec4d-4417-af83-dbc6e1aa8c41" providerId="ADAL" clId="{2D6DE9D9-8230-4700-92A9-F8065733BBF7}" dt="2021-12-01T04:42:13.620" v="2905" actId="26606"/>
          <ac:spMkLst>
            <pc:docMk/>
            <pc:sldMk cId="428085908" sldId="266"/>
            <ac:spMk id="71" creationId="{9B76D444-2756-434F-AE61-96D69830C13E}"/>
          </ac:spMkLst>
        </pc:spChg>
        <pc:spChg chg="add del">
          <ac:chgData name="Sarah Burney" userId="3ff1fe9c-ec4d-4417-af83-dbc6e1aa8c41" providerId="ADAL" clId="{2D6DE9D9-8230-4700-92A9-F8065733BBF7}" dt="2021-12-01T04:42:13.620" v="2905" actId="26606"/>
          <ac:spMkLst>
            <pc:docMk/>
            <pc:sldMk cId="428085908" sldId="266"/>
            <ac:spMk id="73" creationId="{29A9EE12-EF77-4DB4-84E4-043DE7235244}"/>
          </ac:spMkLst>
        </pc:spChg>
        <pc:spChg chg="add del">
          <ac:chgData name="Sarah Burney" userId="3ff1fe9c-ec4d-4417-af83-dbc6e1aa8c41" providerId="ADAL" clId="{2D6DE9D9-8230-4700-92A9-F8065733BBF7}" dt="2021-12-01T04:42:30.815" v="2923" actId="26606"/>
          <ac:spMkLst>
            <pc:docMk/>
            <pc:sldMk cId="428085908" sldId="266"/>
            <ac:spMk id="79" creationId="{9B76D444-2756-434F-AE61-96D69830C13E}"/>
          </ac:spMkLst>
        </pc:spChg>
        <pc:spChg chg="add del">
          <ac:chgData name="Sarah Burney" userId="3ff1fe9c-ec4d-4417-af83-dbc6e1aa8c41" providerId="ADAL" clId="{2D6DE9D9-8230-4700-92A9-F8065733BBF7}" dt="2021-12-01T04:42:30.815" v="2923" actId="26606"/>
          <ac:spMkLst>
            <pc:docMk/>
            <pc:sldMk cId="428085908" sldId="266"/>
            <ac:spMk id="81" creationId="{29A9EE12-EF77-4DB4-84E4-043DE7235244}"/>
          </ac:spMkLst>
        </pc:spChg>
        <pc:spChg chg="add del">
          <ac:chgData name="Sarah Burney" userId="3ff1fe9c-ec4d-4417-af83-dbc6e1aa8c41" providerId="ADAL" clId="{2D6DE9D9-8230-4700-92A9-F8065733BBF7}" dt="2021-12-01T04:42:54.018" v="2928" actId="26606"/>
          <ac:spMkLst>
            <pc:docMk/>
            <pc:sldMk cId="428085908" sldId="266"/>
            <ac:spMk id="86" creationId="{04812C46-200A-4DEB-A05E-3ED6C68C2387}"/>
          </ac:spMkLst>
        </pc:spChg>
        <pc:spChg chg="add del">
          <ac:chgData name="Sarah Burney" userId="3ff1fe9c-ec4d-4417-af83-dbc6e1aa8c41" providerId="ADAL" clId="{2D6DE9D9-8230-4700-92A9-F8065733BBF7}" dt="2021-12-01T04:42:54.018" v="2928" actId="26606"/>
          <ac:spMkLst>
            <pc:docMk/>
            <pc:sldMk cId="428085908" sldId="266"/>
            <ac:spMk id="88" creationId="{D1EA859B-E555-4109-94F3-6700E046E008}"/>
          </ac:spMkLst>
        </pc:spChg>
        <pc:spChg chg="add del">
          <ac:chgData name="Sarah Burney" userId="3ff1fe9c-ec4d-4417-af83-dbc6e1aa8c41" providerId="ADAL" clId="{2D6DE9D9-8230-4700-92A9-F8065733BBF7}" dt="2021-12-02T03:24:36.665" v="3690" actId="26606"/>
          <ac:spMkLst>
            <pc:docMk/>
            <pc:sldMk cId="428085908" sldId="266"/>
            <ac:spMk id="93" creationId="{8FC9BE17-9A7B-462D-AE50-3D8777387304}"/>
          </ac:spMkLst>
        </pc:spChg>
        <pc:spChg chg="add del">
          <ac:chgData name="Sarah Burney" userId="3ff1fe9c-ec4d-4417-af83-dbc6e1aa8c41" providerId="ADAL" clId="{2D6DE9D9-8230-4700-92A9-F8065733BBF7}" dt="2021-12-02T03:24:36.665" v="3690" actId="26606"/>
          <ac:spMkLst>
            <pc:docMk/>
            <pc:sldMk cId="428085908" sldId="266"/>
            <ac:spMk id="95" creationId="{3EBE8569-6AEC-4B8C-8D53-2DE337CDBA65}"/>
          </ac:spMkLst>
        </pc:spChg>
        <pc:spChg chg="add del">
          <ac:chgData name="Sarah Burney" userId="3ff1fe9c-ec4d-4417-af83-dbc6e1aa8c41" providerId="ADAL" clId="{2D6DE9D9-8230-4700-92A9-F8065733BBF7}" dt="2021-12-02T03:24:36.665" v="3690" actId="26606"/>
          <ac:spMkLst>
            <pc:docMk/>
            <pc:sldMk cId="428085908" sldId="266"/>
            <ac:spMk id="97" creationId="{55D4142C-5077-457F-A6AD-3FECFDB39685}"/>
          </ac:spMkLst>
        </pc:spChg>
        <pc:spChg chg="add del">
          <ac:chgData name="Sarah Burney" userId="3ff1fe9c-ec4d-4417-af83-dbc6e1aa8c41" providerId="ADAL" clId="{2D6DE9D9-8230-4700-92A9-F8065733BBF7}" dt="2021-12-02T03:24:36.665" v="3690" actId="26606"/>
          <ac:spMkLst>
            <pc:docMk/>
            <pc:sldMk cId="428085908" sldId="266"/>
            <ac:spMk id="99" creationId="{7A5F0580-5EE9-419F-96EE-B6529EF6E7D0}"/>
          </ac:spMkLst>
        </pc:spChg>
        <pc:spChg chg="add">
          <ac:chgData name="Sarah Burney" userId="3ff1fe9c-ec4d-4417-af83-dbc6e1aa8c41" providerId="ADAL" clId="{2D6DE9D9-8230-4700-92A9-F8065733BBF7}" dt="2021-12-02T03:24:36.665" v="3690" actId="26606"/>
          <ac:spMkLst>
            <pc:docMk/>
            <pc:sldMk cId="428085908" sldId="266"/>
            <ac:spMk id="104" creationId="{B0B8DCBA-FEED-46EF-A140-35B904015B49}"/>
          </ac:spMkLst>
        </pc:spChg>
        <pc:spChg chg="add">
          <ac:chgData name="Sarah Burney" userId="3ff1fe9c-ec4d-4417-af83-dbc6e1aa8c41" providerId="ADAL" clId="{2D6DE9D9-8230-4700-92A9-F8065733BBF7}" dt="2021-12-02T03:24:36.665" v="3690" actId="26606"/>
          <ac:spMkLst>
            <pc:docMk/>
            <pc:sldMk cId="428085908" sldId="266"/>
            <ac:spMk id="111" creationId="{D5B0017B-2ECA-49AF-B397-DC140825DF8D}"/>
          </ac:spMkLst>
        </pc:spChg>
        <pc:grpChg chg="add">
          <ac:chgData name="Sarah Burney" userId="3ff1fe9c-ec4d-4417-af83-dbc6e1aa8c41" providerId="ADAL" clId="{2D6DE9D9-8230-4700-92A9-F8065733BBF7}" dt="2021-12-02T03:24:36.665" v="3690" actId="26606"/>
          <ac:grpSpMkLst>
            <pc:docMk/>
            <pc:sldMk cId="428085908" sldId="266"/>
            <ac:grpSpMk id="106" creationId="{AE1C45F0-260A-458C-96ED-C1F6D2151219}"/>
          </ac:grpSpMkLst>
        </pc:grpChg>
        <pc:picChg chg="add mod ord">
          <ac:chgData name="Sarah Burney" userId="3ff1fe9c-ec4d-4417-af83-dbc6e1aa8c41" providerId="ADAL" clId="{2D6DE9D9-8230-4700-92A9-F8065733BBF7}" dt="2021-12-02T03:24:36.665" v="3690" actId="26606"/>
          <ac:picMkLst>
            <pc:docMk/>
            <pc:sldMk cId="428085908" sldId="266"/>
            <ac:picMk id="75" creationId="{8C26198E-047F-4DA8-A878-798D4F396329}"/>
          </ac:picMkLst>
        </pc:picChg>
        <pc:picChg chg="add del mod">
          <ac:chgData name="Sarah Burney" userId="3ff1fe9c-ec4d-4417-af83-dbc6e1aa8c41" providerId="ADAL" clId="{2D6DE9D9-8230-4700-92A9-F8065733BBF7}" dt="2021-12-01T04:41:58.385" v="2889" actId="478"/>
          <ac:picMkLst>
            <pc:docMk/>
            <pc:sldMk cId="428085908" sldId="266"/>
            <ac:picMk id="9218" creationId="{6BBA98F8-B502-47FE-9102-09D16219117F}"/>
          </ac:picMkLst>
        </pc:picChg>
        <pc:cxnChg chg="add">
          <ac:chgData name="Sarah Burney" userId="3ff1fe9c-ec4d-4417-af83-dbc6e1aa8c41" providerId="ADAL" clId="{2D6DE9D9-8230-4700-92A9-F8065733BBF7}" dt="2021-12-02T03:24:36.665" v="3690" actId="26606"/>
          <ac:cxnSpMkLst>
            <pc:docMk/>
            <pc:sldMk cId="428085908" sldId="266"/>
            <ac:cxnSpMk id="113" creationId="{6CF1BAF6-AD41-4082-B212-8A1F9A2E8779}"/>
          </ac:cxnSpMkLst>
        </pc:cxnChg>
      </pc:sldChg>
      <pc:sldChg chg="modSp new del mod">
        <pc:chgData name="Sarah Burney" userId="3ff1fe9c-ec4d-4417-af83-dbc6e1aa8c41" providerId="ADAL" clId="{2D6DE9D9-8230-4700-92A9-F8065733BBF7}" dt="2021-12-01T04:43:14.765" v="2937" actId="47"/>
        <pc:sldMkLst>
          <pc:docMk/>
          <pc:sldMk cId="432720010" sldId="267"/>
        </pc:sldMkLst>
        <pc:spChg chg="mod">
          <ac:chgData name="Sarah Burney" userId="3ff1fe9c-ec4d-4417-af83-dbc6e1aa8c41" providerId="ADAL" clId="{2D6DE9D9-8230-4700-92A9-F8065733BBF7}" dt="2021-12-01T04:38:09.410" v="2851" actId="20577"/>
          <ac:spMkLst>
            <pc:docMk/>
            <pc:sldMk cId="432720010" sldId="267"/>
            <ac:spMk id="2" creationId="{C4A8E175-041A-41FA-A251-B6C836CA1C0C}"/>
          </ac:spMkLst>
        </pc:spChg>
        <pc:spChg chg="mod">
          <ac:chgData name="Sarah Burney" userId="3ff1fe9c-ec4d-4417-af83-dbc6e1aa8c41" providerId="ADAL" clId="{2D6DE9D9-8230-4700-92A9-F8065733BBF7}" dt="2021-12-01T04:37:47.984" v="2836" actId="20577"/>
          <ac:spMkLst>
            <pc:docMk/>
            <pc:sldMk cId="432720010" sldId="267"/>
            <ac:spMk id="3" creationId="{74E512C8-7D3B-4867-A1A0-328E1E0FB391}"/>
          </ac:spMkLst>
        </pc:spChg>
      </pc:sldChg>
      <pc:sldChg chg="addSp modSp new del mod setBg">
        <pc:chgData name="Sarah Burney" userId="3ff1fe9c-ec4d-4417-af83-dbc6e1aa8c41" providerId="ADAL" clId="{2D6DE9D9-8230-4700-92A9-F8065733BBF7}" dt="2021-12-02T03:23:07.589" v="3670" actId="47"/>
        <pc:sldMkLst>
          <pc:docMk/>
          <pc:sldMk cId="3591632817" sldId="267"/>
        </pc:sldMkLst>
        <pc:spChg chg="mod">
          <ac:chgData name="Sarah Burney" userId="3ff1fe9c-ec4d-4417-af83-dbc6e1aa8c41" providerId="ADAL" clId="{2D6DE9D9-8230-4700-92A9-F8065733BBF7}" dt="2021-12-02T03:21:54.169" v="3635" actId="26606"/>
          <ac:spMkLst>
            <pc:docMk/>
            <pc:sldMk cId="3591632817" sldId="267"/>
            <ac:spMk id="2" creationId="{30E6403D-2704-4225-90EC-CCAD0FBC504F}"/>
          </ac:spMkLst>
        </pc:spChg>
        <pc:spChg chg="mod">
          <ac:chgData name="Sarah Burney" userId="3ff1fe9c-ec4d-4417-af83-dbc6e1aa8c41" providerId="ADAL" clId="{2D6DE9D9-8230-4700-92A9-F8065733BBF7}" dt="2021-12-02T03:21:54.169" v="3635" actId="26606"/>
          <ac:spMkLst>
            <pc:docMk/>
            <pc:sldMk cId="3591632817" sldId="267"/>
            <ac:spMk id="3" creationId="{5C3A13CF-2852-4EE7-8D2D-0E6303D51131}"/>
          </ac:spMkLst>
        </pc:spChg>
        <pc:spChg chg="add">
          <ac:chgData name="Sarah Burney" userId="3ff1fe9c-ec4d-4417-af83-dbc6e1aa8c41" providerId="ADAL" clId="{2D6DE9D9-8230-4700-92A9-F8065733BBF7}" dt="2021-12-02T03:21:54.169" v="3635" actId="26606"/>
          <ac:spMkLst>
            <pc:docMk/>
            <pc:sldMk cId="3591632817" sldId="267"/>
            <ac:spMk id="9" creationId="{201CC55D-ED54-4C5C-95E6-10947BD1103B}"/>
          </ac:spMkLst>
        </pc:spChg>
        <pc:spChg chg="add">
          <ac:chgData name="Sarah Burney" userId="3ff1fe9c-ec4d-4417-af83-dbc6e1aa8c41" providerId="ADAL" clId="{2D6DE9D9-8230-4700-92A9-F8065733BBF7}" dt="2021-12-02T03:21:54.169" v="3635" actId="26606"/>
          <ac:spMkLst>
            <pc:docMk/>
            <pc:sldMk cId="3591632817" sldId="267"/>
            <ac:spMk id="15" creationId="{3873B707-463F-40B0-8227-E8CC6C67EB25}"/>
          </ac:spMkLst>
        </pc:spChg>
        <pc:spChg chg="add">
          <ac:chgData name="Sarah Burney" userId="3ff1fe9c-ec4d-4417-af83-dbc6e1aa8c41" providerId="ADAL" clId="{2D6DE9D9-8230-4700-92A9-F8065733BBF7}" dt="2021-12-02T03:21:54.169" v="3635" actId="26606"/>
          <ac:spMkLst>
            <pc:docMk/>
            <pc:sldMk cId="3591632817" sldId="267"/>
            <ac:spMk id="17" creationId="{C13237C8-E62C-4F0D-A318-BD6FB6C2D138}"/>
          </ac:spMkLst>
        </pc:spChg>
        <pc:spChg chg="add">
          <ac:chgData name="Sarah Burney" userId="3ff1fe9c-ec4d-4417-af83-dbc6e1aa8c41" providerId="ADAL" clId="{2D6DE9D9-8230-4700-92A9-F8065733BBF7}" dt="2021-12-02T03:21:54.169" v="3635" actId="26606"/>
          <ac:spMkLst>
            <pc:docMk/>
            <pc:sldMk cId="3591632817" sldId="267"/>
            <ac:spMk id="19" creationId="{19C9EAEA-39D0-4B0E-A0EB-51E7B26740B1}"/>
          </ac:spMkLst>
        </pc:spChg>
        <pc:grpChg chg="add">
          <ac:chgData name="Sarah Burney" userId="3ff1fe9c-ec4d-4417-af83-dbc6e1aa8c41" providerId="ADAL" clId="{2D6DE9D9-8230-4700-92A9-F8065733BBF7}" dt="2021-12-02T03:21:54.169" v="3635" actId="26606"/>
          <ac:grpSpMkLst>
            <pc:docMk/>
            <pc:sldMk cId="3591632817" sldId="267"/>
            <ac:grpSpMk id="11" creationId="{1DE889C7-FAD6-4397-98E2-05D503484459}"/>
          </ac:grpSpMkLst>
        </pc:grpChg>
        <pc:picChg chg="add mod modCrop">
          <ac:chgData name="Sarah Burney" userId="3ff1fe9c-ec4d-4417-af83-dbc6e1aa8c41" providerId="ADAL" clId="{2D6DE9D9-8230-4700-92A9-F8065733BBF7}" dt="2021-12-02T03:21:54.169" v="3635" actId="26606"/>
          <ac:picMkLst>
            <pc:docMk/>
            <pc:sldMk cId="3591632817" sldId="267"/>
            <ac:picMk id="4" creationId="{BEE78305-A2A8-4F6A-89B7-E40E158B9767}"/>
          </ac:picMkLst>
        </pc:picChg>
      </pc:sldChg>
      <pc:sldChg chg="new del">
        <pc:chgData name="Sarah Burney" userId="3ff1fe9c-ec4d-4417-af83-dbc6e1aa8c41" providerId="ADAL" clId="{2D6DE9D9-8230-4700-92A9-F8065733BBF7}" dt="2021-12-02T03:23:14.027" v="3671" actId="47"/>
        <pc:sldMkLst>
          <pc:docMk/>
          <pc:sldMk cId="474241067" sldId="268"/>
        </pc:sldMkLst>
      </pc:sldChg>
      <pc:sldChg chg="addSp delSp modSp add mod ord setBg setClrOvrMap">
        <pc:chgData name="Sarah Burney" userId="3ff1fe9c-ec4d-4417-af83-dbc6e1aa8c41" providerId="ADAL" clId="{2D6DE9D9-8230-4700-92A9-F8065733BBF7}" dt="2021-12-02T04:18:37.024" v="4988" actId="114"/>
        <pc:sldMkLst>
          <pc:docMk/>
          <pc:sldMk cId="491420974" sldId="269"/>
        </pc:sldMkLst>
        <pc:spChg chg="mod">
          <ac:chgData name="Sarah Burney" userId="3ff1fe9c-ec4d-4417-af83-dbc6e1aa8c41" providerId="ADAL" clId="{2D6DE9D9-8230-4700-92A9-F8065733BBF7}" dt="2021-12-02T03:26:41.081" v="3702" actId="26606"/>
          <ac:spMkLst>
            <pc:docMk/>
            <pc:sldMk cId="491420974" sldId="269"/>
            <ac:spMk id="2" creationId="{4AE8C0EE-A395-4FE5-BA2D-3763A9180CC1}"/>
          </ac:spMkLst>
        </pc:spChg>
        <pc:spChg chg="mod ord">
          <ac:chgData name="Sarah Burney" userId="3ff1fe9c-ec4d-4417-af83-dbc6e1aa8c41" providerId="ADAL" clId="{2D6DE9D9-8230-4700-92A9-F8065733BBF7}" dt="2021-12-02T04:18:37.024" v="4988" actId="114"/>
          <ac:spMkLst>
            <pc:docMk/>
            <pc:sldMk cId="491420974" sldId="269"/>
            <ac:spMk id="3" creationId="{5CAF0C31-58A1-47D2-9F26-B68C46744FA3}"/>
          </ac:spMkLst>
        </pc:spChg>
        <pc:spChg chg="del">
          <ac:chgData name="Sarah Burney" userId="3ff1fe9c-ec4d-4417-af83-dbc6e1aa8c41" providerId="ADAL" clId="{2D6DE9D9-8230-4700-92A9-F8065733BBF7}" dt="2021-12-02T03:24:52.391" v="3693" actId="26606"/>
          <ac:spMkLst>
            <pc:docMk/>
            <pc:sldMk cId="491420974" sldId="269"/>
            <ac:spMk id="71" creationId="{9B76D444-2756-434F-AE61-96D69830C13E}"/>
          </ac:spMkLst>
        </pc:spChg>
        <pc:spChg chg="del">
          <ac:chgData name="Sarah Burney" userId="3ff1fe9c-ec4d-4417-af83-dbc6e1aa8c41" providerId="ADAL" clId="{2D6DE9D9-8230-4700-92A9-F8065733BBF7}" dt="2021-12-02T03:24:52.391" v="3693" actId="26606"/>
          <ac:spMkLst>
            <pc:docMk/>
            <pc:sldMk cId="491420974" sldId="269"/>
            <ac:spMk id="73" creationId="{29A9EE12-EF77-4DB4-84E4-043DE7235244}"/>
          </ac:spMkLst>
        </pc:spChg>
        <pc:spChg chg="add del">
          <ac:chgData name="Sarah Burney" userId="3ff1fe9c-ec4d-4417-af83-dbc6e1aa8c41" providerId="ADAL" clId="{2D6DE9D9-8230-4700-92A9-F8065733BBF7}" dt="2021-12-02T03:26:41.081" v="3702" actId="26606"/>
          <ac:spMkLst>
            <pc:docMk/>
            <pc:sldMk cId="491420974" sldId="269"/>
            <ac:spMk id="78" creationId="{DBC6133C-0615-4CE4-9132-37E609A9BDFA}"/>
          </ac:spMkLst>
        </pc:spChg>
        <pc:spChg chg="add del">
          <ac:chgData name="Sarah Burney" userId="3ff1fe9c-ec4d-4417-af83-dbc6e1aa8c41" providerId="ADAL" clId="{2D6DE9D9-8230-4700-92A9-F8065733BBF7}" dt="2021-12-02T03:26:41.081" v="3702" actId="26606"/>
          <ac:spMkLst>
            <pc:docMk/>
            <pc:sldMk cId="491420974" sldId="269"/>
            <ac:spMk id="80" creationId="{169CC832-2974-4E8D-90ED-3E2941BA7336}"/>
          </ac:spMkLst>
        </pc:spChg>
        <pc:spChg chg="add del">
          <ac:chgData name="Sarah Burney" userId="3ff1fe9c-ec4d-4417-af83-dbc6e1aa8c41" providerId="ADAL" clId="{2D6DE9D9-8230-4700-92A9-F8065733BBF7}" dt="2021-12-02T03:26:41.081" v="3702" actId="26606"/>
          <ac:spMkLst>
            <pc:docMk/>
            <pc:sldMk cId="491420974" sldId="269"/>
            <ac:spMk id="82" creationId="{55222F96-971A-4F90-B841-6BAB416C7AC1}"/>
          </ac:spMkLst>
        </pc:spChg>
        <pc:spChg chg="add del">
          <ac:chgData name="Sarah Burney" userId="3ff1fe9c-ec4d-4417-af83-dbc6e1aa8c41" providerId="ADAL" clId="{2D6DE9D9-8230-4700-92A9-F8065733BBF7}" dt="2021-12-02T03:26:41.081" v="3702" actId="26606"/>
          <ac:spMkLst>
            <pc:docMk/>
            <pc:sldMk cId="491420974" sldId="269"/>
            <ac:spMk id="84" creationId="{08980754-6F4B-43C9-B9BE-127B6BED6586}"/>
          </ac:spMkLst>
        </pc:spChg>
        <pc:spChg chg="add del">
          <ac:chgData name="Sarah Burney" userId="3ff1fe9c-ec4d-4417-af83-dbc6e1aa8c41" providerId="ADAL" clId="{2D6DE9D9-8230-4700-92A9-F8065733BBF7}" dt="2021-12-02T03:26:41.081" v="3702" actId="26606"/>
          <ac:spMkLst>
            <pc:docMk/>
            <pc:sldMk cId="491420974" sldId="269"/>
            <ac:spMk id="86" creationId="{2C1BBA94-3F40-40AA-8BB9-E69E25E537C1}"/>
          </ac:spMkLst>
        </pc:spChg>
        <pc:spChg chg="add">
          <ac:chgData name="Sarah Burney" userId="3ff1fe9c-ec4d-4417-af83-dbc6e1aa8c41" providerId="ADAL" clId="{2D6DE9D9-8230-4700-92A9-F8065733BBF7}" dt="2021-12-02T03:26:41.081" v="3702" actId="26606"/>
          <ac:spMkLst>
            <pc:docMk/>
            <pc:sldMk cId="491420974" sldId="269"/>
            <ac:spMk id="91" creationId="{9A724DBA-D2D9-471E-8ED7-2015DDD950DF}"/>
          </ac:spMkLst>
        </pc:spChg>
        <pc:spChg chg="add">
          <ac:chgData name="Sarah Burney" userId="3ff1fe9c-ec4d-4417-af83-dbc6e1aa8c41" providerId="ADAL" clId="{2D6DE9D9-8230-4700-92A9-F8065733BBF7}" dt="2021-12-02T03:26:41.081" v="3702" actId="26606"/>
          <ac:spMkLst>
            <pc:docMk/>
            <pc:sldMk cId="491420974" sldId="269"/>
            <ac:spMk id="93" creationId="{08980754-6F4B-43C9-B9BE-127B6BED6586}"/>
          </ac:spMkLst>
        </pc:spChg>
        <pc:spChg chg="add">
          <ac:chgData name="Sarah Burney" userId="3ff1fe9c-ec4d-4417-af83-dbc6e1aa8c41" providerId="ADAL" clId="{2D6DE9D9-8230-4700-92A9-F8065733BBF7}" dt="2021-12-02T03:26:41.081" v="3702" actId="26606"/>
          <ac:spMkLst>
            <pc:docMk/>
            <pc:sldMk cId="491420974" sldId="269"/>
            <ac:spMk id="95" creationId="{2C1BBA94-3F40-40AA-8BB9-E69E25E537C1}"/>
          </ac:spMkLst>
        </pc:spChg>
        <pc:spChg chg="add">
          <ac:chgData name="Sarah Burney" userId="3ff1fe9c-ec4d-4417-af83-dbc6e1aa8c41" providerId="ADAL" clId="{2D6DE9D9-8230-4700-92A9-F8065733BBF7}" dt="2021-12-02T03:26:41.081" v="3702" actId="26606"/>
          <ac:spMkLst>
            <pc:docMk/>
            <pc:sldMk cId="491420974" sldId="269"/>
            <ac:spMk id="97" creationId="{169CC832-2974-4E8D-90ED-3E2941BA7336}"/>
          </ac:spMkLst>
        </pc:spChg>
        <pc:spChg chg="add">
          <ac:chgData name="Sarah Burney" userId="3ff1fe9c-ec4d-4417-af83-dbc6e1aa8c41" providerId="ADAL" clId="{2D6DE9D9-8230-4700-92A9-F8065733BBF7}" dt="2021-12-02T03:26:41.081" v="3702" actId="26606"/>
          <ac:spMkLst>
            <pc:docMk/>
            <pc:sldMk cId="491420974" sldId="269"/>
            <ac:spMk id="99" creationId="{55222F96-971A-4F90-B841-6BAB416C7AC1}"/>
          </ac:spMkLst>
        </pc:spChg>
        <pc:picChg chg="add mod">
          <ac:chgData name="Sarah Burney" userId="3ff1fe9c-ec4d-4417-af83-dbc6e1aa8c41" providerId="ADAL" clId="{2D6DE9D9-8230-4700-92A9-F8065733BBF7}" dt="2021-12-02T03:26:46.282" v="3705" actId="27614"/>
          <ac:picMkLst>
            <pc:docMk/>
            <pc:sldMk cId="491420974" sldId="269"/>
            <ac:picMk id="7" creationId="{CFFD6638-1607-42BD-899A-4CFD0024077C}"/>
          </ac:picMkLst>
        </pc:picChg>
        <pc:picChg chg="del">
          <ac:chgData name="Sarah Burney" userId="3ff1fe9c-ec4d-4417-af83-dbc6e1aa8c41" providerId="ADAL" clId="{2D6DE9D9-8230-4700-92A9-F8065733BBF7}" dt="2021-12-02T03:22:38.065" v="3640" actId="478"/>
          <ac:picMkLst>
            <pc:docMk/>
            <pc:sldMk cId="491420974" sldId="269"/>
            <ac:picMk id="8194" creationId="{7A1C5595-08AA-4DED-B7B6-4425E00BBCC2}"/>
          </ac:picMkLst>
        </pc:picChg>
      </pc:sldChg>
    </pc:docChg>
  </pc:docChgLst>
  <pc:docChgLst>
    <pc:chgData name="Sarah Burney" userId="3ff1fe9c-ec4d-4417-af83-dbc6e1aa8c41" providerId="ADAL" clId="{FC9FE64B-65E9-4F6E-A817-175A8944AEF7}"/>
    <pc:docChg chg="custSel modSld">
      <pc:chgData name="Sarah Burney" userId="3ff1fe9c-ec4d-4417-af83-dbc6e1aa8c41" providerId="ADAL" clId="{FC9FE64B-65E9-4F6E-A817-175A8944AEF7}" dt="2021-12-24T08:58:14.564" v="50" actId="12"/>
      <pc:docMkLst>
        <pc:docMk/>
      </pc:docMkLst>
      <pc:sldChg chg="modSp mod">
        <pc:chgData name="Sarah Burney" userId="3ff1fe9c-ec4d-4417-af83-dbc6e1aa8c41" providerId="ADAL" clId="{FC9FE64B-65E9-4F6E-A817-175A8944AEF7}" dt="2021-12-24T08:57:14.076" v="39" actId="12"/>
        <pc:sldMkLst>
          <pc:docMk/>
          <pc:sldMk cId="3294789179" sldId="257"/>
        </pc:sldMkLst>
        <pc:spChg chg="mod">
          <ac:chgData name="Sarah Burney" userId="3ff1fe9c-ec4d-4417-af83-dbc6e1aa8c41" providerId="ADAL" clId="{FC9FE64B-65E9-4F6E-A817-175A8944AEF7}" dt="2021-12-24T08:57:14.076" v="39" actId="12"/>
          <ac:spMkLst>
            <pc:docMk/>
            <pc:sldMk cId="3294789179" sldId="257"/>
            <ac:spMk id="3" creationId="{C5395052-36E2-4A25-88CC-DE9E512F9D4D}"/>
          </ac:spMkLst>
        </pc:spChg>
      </pc:sldChg>
      <pc:sldChg chg="modSp mod">
        <pc:chgData name="Sarah Burney" userId="3ff1fe9c-ec4d-4417-af83-dbc6e1aa8c41" providerId="ADAL" clId="{FC9FE64B-65E9-4F6E-A817-175A8944AEF7}" dt="2021-12-24T08:57:39.612" v="45" actId="12"/>
        <pc:sldMkLst>
          <pc:docMk/>
          <pc:sldMk cId="2475062074" sldId="258"/>
        </pc:sldMkLst>
        <pc:spChg chg="mod">
          <ac:chgData name="Sarah Burney" userId="3ff1fe9c-ec4d-4417-af83-dbc6e1aa8c41" providerId="ADAL" clId="{FC9FE64B-65E9-4F6E-A817-175A8944AEF7}" dt="2021-12-24T08:57:39.612" v="45" actId="12"/>
          <ac:spMkLst>
            <pc:docMk/>
            <pc:sldMk cId="2475062074" sldId="258"/>
            <ac:spMk id="3" creationId="{01D05FE4-C0C7-426C-AA2F-B8EB42F4C1A9}"/>
          </ac:spMkLst>
        </pc:spChg>
      </pc:sldChg>
      <pc:sldChg chg="modSp mod">
        <pc:chgData name="Sarah Burney" userId="3ff1fe9c-ec4d-4417-af83-dbc6e1aa8c41" providerId="ADAL" clId="{FC9FE64B-65E9-4F6E-A817-175A8944AEF7}" dt="2021-12-24T08:57:24.787" v="41" actId="12"/>
        <pc:sldMkLst>
          <pc:docMk/>
          <pc:sldMk cId="3752229151" sldId="259"/>
        </pc:sldMkLst>
        <pc:spChg chg="mod">
          <ac:chgData name="Sarah Burney" userId="3ff1fe9c-ec4d-4417-af83-dbc6e1aa8c41" providerId="ADAL" clId="{FC9FE64B-65E9-4F6E-A817-175A8944AEF7}" dt="2021-12-24T08:57:24.787" v="41" actId="12"/>
          <ac:spMkLst>
            <pc:docMk/>
            <pc:sldMk cId="3752229151" sldId="259"/>
            <ac:spMk id="3" creationId="{F8371812-CD2E-4063-B3F9-B3E368E9AF22}"/>
          </ac:spMkLst>
        </pc:spChg>
      </pc:sldChg>
      <pc:sldChg chg="modSp mod">
        <pc:chgData name="Sarah Burney" userId="3ff1fe9c-ec4d-4417-af83-dbc6e1aa8c41" providerId="ADAL" clId="{FC9FE64B-65E9-4F6E-A817-175A8944AEF7}" dt="2021-12-24T08:57:33.516" v="44" actId="12"/>
        <pc:sldMkLst>
          <pc:docMk/>
          <pc:sldMk cId="1097160982" sldId="260"/>
        </pc:sldMkLst>
        <pc:spChg chg="mod">
          <ac:chgData name="Sarah Burney" userId="3ff1fe9c-ec4d-4417-af83-dbc6e1aa8c41" providerId="ADAL" clId="{FC9FE64B-65E9-4F6E-A817-175A8944AEF7}" dt="2021-12-24T08:57:33.516" v="44" actId="12"/>
          <ac:spMkLst>
            <pc:docMk/>
            <pc:sldMk cId="1097160982" sldId="260"/>
            <ac:spMk id="3" creationId="{566AB71F-5E67-41EF-9ABF-9BA68C15DFA0}"/>
          </ac:spMkLst>
        </pc:spChg>
      </pc:sldChg>
      <pc:sldChg chg="modSp mod">
        <pc:chgData name="Sarah Burney" userId="3ff1fe9c-ec4d-4417-af83-dbc6e1aa8c41" providerId="ADAL" clId="{FC9FE64B-65E9-4F6E-A817-175A8944AEF7}" dt="2021-12-24T08:57:47.285" v="46" actId="12"/>
        <pc:sldMkLst>
          <pc:docMk/>
          <pc:sldMk cId="3271625385" sldId="261"/>
        </pc:sldMkLst>
        <pc:spChg chg="mod">
          <ac:chgData name="Sarah Burney" userId="3ff1fe9c-ec4d-4417-af83-dbc6e1aa8c41" providerId="ADAL" clId="{FC9FE64B-65E9-4F6E-A817-175A8944AEF7}" dt="2021-12-24T08:57:47.285" v="46" actId="12"/>
          <ac:spMkLst>
            <pc:docMk/>
            <pc:sldMk cId="3271625385" sldId="261"/>
            <ac:spMk id="3" creationId="{046F7BC6-9148-4E10-8B62-9060677FF717}"/>
          </ac:spMkLst>
        </pc:spChg>
      </pc:sldChg>
      <pc:sldChg chg="modSp mod">
        <pc:chgData name="Sarah Burney" userId="3ff1fe9c-ec4d-4417-af83-dbc6e1aa8c41" providerId="ADAL" clId="{FC9FE64B-65E9-4F6E-A817-175A8944AEF7}" dt="2021-12-24T08:57:56.334" v="48" actId="20577"/>
        <pc:sldMkLst>
          <pc:docMk/>
          <pc:sldMk cId="2632344186" sldId="262"/>
        </pc:sldMkLst>
        <pc:spChg chg="mod">
          <ac:chgData name="Sarah Burney" userId="3ff1fe9c-ec4d-4417-af83-dbc6e1aa8c41" providerId="ADAL" clId="{FC9FE64B-65E9-4F6E-A817-175A8944AEF7}" dt="2021-12-24T08:57:56.334" v="48" actId="20577"/>
          <ac:spMkLst>
            <pc:docMk/>
            <pc:sldMk cId="2632344186" sldId="262"/>
            <ac:spMk id="3" creationId="{E23A381E-1CCF-4CB1-B1A4-F90BC7C56083}"/>
          </ac:spMkLst>
        </pc:spChg>
      </pc:sldChg>
      <pc:sldChg chg="modSp mod">
        <pc:chgData name="Sarah Burney" userId="3ff1fe9c-ec4d-4417-af83-dbc6e1aa8c41" providerId="ADAL" clId="{FC9FE64B-65E9-4F6E-A817-175A8944AEF7}" dt="2021-12-24T08:57:20.372" v="40" actId="12"/>
        <pc:sldMkLst>
          <pc:docMk/>
          <pc:sldMk cId="3327828764" sldId="263"/>
        </pc:sldMkLst>
        <pc:spChg chg="mod">
          <ac:chgData name="Sarah Burney" userId="3ff1fe9c-ec4d-4417-af83-dbc6e1aa8c41" providerId="ADAL" clId="{FC9FE64B-65E9-4F6E-A817-175A8944AEF7}" dt="2021-12-24T08:57:20.372" v="40" actId="12"/>
          <ac:spMkLst>
            <pc:docMk/>
            <pc:sldMk cId="3327828764" sldId="263"/>
            <ac:spMk id="3" creationId="{64E57496-4523-4DA6-8780-32E924812EEB}"/>
          </ac:spMkLst>
        </pc:spChg>
      </pc:sldChg>
      <pc:sldChg chg="modSp mod">
        <pc:chgData name="Sarah Burney" userId="3ff1fe9c-ec4d-4417-af83-dbc6e1aa8c41" providerId="ADAL" clId="{FC9FE64B-65E9-4F6E-A817-175A8944AEF7}" dt="2021-12-24T08:58:14.564" v="50" actId="12"/>
        <pc:sldMkLst>
          <pc:docMk/>
          <pc:sldMk cId="2305911585" sldId="264"/>
        </pc:sldMkLst>
        <pc:spChg chg="mod">
          <ac:chgData name="Sarah Burney" userId="3ff1fe9c-ec4d-4417-af83-dbc6e1aa8c41" providerId="ADAL" clId="{FC9FE64B-65E9-4F6E-A817-175A8944AEF7}" dt="2021-12-24T08:58:14.564" v="50" actId="12"/>
          <ac:spMkLst>
            <pc:docMk/>
            <pc:sldMk cId="2305911585" sldId="264"/>
            <ac:spMk id="3" creationId="{5CAF0C31-58A1-47D2-9F26-B68C46744FA3}"/>
          </ac:spMkLst>
        </pc:spChg>
      </pc:sldChg>
      <pc:sldChg chg="modSp mod">
        <pc:chgData name="Sarah Burney" userId="3ff1fe9c-ec4d-4417-af83-dbc6e1aa8c41" providerId="ADAL" clId="{FC9FE64B-65E9-4F6E-A817-175A8944AEF7}" dt="2021-12-24T08:57:29.032" v="43" actId="27636"/>
        <pc:sldMkLst>
          <pc:docMk/>
          <pc:sldMk cId="428085908" sldId="266"/>
        </pc:sldMkLst>
        <pc:spChg chg="mod">
          <ac:chgData name="Sarah Burney" userId="3ff1fe9c-ec4d-4417-af83-dbc6e1aa8c41" providerId="ADAL" clId="{FC9FE64B-65E9-4F6E-A817-175A8944AEF7}" dt="2021-12-24T08:57:29.032" v="43" actId="27636"/>
          <ac:spMkLst>
            <pc:docMk/>
            <pc:sldMk cId="428085908" sldId="266"/>
            <ac:spMk id="3" creationId="{C909B975-D8F1-458C-997B-84544172DF58}"/>
          </ac:spMkLst>
        </pc:spChg>
      </pc:sldChg>
      <pc:sldChg chg="modSp mod">
        <pc:chgData name="Sarah Burney" userId="3ff1fe9c-ec4d-4417-af83-dbc6e1aa8c41" providerId="ADAL" clId="{FC9FE64B-65E9-4F6E-A817-175A8944AEF7}" dt="2021-12-24T08:58:07.756" v="49" actId="12"/>
        <pc:sldMkLst>
          <pc:docMk/>
          <pc:sldMk cId="491420974" sldId="269"/>
        </pc:sldMkLst>
        <pc:spChg chg="mod">
          <ac:chgData name="Sarah Burney" userId="3ff1fe9c-ec4d-4417-af83-dbc6e1aa8c41" providerId="ADAL" clId="{FC9FE64B-65E9-4F6E-A817-175A8944AEF7}" dt="2021-12-24T08:58:07.756" v="49" actId="12"/>
          <ac:spMkLst>
            <pc:docMk/>
            <pc:sldMk cId="491420974" sldId="269"/>
            <ac:spMk id="3" creationId="{5CAF0C31-58A1-47D2-9F26-B68C46744FA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F8E62-CBD4-4377-A0C6-0E5426183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DABA11-06CB-4800-88BD-A664256FB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0D90A-CA2E-4965-8769-DE2322BC3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9B2E-AF96-4B62-A0D0-201A4EB79C43}" type="datetimeFigureOut">
              <a:rPr lang="en-AU" smtClean="0"/>
              <a:t>24/12/2021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A835D-7664-46D5-97CB-D75B46C77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CA0E4-E085-4FAB-A824-84BDC1B5E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2DF9-2616-47D6-831F-C153873B1B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210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6AA32-E61E-4816-9102-B899876FA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996C9E-7C6E-4865-B8B0-E185CAA7D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6AA0A-8062-4B69-83D6-BA0D2F8B7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9B2E-AF96-4B62-A0D0-201A4EB79C43}" type="datetimeFigureOut">
              <a:rPr lang="en-AU" smtClean="0"/>
              <a:t>24/12/2021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6F724-03B7-46AC-8BCE-DE7A2807B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A05B0-C597-4FD5-9777-8A47D540E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2DF9-2616-47D6-831F-C153873B1B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04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2A8A4D-CBBF-4E3A-BFAE-C8595AF7C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66A9DF-F203-4103-AF66-34ECF3AD6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8D5E2-08DD-412B-B0A8-EE670C40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9B2E-AF96-4B62-A0D0-201A4EB79C43}" type="datetimeFigureOut">
              <a:rPr lang="en-AU" smtClean="0"/>
              <a:t>24/12/2021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C3DBE-2902-4703-8E4F-84344205C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A8221-B34B-4929-A2C1-60BD312E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2DF9-2616-47D6-831F-C153873B1B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520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4258F-7B7D-444C-8A67-5F7D74CE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20714-7E6B-4462-B7B3-ACEA19884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A23D3-AFFB-447E-BD9E-D6A472946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9B2E-AF96-4B62-A0D0-201A4EB79C43}" type="datetimeFigureOut">
              <a:rPr lang="en-AU" smtClean="0"/>
              <a:t>24/12/2021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2A9AB-90AB-4EC1-9CF1-4D1F3FA8E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D6D1D-3394-42C7-88A2-EAF7B2DC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2DF9-2616-47D6-831F-C153873B1B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563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46900-265A-415A-9102-C137D4393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29FF6-45C4-4BB2-B801-2B6182654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6176B-0549-46A4-848C-86A499CF4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9B2E-AF96-4B62-A0D0-201A4EB79C43}" type="datetimeFigureOut">
              <a:rPr lang="en-AU" smtClean="0"/>
              <a:t>24/12/2021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3F4A9-2608-45AE-8403-495F62C8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1643D-93CA-4F63-9650-C32EED56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2DF9-2616-47D6-831F-C153873B1B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15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AABA0-467B-4207-9535-6293385D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DD80D-F3FE-4D5D-BCB0-7B0392A9B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3BE41-674F-410D-BE7C-4749065E5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F6AFF-49FB-470C-8892-BDE68F6CA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9B2E-AF96-4B62-A0D0-201A4EB79C43}" type="datetimeFigureOut">
              <a:rPr lang="en-AU" smtClean="0"/>
              <a:t>24/12/2021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C7EA8-503A-4AAE-A166-D907C6288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8C1ED-16F3-4C60-AA83-A95EA28B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2DF9-2616-47D6-831F-C153873B1B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704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02114-70C3-4F30-BEC2-02F7B3E3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30F2D-90C2-451C-ADCA-F28CDCFC3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B2E77-CF40-4448-A8F3-ADEC4736B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C8FF47-5AEB-4C19-80C5-2A5CA3165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79C144-933A-4482-8EE0-CE3C9060B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8B5804-6EA9-43D6-9634-D22F22A2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9B2E-AF96-4B62-A0D0-201A4EB79C43}" type="datetimeFigureOut">
              <a:rPr lang="en-AU" smtClean="0"/>
              <a:t>24/12/2021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767985-41E6-4678-B00D-BDAAD311C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D1EF7-6DDE-4AE8-9E68-A264A865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2DF9-2616-47D6-831F-C153873B1B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56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D9AF-F0F3-4930-89AA-D11EA6D7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F28B3-07AB-45B7-9524-9AF0209FD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9B2E-AF96-4B62-A0D0-201A4EB79C43}" type="datetimeFigureOut">
              <a:rPr lang="en-AU" smtClean="0"/>
              <a:t>24/12/2021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80267-09BE-40C0-9FBA-05286FE6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35D979-7B34-483E-8351-B3717DA1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2DF9-2616-47D6-831F-C153873B1B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434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F01BA-99D7-48DD-B655-0B6CF5935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9B2E-AF96-4B62-A0D0-201A4EB79C43}" type="datetimeFigureOut">
              <a:rPr lang="en-AU" smtClean="0"/>
              <a:t>24/12/2021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B95B1-FB9F-4497-82C1-10469E595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5AC28-9A12-44F7-A9F7-E99B2E057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2DF9-2616-47D6-831F-C153873B1B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06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E3844-E00E-4FE4-9D2E-55DA12CE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59A4A-E9F8-4C35-B6A5-F7641862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94F28-C53F-4D72-9A98-D989C3CC9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5ADD3-64DE-4D5F-BD17-69E5A09CD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9B2E-AF96-4B62-A0D0-201A4EB79C43}" type="datetimeFigureOut">
              <a:rPr lang="en-AU" smtClean="0"/>
              <a:t>24/12/2021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0285E4-F504-47DC-8B76-BB489C2C6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35AE3-D2DC-433A-971E-D88FE37B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2DF9-2616-47D6-831F-C153873B1B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911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5C2E-CF86-4D3F-AC0D-CF0B9906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385A99-C14C-4195-B408-31685B7D0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CF2E8-F6A4-4F47-BDA4-D373130AE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16BB2-6677-46F2-A698-CD5597799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9B2E-AF96-4B62-A0D0-201A4EB79C43}" type="datetimeFigureOut">
              <a:rPr lang="en-AU" smtClean="0"/>
              <a:t>24/12/2021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4DCE0-9547-4759-B591-8FAC5165E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36806-66EB-4F5D-B18C-D5AC06EB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2DF9-2616-47D6-831F-C153873B1B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712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D64D22-9C7C-4C7A-8423-1397DEBDD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F5D3E-842C-46B6-A226-BC3490BA1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19F6B-0BCC-43F7-A2CA-4B87BA5CF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49B2E-AF96-4B62-A0D0-201A4EB79C43}" type="datetimeFigureOut">
              <a:rPr lang="en-AU" smtClean="0"/>
              <a:t>24/12/2021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13FD5-7976-4EB7-B0B6-3456E5E1F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C8FB6-38A9-460C-8FD8-45ED81FC8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D2DF9-2616-47D6-831F-C153873B1B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182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AB1F6-02A1-4DEE-BFE0-3BF3A8A17B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76" r="9089" b="110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82C4C5-9618-4991-BB18-F48CFAD2B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AU" sz="4800" dirty="0"/>
              <a:t>Year 8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4C5F9-7914-45C5-B57F-B787F42A4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AU" sz="2000" dirty="0"/>
              <a:t>Term 1, List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003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8C0EE-A395-4FE5-BA2D-3763A9180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AU" sz="3600"/>
              <a:t>Zeal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hild with a pencil in his mouth&#10;&#10;Description automatically generated with low confidence">
            <a:extLst>
              <a:ext uri="{FF2B5EF4-FFF2-40B4-BE49-F238E27FC236}">
                <a16:creationId xmlns:a16="http://schemas.microsoft.com/office/drawing/2014/main" id="{CFFD6638-1607-42BD-899A-4CFD002407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22" r="1" b="19272"/>
          <a:stretch/>
        </p:blipFill>
        <p:spPr>
          <a:xfrm>
            <a:off x="644118" y="650494"/>
            <a:ext cx="5492269" cy="5324142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0C31-58A1-47D2-9F26-B68C46744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245779"/>
            <a:ext cx="4282984" cy="3297265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noun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Definition: </a:t>
            </a:r>
            <a:r>
              <a:rPr lang="en-GB" sz="2400" dirty="0"/>
              <a:t>Great enthusiasm or eagerness.</a:t>
            </a:r>
          </a:p>
          <a:p>
            <a:pPr marL="0" indent="0">
              <a:buNone/>
            </a:pPr>
            <a:endParaRPr lang="en-GB" sz="2400" b="1" dirty="0"/>
          </a:p>
          <a:p>
            <a:r>
              <a:rPr lang="en-GB" sz="2400" i="1" dirty="0"/>
              <a:t>In his </a:t>
            </a:r>
            <a:r>
              <a:rPr lang="en-GB" sz="2400" i="1" u="sng" dirty="0"/>
              <a:t>zeal</a:t>
            </a:r>
            <a:r>
              <a:rPr lang="en-GB" sz="2400" i="1" dirty="0"/>
              <a:t> to finish quickly, he didn’t do a good job.</a:t>
            </a:r>
          </a:p>
          <a:p>
            <a:r>
              <a:rPr lang="en-GB" sz="2400" i="1" dirty="0"/>
              <a:t>The police officer had a </a:t>
            </a:r>
            <a:r>
              <a:rPr lang="en-GB" sz="2400" i="1" u="sng" dirty="0"/>
              <a:t>zeal</a:t>
            </a:r>
            <a:r>
              <a:rPr lang="en-GB" sz="2400" i="1" dirty="0"/>
              <a:t> for justice.</a:t>
            </a:r>
          </a:p>
          <a:p>
            <a:pPr marL="0" indent="0">
              <a:buNone/>
            </a:pPr>
            <a:endParaRPr lang="en-AU" sz="18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20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6" name="Rectangle 134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97" name="Group 13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8198" name="Rectangle 13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9" name="Rectangle 13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8C0EE-A395-4FE5-BA2D-3763A9180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AU" sz="3600"/>
              <a:t>Deplorable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0C31-58A1-47D2-9F26-B68C46744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2400" b="1" dirty="0"/>
              <a:t>Part of speech:</a:t>
            </a:r>
            <a:r>
              <a:rPr lang="en-AU" sz="2400" dirty="0"/>
              <a:t> Adjective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b="1" dirty="0"/>
              <a:t>Meaning:</a:t>
            </a:r>
            <a:r>
              <a:rPr lang="en-AU" sz="2400" dirty="0"/>
              <a:t> Completely unacceptable; shockingly bad.</a:t>
            </a:r>
          </a:p>
          <a:p>
            <a:pPr marL="0" indent="0">
              <a:buNone/>
            </a:pPr>
            <a:endParaRPr lang="en-AU" sz="2400" dirty="0"/>
          </a:p>
          <a:p>
            <a:r>
              <a:rPr lang="en-AU" sz="2400" i="1" dirty="0"/>
              <a:t>Calvin’s </a:t>
            </a:r>
            <a:r>
              <a:rPr lang="en-AU" sz="2400" i="1" u="sng" dirty="0"/>
              <a:t>deplorable</a:t>
            </a:r>
            <a:r>
              <a:rPr lang="en-AU" sz="2400" i="1" dirty="0"/>
              <a:t> behaviour makes it hard for his parents to find a babysitter.</a:t>
            </a:r>
          </a:p>
        </p:txBody>
      </p:sp>
      <p:pic>
        <p:nvPicPr>
          <p:cNvPr id="8194" name="Picture 2" descr="revenge of the baby sat | Calvin and hobbes wallpaper, Calvin and hobbes,  Calvin and hobbes comics">
            <a:extLst>
              <a:ext uri="{FF2B5EF4-FFF2-40B4-BE49-F238E27FC236}">
                <a16:creationId xmlns:a16="http://schemas.microsoft.com/office/drawing/2014/main" id="{7A1C5595-08AA-4DED-B7B6-4425E00BB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" r="3" b="3"/>
          <a:stretch/>
        </p:blipFill>
        <p:spPr bwMode="auto">
          <a:xfrm>
            <a:off x="6788383" y="613147"/>
            <a:ext cx="4565417" cy="55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91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376A5-36C1-48E5-904A-68FC7DFAF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AU" sz="3600"/>
              <a:t>Tangible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hat Does Tangible Mean? | The Word Counter">
            <a:extLst>
              <a:ext uri="{FF2B5EF4-FFF2-40B4-BE49-F238E27FC236}">
                <a16:creationId xmlns:a16="http://schemas.microsoft.com/office/drawing/2014/main" id="{5792059C-17CC-4506-B2A1-686619743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t="1" r="14322" b="1"/>
          <a:stretch/>
        </p:blipFill>
        <p:spPr bwMode="auto">
          <a:xfrm>
            <a:off x="576244" y="650494"/>
            <a:ext cx="5628018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95052-36E2-4A25-88CC-DE9E512F9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1" y="2031101"/>
            <a:ext cx="4515023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2000" b="1" dirty="0"/>
              <a:t>Part of Speech: </a:t>
            </a:r>
            <a:r>
              <a:rPr lang="en-AU" sz="2000" dirty="0"/>
              <a:t>Adjective</a:t>
            </a:r>
          </a:p>
          <a:p>
            <a:pPr marL="0" indent="0">
              <a:buNone/>
            </a:pPr>
            <a:endParaRPr lang="en-AU" sz="2000" b="1" dirty="0"/>
          </a:p>
          <a:p>
            <a:pPr marL="0" indent="0">
              <a:buNone/>
            </a:pPr>
            <a:r>
              <a:rPr lang="en-AU" sz="2000" b="1" dirty="0"/>
              <a:t>Meaning: </a:t>
            </a:r>
            <a:r>
              <a:rPr lang="en-AU" sz="2000" dirty="0"/>
              <a:t>Able to be touched or felt.</a:t>
            </a:r>
          </a:p>
          <a:p>
            <a:pPr marL="0" indent="0">
              <a:buNone/>
            </a:pPr>
            <a:endParaRPr lang="en-AU" sz="2000" b="1" dirty="0"/>
          </a:p>
          <a:p>
            <a:r>
              <a:rPr lang="en-AU" sz="2000" i="1" dirty="0"/>
              <a:t>The excitement in the air was almost </a:t>
            </a:r>
            <a:r>
              <a:rPr lang="en-AU" sz="2000" i="1" u="sng" dirty="0"/>
              <a:t>tangible</a:t>
            </a:r>
            <a:r>
              <a:rPr lang="en-AU" sz="2000" i="1" dirty="0"/>
              <a:t>.</a:t>
            </a:r>
          </a:p>
          <a:p>
            <a:r>
              <a:rPr lang="en-AU" sz="2000" i="1" dirty="0"/>
              <a:t>You can’t blame him without any </a:t>
            </a:r>
            <a:r>
              <a:rPr lang="en-AU" sz="2000" i="1" u="sng" dirty="0"/>
              <a:t>tangible</a:t>
            </a:r>
            <a:r>
              <a:rPr lang="en-AU" sz="2000" i="1" dirty="0"/>
              <a:t> proof. 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89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E87BA-F9FB-4728-8BE0-FBDEA21AD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AU" sz="3600"/>
              <a:t>Stamina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57496-4523-4DA6-8780-32E924812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2400" b="1" dirty="0"/>
              <a:t>Part of speech: </a:t>
            </a:r>
            <a:r>
              <a:rPr lang="en-AU" sz="2400" dirty="0"/>
              <a:t>Noun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b="1" dirty="0"/>
              <a:t>Meaning: </a:t>
            </a:r>
            <a:r>
              <a:rPr lang="en-AU" sz="2400" dirty="0"/>
              <a:t>strength or endurance (mental or physical). The ability to keep going for a long time under tough conditions.</a:t>
            </a:r>
          </a:p>
          <a:p>
            <a:pPr marL="0" indent="0">
              <a:buNone/>
            </a:pPr>
            <a:endParaRPr lang="en-AU" sz="2400" dirty="0"/>
          </a:p>
          <a:p>
            <a:r>
              <a:rPr lang="en-AU" sz="2400" i="1" dirty="0"/>
              <a:t>Phil did not have the </a:t>
            </a:r>
            <a:r>
              <a:rPr lang="en-AU" sz="2400" i="1" u="sng" dirty="0"/>
              <a:t>stamina</a:t>
            </a:r>
            <a:r>
              <a:rPr lang="en-AU" sz="2400" i="1" dirty="0"/>
              <a:t> to finish the marathon.</a:t>
            </a:r>
          </a:p>
        </p:txBody>
      </p:sp>
      <p:pic>
        <p:nvPicPr>
          <p:cNvPr id="7170" name="Picture 2" descr="How to Increase Stamina: 10 Science-Backed Tips">
            <a:extLst>
              <a:ext uri="{FF2B5EF4-FFF2-40B4-BE49-F238E27FC236}">
                <a16:creationId xmlns:a16="http://schemas.microsoft.com/office/drawing/2014/main" id="{59E29FA0-368E-4735-B614-D58758C25A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5" r="26078" b="1"/>
          <a:stretch/>
        </p:blipFill>
        <p:spPr bwMode="auto">
          <a:xfrm>
            <a:off x="6788383" y="613147"/>
            <a:ext cx="4565417" cy="55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82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138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7BE84-D13D-48D1-B570-08DD7A97A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AU" sz="3600"/>
              <a:t>Affable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Funny Angry Cats 🤣 Watch Until The End! Don&amp;#39;t Mess With These Pets -  YouTube">
            <a:extLst>
              <a:ext uri="{FF2B5EF4-FFF2-40B4-BE49-F238E27FC236}">
                <a16:creationId xmlns:a16="http://schemas.microsoft.com/office/drawing/2014/main" id="{2FD8D3BF-A240-4BEA-A579-F2C42CBB0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6" r="20708" b="2"/>
          <a:stretch/>
        </p:blipFill>
        <p:spPr bwMode="auto">
          <a:xfrm>
            <a:off x="644076" y="650494"/>
            <a:ext cx="5492354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71812-CD2E-4063-B3F9-B3E368E9A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2400" b="1" dirty="0"/>
              <a:t>Part of speech: </a:t>
            </a:r>
            <a:r>
              <a:rPr lang="en-AU" sz="2400" dirty="0"/>
              <a:t>Adjective</a:t>
            </a:r>
          </a:p>
          <a:p>
            <a:pPr marL="0" indent="0">
              <a:buNone/>
            </a:pPr>
            <a:endParaRPr lang="en-AU" sz="2400" b="1" dirty="0"/>
          </a:p>
          <a:p>
            <a:pPr marL="0" indent="0">
              <a:buNone/>
            </a:pPr>
            <a:r>
              <a:rPr lang="en-AU" sz="2400" b="1" dirty="0"/>
              <a:t>Meaning: </a:t>
            </a:r>
            <a:r>
              <a:rPr lang="en-AU" sz="2400" dirty="0"/>
              <a:t>Friendly, good natured, easy to talk to.</a:t>
            </a:r>
          </a:p>
          <a:p>
            <a:pPr marL="0" indent="0">
              <a:buNone/>
            </a:pPr>
            <a:endParaRPr lang="en-AU" sz="2400" b="1" dirty="0"/>
          </a:p>
          <a:p>
            <a:r>
              <a:rPr lang="en-AU" sz="2400" i="1" dirty="0"/>
              <a:t>Cats are not always as </a:t>
            </a:r>
            <a:r>
              <a:rPr lang="en-AU" sz="2400" i="1" u="sng" dirty="0"/>
              <a:t>affable</a:t>
            </a:r>
            <a:r>
              <a:rPr lang="en-AU" sz="2400" i="1" dirty="0"/>
              <a:t> and loving as dogs.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2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8AC376-B9EE-4C1A-9406-94D47E12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AU" sz="3600"/>
              <a:t>Imperative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9B975-D8F1-458C-997B-84544172D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AU" b="1" dirty="0"/>
              <a:t>Part of speech:</a:t>
            </a:r>
            <a:r>
              <a:rPr lang="en-AU" dirty="0"/>
              <a:t> adjective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Extremely</a:t>
            </a:r>
            <a:r>
              <a:rPr lang="en-AU" b="1" dirty="0"/>
              <a:t> </a:t>
            </a:r>
            <a:r>
              <a:rPr lang="en-AU" dirty="0"/>
              <a:t>important or vital.</a:t>
            </a:r>
            <a:endParaRPr lang="en-AU" b="1" dirty="0"/>
          </a:p>
          <a:p>
            <a:pPr marL="0" indent="0">
              <a:buNone/>
            </a:pPr>
            <a:endParaRPr lang="en-AU" dirty="0"/>
          </a:p>
          <a:p>
            <a:r>
              <a:rPr lang="en-AU" i="1" dirty="0"/>
              <a:t>Water is </a:t>
            </a:r>
            <a:r>
              <a:rPr lang="en-AU" i="1" u="sng" dirty="0"/>
              <a:t>imperative</a:t>
            </a:r>
            <a:r>
              <a:rPr lang="en-AU" i="1" dirty="0"/>
              <a:t> for survival.</a:t>
            </a:r>
          </a:p>
          <a:p>
            <a:r>
              <a:rPr lang="en-AU" i="1" dirty="0"/>
              <a:t>It is </a:t>
            </a:r>
            <a:r>
              <a:rPr lang="en-AU" i="1" u="sng" dirty="0"/>
              <a:t>imperative</a:t>
            </a:r>
            <a:r>
              <a:rPr lang="en-AU" i="1" dirty="0"/>
              <a:t> that you put your name on your test.</a:t>
            </a:r>
          </a:p>
        </p:txBody>
      </p:sp>
      <p:pic>
        <p:nvPicPr>
          <p:cNvPr id="75" name="Picture 74" descr="Water droplet and ripple">
            <a:extLst>
              <a:ext uri="{FF2B5EF4-FFF2-40B4-BE49-F238E27FC236}">
                <a16:creationId xmlns:a16="http://schemas.microsoft.com/office/drawing/2014/main" id="{8C26198E-047F-4DA8-A878-798D4F3963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95" r="8922" b="-1"/>
          <a:stretch/>
        </p:blipFill>
        <p:spPr>
          <a:xfrm>
            <a:off x="6788383" y="613147"/>
            <a:ext cx="4565417" cy="5593443"/>
          </a:xfrm>
          <a:prstGeom prst="rect">
            <a:avLst/>
          </a:prstGeom>
        </p:spPr>
      </p:pic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85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9764F-0D19-483A-BDB1-E1F7F094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AU" sz="3600"/>
              <a:t>Condone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Millions wiped off school vandalism bills - InDaily">
            <a:extLst>
              <a:ext uri="{FF2B5EF4-FFF2-40B4-BE49-F238E27FC236}">
                <a16:creationId xmlns:a16="http://schemas.microsoft.com/office/drawing/2014/main" id="{B2531F5D-7B63-4AC0-81C8-963B37D3D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8" r="8997" b="2"/>
          <a:stretch/>
        </p:blipFill>
        <p:spPr bwMode="auto">
          <a:xfrm>
            <a:off x="670003" y="587829"/>
            <a:ext cx="5492354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AB71F-5E67-41EF-9ABF-9BA68C15D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2400" b="1" dirty="0"/>
              <a:t>Part of speech: </a:t>
            </a:r>
            <a:r>
              <a:rPr lang="en-AU" sz="2400" dirty="0"/>
              <a:t>Verb</a:t>
            </a:r>
          </a:p>
          <a:p>
            <a:pPr marL="0" indent="0">
              <a:buNone/>
            </a:pPr>
            <a:endParaRPr lang="en-AU" sz="2400" b="1" dirty="0"/>
          </a:p>
          <a:p>
            <a:pPr marL="0" indent="0">
              <a:buNone/>
            </a:pPr>
            <a:r>
              <a:rPr lang="en-AU" sz="2400" b="1" dirty="0"/>
              <a:t>Meaning: </a:t>
            </a:r>
            <a:r>
              <a:rPr lang="en-AU" sz="2400" dirty="0"/>
              <a:t>To ignore or accept something bad.  </a:t>
            </a:r>
          </a:p>
          <a:p>
            <a:pPr marL="0" indent="0">
              <a:buNone/>
            </a:pPr>
            <a:endParaRPr lang="en-AU" sz="2400" b="1" dirty="0"/>
          </a:p>
          <a:p>
            <a:r>
              <a:rPr lang="en-AU" sz="2400" i="1" dirty="0"/>
              <a:t>We do not </a:t>
            </a:r>
            <a:r>
              <a:rPr lang="en-AU" sz="2400" i="1" u="sng" dirty="0"/>
              <a:t>condone</a:t>
            </a:r>
            <a:r>
              <a:rPr lang="en-AU" sz="2400" i="1" dirty="0"/>
              <a:t> vandalism at this school.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6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136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C3BE0F-DAD5-4D49-BFCB-860C03699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AU" sz="3600"/>
              <a:t>Disarm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05FE4-C0C7-426C-AA2F-B8EB42F4C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AU" sz="2400" b="1" dirty="0"/>
              <a:t>Part of speech:</a:t>
            </a:r>
            <a:r>
              <a:rPr lang="en-AU" sz="2400" dirty="0"/>
              <a:t> Verb</a:t>
            </a:r>
          </a:p>
          <a:p>
            <a:pPr marL="0" indent="0">
              <a:buNone/>
            </a:pPr>
            <a:endParaRPr lang="en-AU" sz="2400" b="1" dirty="0"/>
          </a:p>
          <a:p>
            <a:pPr marL="0" indent="0">
              <a:buNone/>
            </a:pPr>
            <a:r>
              <a:rPr lang="en-AU" sz="2400" b="1" dirty="0"/>
              <a:t>Meaning: </a:t>
            </a:r>
            <a:r>
              <a:rPr lang="en-AU" sz="2400" dirty="0"/>
              <a:t>to remove weapons or alarms, OR to remove anger and suspicion.</a:t>
            </a:r>
          </a:p>
          <a:p>
            <a:pPr marL="0" indent="0">
              <a:buNone/>
            </a:pPr>
            <a:endParaRPr lang="en-AU" sz="2400" b="1" dirty="0"/>
          </a:p>
          <a:p>
            <a:r>
              <a:rPr lang="en-AU" sz="2400" i="1" dirty="0"/>
              <a:t>The rebel group will never agree to </a:t>
            </a:r>
            <a:r>
              <a:rPr lang="en-AU" sz="2400" i="1" u="sng" dirty="0"/>
              <a:t>disarm</a:t>
            </a:r>
            <a:r>
              <a:rPr lang="en-AU" sz="2400" i="1" dirty="0"/>
              <a:t> their troops.</a:t>
            </a:r>
          </a:p>
          <a:p>
            <a:r>
              <a:rPr lang="en-AU" sz="2400" i="1" dirty="0"/>
              <a:t>The politician’s charm and sense of humour </a:t>
            </a:r>
            <a:r>
              <a:rPr lang="en-AU" sz="2400" i="1" u="sng" dirty="0"/>
              <a:t>disarmed</a:t>
            </a:r>
            <a:r>
              <a:rPr lang="en-AU" sz="2400" i="1" dirty="0"/>
              <a:t> the crowd. </a:t>
            </a:r>
            <a:endParaRPr lang="en-AU" sz="2400" b="1" i="1" dirty="0"/>
          </a:p>
        </p:txBody>
      </p:sp>
      <p:pic>
        <p:nvPicPr>
          <p:cNvPr id="2052" name="Picture 4" descr="Central African Republic: Rebel group &amp;#39;killed 32 civilians&amp;#39; - BBC News">
            <a:extLst>
              <a:ext uri="{FF2B5EF4-FFF2-40B4-BE49-F238E27FC236}">
                <a16:creationId xmlns:a16="http://schemas.microsoft.com/office/drawing/2014/main" id="{22C9B433-99B0-483B-B512-561247E6E5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5" r="28124" b="1"/>
          <a:stretch/>
        </p:blipFill>
        <p:spPr bwMode="auto">
          <a:xfrm>
            <a:off x="6788383" y="613147"/>
            <a:ext cx="4565417" cy="55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062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CADA9-44A1-49F9-A52B-CE99C77B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AU" sz="3600"/>
              <a:t>Elude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armen Sandiego&amp;#39; to Return for Season 2, Netflix Says">
            <a:extLst>
              <a:ext uri="{FF2B5EF4-FFF2-40B4-BE49-F238E27FC236}">
                <a16:creationId xmlns:a16="http://schemas.microsoft.com/office/drawing/2014/main" id="{A09C0B6C-2A2E-4BCC-92F6-4B0FC5325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4" r="8780" b="-1"/>
          <a:stretch/>
        </p:blipFill>
        <p:spPr bwMode="auto">
          <a:xfrm>
            <a:off x="644093" y="650494"/>
            <a:ext cx="5492321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F7BC6-9148-4E10-8B62-9060677FF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Verb</a:t>
            </a:r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To escape or avoid, often with skill.</a:t>
            </a:r>
          </a:p>
          <a:p>
            <a:pPr marL="0" indent="0">
              <a:buNone/>
            </a:pPr>
            <a:endParaRPr lang="en-AU" b="1" dirty="0"/>
          </a:p>
          <a:p>
            <a:r>
              <a:rPr lang="en-AU" i="1" dirty="0"/>
              <a:t>The suspect continues to </a:t>
            </a:r>
            <a:r>
              <a:rPr lang="en-AU" i="1" u="sng" dirty="0"/>
              <a:t>elude</a:t>
            </a:r>
            <a:r>
              <a:rPr lang="en-AU" i="1" dirty="0"/>
              <a:t> police.</a:t>
            </a:r>
          </a:p>
          <a:p>
            <a:r>
              <a:rPr lang="en-AU" i="1" dirty="0"/>
              <a:t>I can picture his face, but his name </a:t>
            </a:r>
            <a:r>
              <a:rPr lang="en-AU" i="1" u="sng" dirty="0"/>
              <a:t>eludes</a:t>
            </a:r>
            <a:r>
              <a:rPr lang="en-AU" i="1" dirty="0"/>
              <a:t> me.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25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0" name="Rectangle 19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173CA-A03E-4885-BDD0-B8A831EC9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AU" sz="4000"/>
              <a:t>Solicitous</a:t>
            </a:r>
          </a:p>
        </p:txBody>
      </p:sp>
      <p:grpSp>
        <p:nvGrpSpPr>
          <p:cNvPr id="6151" name="Group 19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6152" name="Rectangle 19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3" name="Rectangle 19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54" name="Rectangle 19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A381E-1CCF-4CB1-B1A4-F90BC7C56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2400" b="1" dirty="0"/>
              <a:t>Part of speech: </a:t>
            </a:r>
            <a:r>
              <a:rPr lang="en-AU" sz="2400" dirty="0"/>
              <a:t>adjective</a:t>
            </a:r>
          </a:p>
          <a:p>
            <a:pPr marL="0" indent="0">
              <a:buNone/>
            </a:pPr>
            <a:endParaRPr lang="en-AU" sz="2400" b="1" dirty="0"/>
          </a:p>
          <a:p>
            <a:pPr marL="0" indent="0">
              <a:buNone/>
            </a:pPr>
            <a:r>
              <a:rPr lang="en-AU" sz="2400" b="1" dirty="0"/>
              <a:t>Meaning: </a:t>
            </a:r>
            <a:r>
              <a:rPr lang="en-AU" sz="2400" dirty="0"/>
              <a:t>showing care or attention; full of concern or fear </a:t>
            </a:r>
            <a:endParaRPr lang="en-AU" sz="2400" b="1" dirty="0"/>
          </a:p>
          <a:p>
            <a:pPr marL="0" indent="0">
              <a:buNone/>
            </a:pPr>
            <a:endParaRPr lang="en-AU" sz="2400" i="1" dirty="0"/>
          </a:p>
          <a:p>
            <a:r>
              <a:rPr lang="en-AU" sz="2400" i="1" dirty="0"/>
              <a:t>Penny was a very </a:t>
            </a:r>
            <a:r>
              <a:rPr lang="en-AU" sz="2400" i="1" u="sng" dirty="0"/>
              <a:t>solicitous</a:t>
            </a:r>
            <a:r>
              <a:rPr lang="en-AU" sz="2400" i="1" dirty="0"/>
              <a:t> hostess, hovering over the guests offering snacks.</a:t>
            </a:r>
          </a:p>
        </p:txBody>
      </p:sp>
      <p:sp>
        <p:nvSpPr>
          <p:cNvPr id="6155" name="Rectangle 19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6" name="Rectangle 19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Three Tips for Throwing a 1950s Dinner Party | Revolution Mother">
            <a:extLst>
              <a:ext uri="{FF2B5EF4-FFF2-40B4-BE49-F238E27FC236}">
                <a16:creationId xmlns:a16="http://schemas.microsoft.com/office/drawing/2014/main" id="{725E5298-48E3-4EC8-8427-BE486CB75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344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340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Year 8 Vocab</vt:lpstr>
      <vt:lpstr>Tangible</vt:lpstr>
      <vt:lpstr>Stamina</vt:lpstr>
      <vt:lpstr>Affable</vt:lpstr>
      <vt:lpstr>Imperative</vt:lpstr>
      <vt:lpstr>Condone</vt:lpstr>
      <vt:lpstr>Disarm</vt:lpstr>
      <vt:lpstr>Elude</vt:lpstr>
      <vt:lpstr>Solicitous</vt:lpstr>
      <vt:lpstr>Zeal</vt:lpstr>
      <vt:lpstr>Deplorable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 Vocab</dc:title>
  <dc:creator>Sarah Burney</dc:creator>
  <cp:lastModifiedBy>Sarah Burney</cp:lastModifiedBy>
  <cp:revision>1</cp:revision>
  <dcterms:created xsi:type="dcterms:W3CDTF">2021-12-01T02:11:48Z</dcterms:created>
  <dcterms:modified xsi:type="dcterms:W3CDTF">2021-12-24T08:58:18Z</dcterms:modified>
</cp:coreProperties>
</file>