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53D84-4B88-49BC-A236-58AE84214E6D}" v="3" dt="2021-12-24T08:55:14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89EEF87F-6BAC-4E10-A653-FEE42A260D0E}"/>
    <pc:docChg chg="undo custSel addSld modSld sldOrd">
      <pc:chgData name="Sarah Burney" userId="3ff1fe9c-ec4d-4417-af83-dbc6e1aa8c41" providerId="ADAL" clId="{89EEF87F-6BAC-4E10-A653-FEE42A260D0E}" dt="2021-12-03T02:12:15.327" v="2725" actId="20577"/>
      <pc:docMkLst>
        <pc:docMk/>
      </pc:docMkLst>
      <pc:sldChg chg="addSp delSp modSp mod setBg">
        <pc:chgData name="Sarah Burney" userId="3ff1fe9c-ec4d-4417-af83-dbc6e1aa8c41" providerId="ADAL" clId="{89EEF87F-6BAC-4E10-A653-FEE42A260D0E}" dt="2021-12-03T00:16:22.251" v="409" actId="20577"/>
        <pc:sldMkLst>
          <pc:docMk/>
          <pc:sldMk cId="1986144581" sldId="261"/>
        </pc:sldMkLst>
        <pc:spChg chg="mod">
          <ac:chgData name="Sarah Burney" userId="3ff1fe9c-ec4d-4417-af83-dbc6e1aa8c41" providerId="ADAL" clId="{89EEF87F-6BAC-4E10-A653-FEE42A260D0E}" dt="2021-12-03T00:14:38.007" v="294" actId="26606"/>
          <ac:spMkLst>
            <pc:docMk/>
            <pc:sldMk cId="1986144581" sldId="261"/>
            <ac:spMk id="2" creationId="{9BDDE3E7-8049-44B2-9759-41F396E48BC7}"/>
          </ac:spMkLst>
        </pc:spChg>
        <pc:spChg chg="mod">
          <ac:chgData name="Sarah Burney" userId="3ff1fe9c-ec4d-4417-af83-dbc6e1aa8c41" providerId="ADAL" clId="{89EEF87F-6BAC-4E10-A653-FEE42A260D0E}" dt="2021-12-03T00:16:22.251" v="409" actId="20577"/>
          <ac:spMkLst>
            <pc:docMk/>
            <pc:sldMk cId="1986144581" sldId="261"/>
            <ac:spMk id="3" creationId="{056108B5-FEFC-4C07-8461-0587C54AE1C9}"/>
          </ac:spMkLst>
        </pc:spChg>
        <pc:spChg chg="add">
          <ac:chgData name="Sarah Burney" userId="3ff1fe9c-ec4d-4417-af83-dbc6e1aa8c41" providerId="ADAL" clId="{89EEF87F-6BAC-4E10-A653-FEE42A260D0E}" dt="2021-12-03T00:14:38.007" v="294" actId="26606"/>
          <ac:spMkLst>
            <pc:docMk/>
            <pc:sldMk cId="1986144581" sldId="261"/>
            <ac:spMk id="75" creationId="{579E3846-8D0B-B14A-817A-7FAC9DDAB4D8}"/>
          </ac:spMkLst>
        </pc:spChg>
        <pc:spChg chg="add">
          <ac:chgData name="Sarah Burney" userId="3ff1fe9c-ec4d-4417-af83-dbc6e1aa8c41" providerId="ADAL" clId="{89EEF87F-6BAC-4E10-A653-FEE42A260D0E}" dt="2021-12-03T00:14:38.007" v="294" actId="26606"/>
          <ac:spMkLst>
            <pc:docMk/>
            <pc:sldMk cId="1986144581" sldId="261"/>
            <ac:spMk id="77" creationId="{A12C7CBA-A034-9548-BC45-D37C25C0087C}"/>
          </ac:spMkLst>
        </pc:spChg>
        <pc:spChg chg="add">
          <ac:chgData name="Sarah Burney" userId="3ff1fe9c-ec4d-4417-af83-dbc6e1aa8c41" providerId="ADAL" clId="{89EEF87F-6BAC-4E10-A653-FEE42A260D0E}" dt="2021-12-03T00:14:38.007" v="294" actId="26606"/>
          <ac:spMkLst>
            <pc:docMk/>
            <pc:sldMk cId="1986144581" sldId="261"/>
            <ac:spMk id="79" creationId="{5449ED22-D9F5-F848-A98A-7181D4EE7A7B}"/>
          </ac:spMkLst>
        </pc:spChg>
        <pc:picChg chg="del">
          <ac:chgData name="Sarah Burney" userId="3ff1fe9c-ec4d-4417-af83-dbc6e1aa8c41" providerId="ADAL" clId="{89EEF87F-6BAC-4E10-A653-FEE42A260D0E}" dt="2021-12-03T00:11:43.145" v="292" actId="478"/>
          <ac:picMkLst>
            <pc:docMk/>
            <pc:sldMk cId="1986144581" sldId="261"/>
            <ac:picMk id="5124" creationId="{167E0788-0EF8-4252-9EE7-5F1C685864E6}"/>
          </ac:picMkLst>
        </pc:picChg>
        <pc:picChg chg="add mod">
          <ac:chgData name="Sarah Burney" userId="3ff1fe9c-ec4d-4417-af83-dbc6e1aa8c41" providerId="ADAL" clId="{89EEF87F-6BAC-4E10-A653-FEE42A260D0E}" dt="2021-12-03T00:14:38.022" v="295" actId="27636"/>
          <ac:picMkLst>
            <pc:docMk/>
            <pc:sldMk cId="1986144581" sldId="261"/>
            <ac:picMk id="5126" creationId="{01E2E1B4-B644-4644-9E61-4CBFDAEC0755}"/>
          </ac:picMkLst>
        </pc:picChg>
      </pc:sldChg>
      <pc:sldChg chg="addSp modSp mod ord setBg">
        <pc:chgData name="Sarah Burney" userId="3ff1fe9c-ec4d-4417-af83-dbc6e1aa8c41" providerId="ADAL" clId="{89EEF87F-6BAC-4E10-A653-FEE42A260D0E}" dt="2021-12-03T00:21:57.057" v="759" actId="115"/>
        <pc:sldMkLst>
          <pc:docMk/>
          <pc:sldMk cId="2600212295" sldId="262"/>
        </pc:sldMkLst>
        <pc:spChg chg="mod">
          <ac:chgData name="Sarah Burney" userId="3ff1fe9c-ec4d-4417-af83-dbc6e1aa8c41" providerId="ADAL" clId="{89EEF87F-6BAC-4E10-A653-FEE42A260D0E}" dt="2021-12-03T00:18:36.507" v="487" actId="26606"/>
          <ac:spMkLst>
            <pc:docMk/>
            <pc:sldMk cId="2600212295" sldId="262"/>
            <ac:spMk id="2" creationId="{10012AC4-7FF4-4805-B37F-29457BB9487B}"/>
          </ac:spMkLst>
        </pc:spChg>
        <pc:spChg chg="mod">
          <ac:chgData name="Sarah Burney" userId="3ff1fe9c-ec4d-4417-af83-dbc6e1aa8c41" providerId="ADAL" clId="{89EEF87F-6BAC-4E10-A653-FEE42A260D0E}" dt="2021-12-03T00:21:57.057" v="759" actId="115"/>
          <ac:spMkLst>
            <pc:docMk/>
            <pc:sldMk cId="2600212295" sldId="262"/>
            <ac:spMk id="3" creationId="{A79ABB73-5475-4EB6-8342-6A788BB19727}"/>
          </ac:spMkLst>
        </pc:spChg>
        <pc:spChg chg="add">
          <ac:chgData name="Sarah Burney" userId="3ff1fe9c-ec4d-4417-af83-dbc6e1aa8c41" providerId="ADAL" clId="{89EEF87F-6BAC-4E10-A653-FEE42A260D0E}" dt="2021-12-03T00:18:36.507" v="487" actId="26606"/>
          <ac:spMkLst>
            <pc:docMk/>
            <pc:sldMk cId="2600212295" sldId="262"/>
            <ac:spMk id="71" creationId="{579E3846-8D0B-B14A-817A-7FAC9DDAB4D8}"/>
          </ac:spMkLst>
        </pc:spChg>
        <pc:spChg chg="add">
          <ac:chgData name="Sarah Burney" userId="3ff1fe9c-ec4d-4417-af83-dbc6e1aa8c41" providerId="ADAL" clId="{89EEF87F-6BAC-4E10-A653-FEE42A260D0E}" dt="2021-12-03T00:18:36.507" v="487" actId="26606"/>
          <ac:spMkLst>
            <pc:docMk/>
            <pc:sldMk cId="2600212295" sldId="262"/>
            <ac:spMk id="73" creationId="{EAB1217A-7C36-3A41-8536-BC68C4521095}"/>
          </ac:spMkLst>
        </pc:spChg>
        <pc:spChg chg="add">
          <ac:chgData name="Sarah Burney" userId="3ff1fe9c-ec4d-4417-af83-dbc6e1aa8c41" providerId="ADAL" clId="{89EEF87F-6BAC-4E10-A653-FEE42A260D0E}" dt="2021-12-03T00:18:36.507" v="487" actId="26606"/>
          <ac:spMkLst>
            <pc:docMk/>
            <pc:sldMk cId="2600212295" sldId="262"/>
            <ac:spMk id="75" creationId="{DCA5172B-100A-154D-8648-280629D67DD0}"/>
          </ac:spMkLst>
        </pc:spChg>
        <pc:picChg chg="add mod">
          <ac:chgData name="Sarah Burney" userId="3ff1fe9c-ec4d-4417-af83-dbc6e1aa8c41" providerId="ADAL" clId="{89EEF87F-6BAC-4E10-A653-FEE42A260D0E}" dt="2021-12-03T00:18:53.685" v="488" actId="18131"/>
          <ac:picMkLst>
            <pc:docMk/>
            <pc:sldMk cId="2600212295" sldId="262"/>
            <ac:picMk id="6146" creationId="{60A7E539-CC1A-4252-B2A6-8B1A03B9F081}"/>
          </ac:picMkLst>
        </pc:picChg>
      </pc:sldChg>
      <pc:sldChg chg="addSp modSp new mod">
        <pc:chgData name="Sarah Burney" userId="3ff1fe9c-ec4d-4417-af83-dbc6e1aa8c41" providerId="ADAL" clId="{89EEF87F-6BAC-4E10-A653-FEE42A260D0E}" dt="2021-12-03T02:09:38.945" v="2526" actId="20577"/>
        <pc:sldMkLst>
          <pc:docMk/>
          <pc:sldMk cId="162898571" sldId="263"/>
        </pc:sldMkLst>
        <pc:spChg chg="mod">
          <ac:chgData name="Sarah Burney" userId="3ff1fe9c-ec4d-4417-af83-dbc6e1aa8c41" providerId="ADAL" clId="{89EEF87F-6BAC-4E10-A653-FEE42A260D0E}" dt="2021-12-03T00:17:27.345" v="418" actId="20577"/>
          <ac:spMkLst>
            <pc:docMk/>
            <pc:sldMk cId="162898571" sldId="263"/>
            <ac:spMk id="2" creationId="{55426B7B-E206-4ACE-BBE9-021C69F488AB}"/>
          </ac:spMkLst>
        </pc:spChg>
        <pc:spChg chg="mod">
          <ac:chgData name="Sarah Burney" userId="3ff1fe9c-ec4d-4417-af83-dbc6e1aa8c41" providerId="ADAL" clId="{89EEF87F-6BAC-4E10-A653-FEE42A260D0E}" dt="2021-12-03T02:09:38.945" v="2526" actId="20577"/>
          <ac:spMkLst>
            <pc:docMk/>
            <pc:sldMk cId="162898571" sldId="263"/>
            <ac:spMk id="3" creationId="{C36B6EAD-B349-4D49-A0FD-2C6B1D480581}"/>
          </ac:spMkLst>
        </pc:spChg>
        <pc:picChg chg="add mod">
          <ac:chgData name="Sarah Burney" userId="3ff1fe9c-ec4d-4417-af83-dbc6e1aa8c41" providerId="ADAL" clId="{89EEF87F-6BAC-4E10-A653-FEE42A260D0E}" dt="2021-12-03T02:08:02.777" v="2324" actId="1076"/>
          <ac:picMkLst>
            <pc:docMk/>
            <pc:sldMk cId="162898571" sldId="263"/>
            <ac:picMk id="9218" creationId="{CED6375F-A903-4EC0-B149-2FA7A8AC8AD1}"/>
          </ac:picMkLst>
        </pc:picChg>
      </pc:sldChg>
      <pc:sldChg chg="addSp delSp modSp new mod ord setBg">
        <pc:chgData name="Sarah Burney" userId="3ff1fe9c-ec4d-4417-af83-dbc6e1aa8c41" providerId="ADAL" clId="{89EEF87F-6BAC-4E10-A653-FEE42A260D0E}" dt="2021-12-03T00:53:22.078" v="1715" actId="18131"/>
        <pc:sldMkLst>
          <pc:docMk/>
          <pc:sldMk cId="3426296403" sldId="264"/>
        </pc:sldMkLst>
        <pc:spChg chg="mod">
          <ac:chgData name="Sarah Burney" userId="3ff1fe9c-ec4d-4417-af83-dbc6e1aa8c41" providerId="ADAL" clId="{89EEF87F-6BAC-4E10-A653-FEE42A260D0E}" dt="2021-12-03T00:41:24.809" v="1571" actId="26606"/>
          <ac:spMkLst>
            <pc:docMk/>
            <pc:sldMk cId="3426296403" sldId="264"/>
            <ac:spMk id="2" creationId="{A598F81A-871A-46E6-B952-6DAE6A38E962}"/>
          </ac:spMkLst>
        </pc:spChg>
        <pc:spChg chg="add del mod">
          <ac:chgData name="Sarah Burney" userId="3ff1fe9c-ec4d-4417-af83-dbc6e1aa8c41" providerId="ADAL" clId="{89EEF87F-6BAC-4E10-A653-FEE42A260D0E}" dt="2021-12-03T00:45:29.025" v="1710" actId="115"/>
          <ac:spMkLst>
            <pc:docMk/>
            <pc:sldMk cId="3426296403" sldId="264"/>
            <ac:spMk id="3" creationId="{6CD45A91-75C4-4ED9-B80C-775EC1CC33DB}"/>
          </ac:spMkLst>
        </pc:spChg>
        <pc:spChg chg="add del mod">
          <ac:chgData name="Sarah Burney" userId="3ff1fe9c-ec4d-4417-af83-dbc6e1aa8c41" providerId="ADAL" clId="{89EEF87F-6BAC-4E10-A653-FEE42A260D0E}" dt="2021-12-03T00:39:38.417" v="1564" actId="478"/>
          <ac:spMkLst>
            <pc:docMk/>
            <pc:sldMk cId="3426296403" sldId="264"/>
            <ac:spMk id="4" creationId="{60D612E8-6926-4DCD-90A7-B74886FC5D90}"/>
          </ac:spMkLst>
        </pc:spChg>
        <pc:spChg chg="add del">
          <ac:chgData name="Sarah Burney" userId="3ff1fe9c-ec4d-4417-af83-dbc6e1aa8c41" providerId="ADAL" clId="{89EEF87F-6BAC-4E10-A653-FEE42A260D0E}" dt="2021-12-03T00:41:15.859" v="1568" actId="26606"/>
          <ac:spMkLst>
            <pc:docMk/>
            <pc:sldMk cId="3426296403" sldId="264"/>
            <ac:spMk id="73" creationId="{579E3846-8D0B-B14A-817A-7FAC9DDAB4D8}"/>
          </ac:spMkLst>
        </pc:spChg>
        <pc:spChg chg="add del">
          <ac:chgData name="Sarah Burney" userId="3ff1fe9c-ec4d-4417-af83-dbc6e1aa8c41" providerId="ADAL" clId="{89EEF87F-6BAC-4E10-A653-FEE42A260D0E}" dt="2021-12-03T00:41:15.859" v="1568" actId="26606"/>
          <ac:spMkLst>
            <pc:docMk/>
            <pc:sldMk cId="3426296403" sldId="264"/>
            <ac:spMk id="75" creationId="{BE50E7BE-734F-224D-B03E-074DE1D12480}"/>
          </ac:spMkLst>
        </pc:spChg>
        <pc:spChg chg="add del">
          <ac:chgData name="Sarah Burney" userId="3ff1fe9c-ec4d-4417-af83-dbc6e1aa8c41" providerId="ADAL" clId="{89EEF87F-6BAC-4E10-A653-FEE42A260D0E}" dt="2021-12-03T00:41:15.859" v="1568" actId="26606"/>
          <ac:spMkLst>
            <pc:docMk/>
            <pc:sldMk cId="3426296403" sldId="264"/>
            <ac:spMk id="77" creationId="{DCA5172B-100A-154D-8648-280629D67DD0}"/>
          </ac:spMkLst>
        </pc:spChg>
        <pc:spChg chg="add">
          <ac:chgData name="Sarah Burney" userId="3ff1fe9c-ec4d-4417-af83-dbc6e1aa8c41" providerId="ADAL" clId="{89EEF87F-6BAC-4E10-A653-FEE42A260D0E}" dt="2021-12-03T00:53:02.788" v="1713" actId="26606"/>
          <ac:spMkLst>
            <pc:docMk/>
            <pc:sldMk cId="3426296403" sldId="264"/>
            <ac:spMk id="81" creationId="{579E3846-8D0B-B14A-817A-7FAC9DDAB4D8}"/>
          </ac:spMkLst>
        </pc:spChg>
        <pc:spChg chg="add">
          <ac:chgData name="Sarah Burney" userId="3ff1fe9c-ec4d-4417-af83-dbc6e1aa8c41" providerId="ADAL" clId="{89EEF87F-6BAC-4E10-A653-FEE42A260D0E}" dt="2021-12-03T00:53:02.788" v="1713" actId="26606"/>
          <ac:spMkLst>
            <pc:docMk/>
            <pc:sldMk cId="3426296403" sldId="264"/>
            <ac:spMk id="83" creationId="{A12C7CBA-A034-9548-BC45-D37C25C0087C}"/>
          </ac:spMkLst>
        </pc:spChg>
        <pc:spChg chg="add">
          <ac:chgData name="Sarah Burney" userId="3ff1fe9c-ec4d-4417-af83-dbc6e1aa8c41" providerId="ADAL" clId="{89EEF87F-6BAC-4E10-A653-FEE42A260D0E}" dt="2021-12-03T00:53:02.788" v="1713" actId="26606"/>
          <ac:spMkLst>
            <pc:docMk/>
            <pc:sldMk cId="3426296403" sldId="264"/>
            <ac:spMk id="85" creationId="{5449ED22-D9F5-F848-A98A-7181D4EE7A7B}"/>
          </ac:spMkLst>
        </pc:spChg>
        <pc:spChg chg="add del">
          <ac:chgData name="Sarah Burney" userId="3ff1fe9c-ec4d-4417-af83-dbc6e1aa8c41" providerId="ADAL" clId="{89EEF87F-6BAC-4E10-A653-FEE42A260D0E}" dt="2021-12-03T00:41:24.809" v="1570" actId="26606"/>
          <ac:spMkLst>
            <pc:docMk/>
            <pc:sldMk cId="3426296403" sldId="264"/>
            <ac:spMk id="8198" creationId="{579E3846-8D0B-B14A-817A-7FAC9DDAB4D8}"/>
          </ac:spMkLst>
        </pc:spChg>
        <pc:spChg chg="add del">
          <ac:chgData name="Sarah Burney" userId="3ff1fe9c-ec4d-4417-af83-dbc6e1aa8c41" providerId="ADAL" clId="{89EEF87F-6BAC-4E10-A653-FEE42A260D0E}" dt="2021-12-03T00:41:24.809" v="1570" actId="26606"/>
          <ac:spMkLst>
            <pc:docMk/>
            <pc:sldMk cId="3426296403" sldId="264"/>
            <ac:spMk id="8199" creationId="{EAB1217A-7C36-3A41-8536-BC68C4521095}"/>
          </ac:spMkLst>
        </pc:spChg>
        <pc:spChg chg="add del">
          <ac:chgData name="Sarah Burney" userId="3ff1fe9c-ec4d-4417-af83-dbc6e1aa8c41" providerId="ADAL" clId="{89EEF87F-6BAC-4E10-A653-FEE42A260D0E}" dt="2021-12-03T00:41:24.809" v="1570" actId="26606"/>
          <ac:spMkLst>
            <pc:docMk/>
            <pc:sldMk cId="3426296403" sldId="264"/>
            <ac:spMk id="8200" creationId="{DCA5172B-100A-154D-8648-280629D67DD0}"/>
          </ac:spMkLst>
        </pc:spChg>
        <pc:spChg chg="add del">
          <ac:chgData name="Sarah Burney" userId="3ff1fe9c-ec4d-4417-af83-dbc6e1aa8c41" providerId="ADAL" clId="{89EEF87F-6BAC-4E10-A653-FEE42A260D0E}" dt="2021-12-03T00:53:02.788" v="1713" actId="26606"/>
          <ac:spMkLst>
            <pc:docMk/>
            <pc:sldMk cId="3426296403" sldId="264"/>
            <ac:spMk id="8202" creationId="{579E3846-8D0B-B14A-817A-7FAC9DDAB4D8}"/>
          </ac:spMkLst>
        </pc:spChg>
        <pc:spChg chg="add del">
          <ac:chgData name="Sarah Burney" userId="3ff1fe9c-ec4d-4417-af83-dbc6e1aa8c41" providerId="ADAL" clId="{89EEF87F-6BAC-4E10-A653-FEE42A260D0E}" dt="2021-12-03T00:53:02.788" v="1713" actId="26606"/>
          <ac:spMkLst>
            <pc:docMk/>
            <pc:sldMk cId="3426296403" sldId="264"/>
            <ac:spMk id="8203" creationId="{7B768144-4A9A-EF4F-89C6-859C48A1ADB8}"/>
          </ac:spMkLst>
        </pc:spChg>
        <pc:spChg chg="add del">
          <ac:chgData name="Sarah Burney" userId="3ff1fe9c-ec4d-4417-af83-dbc6e1aa8c41" providerId="ADAL" clId="{89EEF87F-6BAC-4E10-A653-FEE42A260D0E}" dt="2021-12-03T00:53:02.788" v="1713" actId="26606"/>
          <ac:spMkLst>
            <pc:docMk/>
            <pc:sldMk cId="3426296403" sldId="264"/>
            <ac:spMk id="8204" creationId="{233F0DEE-0C91-A94B-BED4-444EDE341B03}"/>
          </ac:spMkLst>
        </pc:spChg>
        <pc:picChg chg="add mod">
          <ac:chgData name="Sarah Burney" userId="3ff1fe9c-ec4d-4417-af83-dbc6e1aa8c41" providerId="ADAL" clId="{89EEF87F-6BAC-4E10-A653-FEE42A260D0E}" dt="2021-12-03T00:53:22.078" v="1715" actId="18131"/>
          <ac:picMkLst>
            <pc:docMk/>
            <pc:sldMk cId="3426296403" sldId="264"/>
            <ac:picMk id="5" creationId="{42D36648-CD15-4C31-A8F2-98D177185F17}"/>
          </ac:picMkLst>
        </pc:picChg>
        <pc:picChg chg="add del">
          <ac:chgData name="Sarah Burney" userId="3ff1fe9c-ec4d-4417-af83-dbc6e1aa8c41" providerId="ADAL" clId="{89EEF87F-6BAC-4E10-A653-FEE42A260D0E}" dt="2021-12-03T00:39:39.066" v="1565"/>
          <ac:picMkLst>
            <pc:docMk/>
            <pc:sldMk cId="3426296403" sldId="264"/>
            <ac:picMk id="8194" creationId="{10F15A37-3296-47A4-ADFB-5C44DF94F541}"/>
          </ac:picMkLst>
        </pc:picChg>
        <pc:picChg chg="add del mod">
          <ac:chgData name="Sarah Burney" userId="3ff1fe9c-ec4d-4417-af83-dbc6e1aa8c41" providerId="ADAL" clId="{89EEF87F-6BAC-4E10-A653-FEE42A260D0E}" dt="2021-12-03T00:45:31.936" v="1711" actId="478"/>
          <ac:picMkLst>
            <pc:docMk/>
            <pc:sldMk cId="3426296403" sldId="264"/>
            <ac:picMk id="8196" creationId="{23AD4708-1E62-4ABF-93BC-02337A0DAA49}"/>
          </ac:picMkLst>
        </pc:picChg>
      </pc:sldChg>
      <pc:sldChg chg="addSp modSp new mod setBg">
        <pc:chgData name="Sarah Burney" userId="3ff1fe9c-ec4d-4417-af83-dbc6e1aa8c41" providerId="ADAL" clId="{89EEF87F-6BAC-4E10-A653-FEE42A260D0E}" dt="2021-12-03T02:12:15.327" v="2725" actId="20577"/>
        <pc:sldMkLst>
          <pc:docMk/>
          <pc:sldMk cId="1988668320" sldId="265"/>
        </pc:sldMkLst>
        <pc:spChg chg="mod">
          <ac:chgData name="Sarah Burney" userId="3ff1fe9c-ec4d-4417-af83-dbc6e1aa8c41" providerId="ADAL" clId="{89EEF87F-6BAC-4E10-A653-FEE42A260D0E}" dt="2021-12-03T00:26:58.820" v="1095" actId="26606"/>
          <ac:spMkLst>
            <pc:docMk/>
            <pc:sldMk cId="1988668320" sldId="265"/>
            <ac:spMk id="2" creationId="{760602FE-309F-4DD5-9C1C-2787C81E6FCC}"/>
          </ac:spMkLst>
        </pc:spChg>
        <pc:spChg chg="mod">
          <ac:chgData name="Sarah Burney" userId="3ff1fe9c-ec4d-4417-af83-dbc6e1aa8c41" providerId="ADAL" clId="{89EEF87F-6BAC-4E10-A653-FEE42A260D0E}" dt="2021-12-03T02:12:15.327" v="2725" actId="20577"/>
          <ac:spMkLst>
            <pc:docMk/>
            <pc:sldMk cId="1988668320" sldId="265"/>
            <ac:spMk id="3" creationId="{6455B79E-DCF9-4628-856B-06B2B347E939}"/>
          </ac:spMkLst>
        </pc:spChg>
        <pc:spChg chg="add">
          <ac:chgData name="Sarah Burney" userId="3ff1fe9c-ec4d-4417-af83-dbc6e1aa8c41" providerId="ADAL" clId="{89EEF87F-6BAC-4E10-A653-FEE42A260D0E}" dt="2021-12-03T00:26:58.820" v="1095" actId="26606"/>
          <ac:spMkLst>
            <pc:docMk/>
            <pc:sldMk cId="1988668320" sldId="265"/>
            <ac:spMk id="71" creationId="{579E3846-8D0B-B14A-817A-7FAC9DDAB4D8}"/>
          </ac:spMkLst>
        </pc:spChg>
        <pc:spChg chg="add">
          <ac:chgData name="Sarah Burney" userId="3ff1fe9c-ec4d-4417-af83-dbc6e1aa8c41" providerId="ADAL" clId="{89EEF87F-6BAC-4E10-A653-FEE42A260D0E}" dt="2021-12-03T00:26:58.820" v="1095" actId="26606"/>
          <ac:spMkLst>
            <pc:docMk/>
            <pc:sldMk cId="1988668320" sldId="265"/>
            <ac:spMk id="73" creationId="{EAB1217A-7C36-3A41-8536-BC68C4521095}"/>
          </ac:spMkLst>
        </pc:spChg>
        <pc:spChg chg="add">
          <ac:chgData name="Sarah Burney" userId="3ff1fe9c-ec4d-4417-af83-dbc6e1aa8c41" providerId="ADAL" clId="{89EEF87F-6BAC-4E10-A653-FEE42A260D0E}" dt="2021-12-03T00:26:58.820" v="1095" actId="26606"/>
          <ac:spMkLst>
            <pc:docMk/>
            <pc:sldMk cId="1988668320" sldId="265"/>
            <ac:spMk id="75" creationId="{DCA5172B-100A-154D-8648-280629D67DD0}"/>
          </ac:spMkLst>
        </pc:spChg>
        <pc:picChg chg="add mod">
          <ac:chgData name="Sarah Burney" userId="3ff1fe9c-ec4d-4417-af83-dbc6e1aa8c41" providerId="ADAL" clId="{89EEF87F-6BAC-4E10-A653-FEE42A260D0E}" dt="2021-12-03T00:26:58.820" v="1095" actId="26606"/>
          <ac:picMkLst>
            <pc:docMk/>
            <pc:sldMk cId="1988668320" sldId="265"/>
            <ac:picMk id="7170" creationId="{858A26B7-D67E-4F7A-93AA-780E1BA2A5F9}"/>
          </ac:picMkLst>
        </pc:picChg>
      </pc:sldChg>
      <pc:sldChg chg="addSp modSp new mod setBg">
        <pc:chgData name="Sarah Burney" userId="3ff1fe9c-ec4d-4417-af83-dbc6e1aa8c41" providerId="ADAL" clId="{89EEF87F-6BAC-4E10-A653-FEE42A260D0E}" dt="2021-12-03T02:12:01.201" v="2699" actId="115"/>
        <pc:sldMkLst>
          <pc:docMk/>
          <pc:sldMk cId="3859105494" sldId="266"/>
        </pc:sldMkLst>
        <pc:spChg chg="mod">
          <ac:chgData name="Sarah Burney" userId="3ff1fe9c-ec4d-4417-af83-dbc6e1aa8c41" providerId="ADAL" clId="{89EEF87F-6BAC-4E10-A653-FEE42A260D0E}" dt="2021-12-03T02:10:19.969" v="2528" actId="26606"/>
          <ac:spMkLst>
            <pc:docMk/>
            <pc:sldMk cId="3859105494" sldId="266"/>
            <ac:spMk id="2" creationId="{CF941D42-6C1B-4364-99BA-3CD93CD77E6F}"/>
          </ac:spMkLst>
        </pc:spChg>
        <pc:spChg chg="mod">
          <ac:chgData name="Sarah Burney" userId="3ff1fe9c-ec4d-4417-af83-dbc6e1aa8c41" providerId="ADAL" clId="{89EEF87F-6BAC-4E10-A653-FEE42A260D0E}" dt="2021-12-03T02:12:01.201" v="2699" actId="115"/>
          <ac:spMkLst>
            <pc:docMk/>
            <pc:sldMk cId="3859105494" sldId="266"/>
            <ac:spMk id="3" creationId="{FF0E9995-D934-41B9-AF8B-4EF1FD08E0A4}"/>
          </ac:spMkLst>
        </pc:spChg>
        <pc:spChg chg="add">
          <ac:chgData name="Sarah Burney" userId="3ff1fe9c-ec4d-4417-af83-dbc6e1aa8c41" providerId="ADAL" clId="{89EEF87F-6BAC-4E10-A653-FEE42A260D0E}" dt="2021-12-03T02:10:19.969" v="2528" actId="26606"/>
          <ac:spMkLst>
            <pc:docMk/>
            <pc:sldMk cId="3859105494" sldId="266"/>
            <ac:spMk id="71" creationId="{579E3846-8D0B-B14A-817A-7FAC9DDAB4D8}"/>
          </ac:spMkLst>
        </pc:spChg>
        <pc:spChg chg="add">
          <ac:chgData name="Sarah Burney" userId="3ff1fe9c-ec4d-4417-af83-dbc6e1aa8c41" providerId="ADAL" clId="{89EEF87F-6BAC-4E10-A653-FEE42A260D0E}" dt="2021-12-03T02:10:19.969" v="2528" actId="26606"/>
          <ac:spMkLst>
            <pc:docMk/>
            <pc:sldMk cId="3859105494" sldId="266"/>
            <ac:spMk id="73" creationId="{A12C7CBA-A034-9548-BC45-D37C25C0087C}"/>
          </ac:spMkLst>
        </pc:spChg>
        <pc:spChg chg="add">
          <ac:chgData name="Sarah Burney" userId="3ff1fe9c-ec4d-4417-af83-dbc6e1aa8c41" providerId="ADAL" clId="{89EEF87F-6BAC-4E10-A653-FEE42A260D0E}" dt="2021-12-03T02:10:19.969" v="2528" actId="26606"/>
          <ac:spMkLst>
            <pc:docMk/>
            <pc:sldMk cId="3859105494" sldId="266"/>
            <ac:spMk id="75" creationId="{5449ED22-D9F5-F848-A98A-7181D4EE7A7B}"/>
          </ac:spMkLst>
        </pc:spChg>
        <pc:picChg chg="add mod">
          <ac:chgData name="Sarah Burney" userId="3ff1fe9c-ec4d-4417-af83-dbc6e1aa8c41" providerId="ADAL" clId="{89EEF87F-6BAC-4E10-A653-FEE42A260D0E}" dt="2021-12-03T02:10:19.969" v="2528" actId="26606"/>
          <ac:picMkLst>
            <pc:docMk/>
            <pc:sldMk cId="3859105494" sldId="266"/>
            <ac:picMk id="10242" creationId="{1559E0F4-2508-4C9C-A887-596C21EB2FF9}"/>
          </ac:picMkLst>
        </pc:picChg>
      </pc:sldChg>
    </pc:docChg>
  </pc:docChgLst>
  <pc:docChgLst>
    <pc:chgData name="Sarah Burney" userId="3ff1fe9c-ec4d-4417-af83-dbc6e1aa8c41" providerId="ADAL" clId="{29B53D84-4B88-49BC-A236-58AE84214E6D}"/>
    <pc:docChg chg="custSel modSld">
      <pc:chgData name="Sarah Burney" userId="3ff1fe9c-ec4d-4417-af83-dbc6e1aa8c41" providerId="ADAL" clId="{29B53D84-4B88-49BC-A236-58AE84214E6D}" dt="2021-12-24T08:56:53.972" v="17" actId="12"/>
      <pc:docMkLst>
        <pc:docMk/>
      </pc:docMkLst>
      <pc:sldChg chg="modSp mod">
        <pc:chgData name="Sarah Burney" userId="3ff1fe9c-ec4d-4417-af83-dbc6e1aa8c41" providerId="ADAL" clId="{29B53D84-4B88-49BC-A236-58AE84214E6D}" dt="2021-12-24T08:55:40.243" v="7" actId="12"/>
        <pc:sldMkLst>
          <pc:docMk/>
          <pc:sldMk cId="666578290" sldId="257"/>
        </pc:sldMkLst>
        <pc:spChg chg="mod">
          <ac:chgData name="Sarah Burney" userId="3ff1fe9c-ec4d-4417-af83-dbc6e1aa8c41" providerId="ADAL" clId="{29B53D84-4B88-49BC-A236-58AE84214E6D}" dt="2021-12-24T08:55:40.243" v="7" actId="12"/>
          <ac:spMkLst>
            <pc:docMk/>
            <pc:sldMk cId="666578290" sldId="257"/>
            <ac:spMk id="3" creationId="{329B0481-4CA9-4652-94B9-F9AD665C6B1E}"/>
          </ac:spMkLst>
        </pc:spChg>
      </pc:sldChg>
      <pc:sldChg chg="modSp mod">
        <pc:chgData name="Sarah Burney" userId="3ff1fe9c-ec4d-4417-af83-dbc6e1aa8c41" providerId="ADAL" clId="{29B53D84-4B88-49BC-A236-58AE84214E6D}" dt="2021-12-24T08:55:29.580" v="5" actId="12"/>
        <pc:sldMkLst>
          <pc:docMk/>
          <pc:sldMk cId="3721687371" sldId="258"/>
        </pc:sldMkLst>
        <pc:spChg chg="mod">
          <ac:chgData name="Sarah Burney" userId="3ff1fe9c-ec4d-4417-af83-dbc6e1aa8c41" providerId="ADAL" clId="{29B53D84-4B88-49BC-A236-58AE84214E6D}" dt="2021-12-24T08:55:29.580" v="5" actId="12"/>
          <ac:spMkLst>
            <pc:docMk/>
            <pc:sldMk cId="3721687371" sldId="258"/>
            <ac:spMk id="3" creationId="{7D791EFD-D921-4202-A5D2-5D27E97DE0A5}"/>
          </ac:spMkLst>
        </pc:spChg>
      </pc:sldChg>
      <pc:sldChg chg="modSp mod">
        <pc:chgData name="Sarah Burney" userId="3ff1fe9c-ec4d-4417-af83-dbc6e1aa8c41" providerId="ADAL" clId="{29B53D84-4B88-49BC-A236-58AE84214E6D}" dt="2021-12-24T08:55:34.347" v="6" actId="12"/>
        <pc:sldMkLst>
          <pc:docMk/>
          <pc:sldMk cId="947256092" sldId="259"/>
        </pc:sldMkLst>
        <pc:spChg chg="mod">
          <ac:chgData name="Sarah Burney" userId="3ff1fe9c-ec4d-4417-af83-dbc6e1aa8c41" providerId="ADAL" clId="{29B53D84-4B88-49BC-A236-58AE84214E6D}" dt="2021-12-24T08:55:34.347" v="6" actId="12"/>
          <ac:spMkLst>
            <pc:docMk/>
            <pc:sldMk cId="947256092" sldId="259"/>
            <ac:spMk id="3" creationId="{BA0D2B45-2902-4DDF-AB7E-DB9CB55F03BF}"/>
          </ac:spMkLst>
        </pc:spChg>
      </pc:sldChg>
      <pc:sldChg chg="addSp delSp modSp mod">
        <pc:chgData name="Sarah Burney" userId="3ff1fe9c-ec4d-4417-af83-dbc6e1aa8c41" providerId="ADAL" clId="{29B53D84-4B88-49BC-A236-58AE84214E6D}" dt="2021-12-24T08:55:23.543" v="4" actId="12"/>
        <pc:sldMkLst>
          <pc:docMk/>
          <pc:sldMk cId="1717864379" sldId="260"/>
        </pc:sldMkLst>
        <pc:spChg chg="mod">
          <ac:chgData name="Sarah Burney" userId="3ff1fe9c-ec4d-4417-af83-dbc6e1aa8c41" providerId="ADAL" clId="{29B53D84-4B88-49BC-A236-58AE84214E6D}" dt="2021-12-24T08:55:23.543" v="4" actId="12"/>
          <ac:spMkLst>
            <pc:docMk/>
            <pc:sldMk cId="1717864379" sldId="260"/>
            <ac:spMk id="3" creationId="{4295E597-999D-453F-B502-A38EDA206938}"/>
          </ac:spMkLst>
        </pc:spChg>
        <pc:spChg chg="del">
          <ac:chgData name="Sarah Burney" userId="3ff1fe9c-ec4d-4417-af83-dbc6e1aa8c41" providerId="ADAL" clId="{29B53D84-4B88-49BC-A236-58AE84214E6D}" dt="2021-12-24T08:55:01.596" v="2" actId="26606"/>
          <ac:spMkLst>
            <pc:docMk/>
            <pc:sldMk cId="1717864379" sldId="260"/>
            <ac:spMk id="71" creationId="{579E3846-8D0B-B14A-817A-7FAC9DDAB4D8}"/>
          </ac:spMkLst>
        </pc:spChg>
        <pc:spChg chg="del">
          <ac:chgData name="Sarah Burney" userId="3ff1fe9c-ec4d-4417-af83-dbc6e1aa8c41" providerId="ADAL" clId="{29B53D84-4B88-49BC-A236-58AE84214E6D}" dt="2021-12-24T08:55:01.596" v="2" actId="26606"/>
          <ac:spMkLst>
            <pc:docMk/>
            <pc:sldMk cId="1717864379" sldId="260"/>
            <ac:spMk id="73" creationId="{EAB1217A-7C36-3A41-8536-BC68C4521095}"/>
          </ac:spMkLst>
        </pc:spChg>
        <pc:spChg chg="del">
          <ac:chgData name="Sarah Burney" userId="3ff1fe9c-ec4d-4417-af83-dbc6e1aa8c41" providerId="ADAL" clId="{29B53D84-4B88-49BC-A236-58AE84214E6D}" dt="2021-12-24T08:55:01.596" v="2" actId="26606"/>
          <ac:spMkLst>
            <pc:docMk/>
            <pc:sldMk cId="1717864379" sldId="260"/>
            <ac:spMk id="75" creationId="{DCA5172B-100A-154D-8648-280629D67DD0}"/>
          </ac:spMkLst>
        </pc:spChg>
        <pc:spChg chg="add">
          <ac:chgData name="Sarah Burney" userId="3ff1fe9c-ec4d-4417-af83-dbc6e1aa8c41" providerId="ADAL" clId="{29B53D84-4B88-49BC-A236-58AE84214E6D}" dt="2021-12-24T08:55:01.596" v="2" actId="26606"/>
          <ac:spMkLst>
            <pc:docMk/>
            <pc:sldMk cId="1717864379" sldId="260"/>
            <ac:spMk id="135" creationId="{579E3846-8D0B-B14A-817A-7FAC9DDAB4D8}"/>
          </ac:spMkLst>
        </pc:spChg>
        <pc:spChg chg="add">
          <ac:chgData name="Sarah Burney" userId="3ff1fe9c-ec4d-4417-af83-dbc6e1aa8c41" providerId="ADAL" clId="{29B53D84-4B88-49BC-A236-58AE84214E6D}" dt="2021-12-24T08:55:01.596" v="2" actId="26606"/>
          <ac:spMkLst>
            <pc:docMk/>
            <pc:sldMk cId="1717864379" sldId="260"/>
            <ac:spMk id="137" creationId="{EAB1217A-7C36-3A41-8536-BC68C4521095}"/>
          </ac:spMkLst>
        </pc:spChg>
        <pc:spChg chg="add">
          <ac:chgData name="Sarah Burney" userId="3ff1fe9c-ec4d-4417-af83-dbc6e1aa8c41" providerId="ADAL" clId="{29B53D84-4B88-49BC-A236-58AE84214E6D}" dt="2021-12-24T08:55:01.596" v="2" actId="26606"/>
          <ac:spMkLst>
            <pc:docMk/>
            <pc:sldMk cId="1717864379" sldId="260"/>
            <ac:spMk id="139" creationId="{DCA5172B-100A-154D-8648-280629D67DD0}"/>
          </ac:spMkLst>
        </pc:spChg>
        <pc:picChg chg="add mod">
          <ac:chgData name="Sarah Burney" userId="3ff1fe9c-ec4d-4417-af83-dbc6e1aa8c41" providerId="ADAL" clId="{29B53D84-4B88-49BC-A236-58AE84214E6D}" dt="2021-12-24T08:55:14.507" v="3" actId="18131"/>
          <ac:picMkLst>
            <pc:docMk/>
            <pc:sldMk cId="1717864379" sldId="260"/>
            <ac:picMk id="1026" creationId="{95D41E82-3A52-4CD9-8EAF-21CDCE412866}"/>
          </ac:picMkLst>
        </pc:picChg>
        <pc:picChg chg="del">
          <ac:chgData name="Sarah Burney" userId="3ff1fe9c-ec4d-4417-af83-dbc6e1aa8c41" providerId="ADAL" clId="{29B53D84-4B88-49BC-A236-58AE84214E6D}" dt="2021-12-24T08:54:53.132" v="0" actId="478"/>
          <ac:picMkLst>
            <pc:docMk/>
            <pc:sldMk cId="1717864379" sldId="260"/>
            <ac:picMk id="4098" creationId="{3F9ADD29-5175-4866-9FA4-023F405284EB}"/>
          </ac:picMkLst>
        </pc:picChg>
      </pc:sldChg>
      <pc:sldChg chg="modSp mod">
        <pc:chgData name="Sarah Burney" userId="3ff1fe9c-ec4d-4417-af83-dbc6e1aa8c41" providerId="ADAL" clId="{29B53D84-4B88-49BC-A236-58AE84214E6D}" dt="2021-12-24T08:55:53.286" v="9" actId="27636"/>
        <pc:sldMkLst>
          <pc:docMk/>
          <pc:sldMk cId="1986144581" sldId="261"/>
        </pc:sldMkLst>
        <pc:spChg chg="mod">
          <ac:chgData name="Sarah Burney" userId="3ff1fe9c-ec4d-4417-af83-dbc6e1aa8c41" providerId="ADAL" clId="{29B53D84-4B88-49BC-A236-58AE84214E6D}" dt="2021-12-24T08:55:53.286" v="9" actId="27636"/>
          <ac:spMkLst>
            <pc:docMk/>
            <pc:sldMk cId="1986144581" sldId="261"/>
            <ac:spMk id="3" creationId="{056108B5-FEFC-4C07-8461-0587C54AE1C9}"/>
          </ac:spMkLst>
        </pc:spChg>
      </pc:sldChg>
      <pc:sldChg chg="modSp mod">
        <pc:chgData name="Sarah Burney" userId="3ff1fe9c-ec4d-4417-af83-dbc6e1aa8c41" providerId="ADAL" clId="{29B53D84-4B88-49BC-A236-58AE84214E6D}" dt="2021-12-24T08:56:10.112" v="13" actId="27636"/>
        <pc:sldMkLst>
          <pc:docMk/>
          <pc:sldMk cId="2600212295" sldId="262"/>
        </pc:sldMkLst>
        <pc:spChg chg="mod">
          <ac:chgData name="Sarah Burney" userId="3ff1fe9c-ec4d-4417-af83-dbc6e1aa8c41" providerId="ADAL" clId="{29B53D84-4B88-49BC-A236-58AE84214E6D}" dt="2021-12-24T08:56:10.112" v="13" actId="27636"/>
          <ac:spMkLst>
            <pc:docMk/>
            <pc:sldMk cId="2600212295" sldId="262"/>
            <ac:spMk id="3" creationId="{A79ABB73-5475-4EB6-8342-6A788BB19727}"/>
          </ac:spMkLst>
        </pc:spChg>
      </pc:sldChg>
      <pc:sldChg chg="modSp mod">
        <pc:chgData name="Sarah Burney" userId="3ff1fe9c-ec4d-4417-af83-dbc6e1aa8c41" providerId="ADAL" clId="{29B53D84-4B88-49BC-A236-58AE84214E6D}" dt="2021-12-24T08:56:30.981" v="15" actId="12"/>
        <pc:sldMkLst>
          <pc:docMk/>
          <pc:sldMk cId="162898571" sldId="263"/>
        </pc:sldMkLst>
        <pc:spChg chg="mod">
          <ac:chgData name="Sarah Burney" userId="3ff1fe9c-ec4d-4417-af83-dbc6e1aa8c41" providerId="ADAL" clId="{29B53D84-4B88-49BC-A236-58AE84214E6D}" dt="2021-12-24T08:56:30.981" v="15" actId="12"/>
          <ac:spMkLst>
            <pc:docMk/>
            <pc:sldMk cId="162898571" sldId="263"/>
            <ac:spMk id="3" creationId="{C36B6EAD-B349-4D49-A0FD-2C6B1D480581}"/>
          </ac:spMkLst>
        </pc:spChg>
      </pc:sldChg>
      <pc:sldChg chg="modSp mod">
        <pc:chgData name="Sarah Burney" userId="3ff1fe9c-ec4d-4417-af83-dbc6e1aa8c41" providerId="ADAL" clId="{29B53D84-4B88-49BC-A236-58AE84214E6D}" dt="2021-12-24T08:56:17.365" v="14" actId="12"/>
        <pc:sldMkLst>
          <pc:docMk/>
          <pc:sldMk cId="3426296403" sldId="264"/>
        </pc:sldMkLst>
        <pc:spChg chg="mod">
          <ac:chgData name="Sarah Burney" userId="3ff1fe9c-ec4d-4417-af83-dbc6e1aa8c41" providerId="ADAL" clId="{29B53D84-4B88-49BC-A236-58AE84214E6D}" dt="2021-12-24T08:56:17.365" v="14" actId="12"/>
          <ac:spMkLst>
            <pc:docMk/>
            <pc:sldMk cId="3426296403" sldId="264"/>
            <ac:spMk id="3" creationId="{6CD45A91-75C4-4ED9-B80C-775EC1CC33DB}"/>
          </ac:spMkLst>
        </pc:spChg>
      </pc:sldChg>
      <pc:sldChg chg="modSp mod">
        <pc:chgData name="Sarah Burney" userId="3ff1fe9c-ec4d-4417-af83-dbc6e1aa8c41" providerId="ADAL" clId="{29B53D84-4B88-49BC-A236-58AE84214E6D}" dt="2021-12-24T08:56:53.972" v="17" actId="12"/>
        <pc:sldMkLst>
          <pc:docMk/>
          <pc:sldMk cId="1988668320" sldId="265"/>
        </pc:sldMkLst>
        <pc:spChg chg="mod">
          <ac:chgData name="Sarah Burney" userId="3ff1fe9c-ec4d-4417-af83-dbc6e1aa8c41" providerId="ADAL" clId="{29B53D84-4B88-49BC-A236-58AE84214E6D}" dt="2021-12-24T08:56:53.972" v="17" actId="12"/>
          <ac:spMkLst>
            <pc:docMk/>
            <pc:sldMk cId="1988668320" sldId="265"/>
            <ac:spMk id="3" creationId="{6455B79E-DCF9-4628-856B-06B2B347E939}"/>
          </ac:spMkLst>
        </pc:spChg>
      </pc:sldChg>
      <pc:sldChg chg="modSp mod">
        <pc:chgData name="Sarah Burney" userId="3ff1fe9c-ec4d-4417-af83-dbc6e1aa8c41" providerId="ADAL" clId="{29B53D84-4B88-49BC-A236-58AE84214E6D}" dt="2021-12-24T08:56:47.589" v="16" actId="12"/>
        <pc:sldMkLst>
          <pc:docMk/>
          <pc:sldMk cId="3859105494" sldId="266"/>
        </pc:sldMkLst>
        <pc:spChg chg="mod">
          <ac:chgData name="Sarah Burney" userId="3ff1fe9c-ec4d-4417-af83-dbc6e1aa8c41" providerId="ADAL" clId="{29B53D84-4B88-49BC-A236-58AE84214E6D}" dt="2021-12-24T08:56:47.589" v="16" actId="12"/>
          <ac:spMkLst>
            <pc:docMk/>
            <pc:sldMk cId="3859105494" sldId="266"/>
            <ac:spMk id="3" creationId="{FF0E9995-D934-41B9-AF8B-4EF1FD08E0A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D227D51-204B-ED48-AF9A-0BE9633FE04A}"/>
              </a:ext>
            </a:extLst>
          </p:cNvPr>
          <p:cNvSpPr/>
          <p:nvPr/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57A23F45-CDAE-8A40-8DE7-92A0BBC119B7}"/>
              </a:ext>
            </a:extLst>
          </p:cNvPr>
          <p:cNvSpPr/>
          <p:nvPr/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546383-CCC4-544B-B0D8-DE78DE39BB78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D1728-714F-2942-A0D1-82FF9419B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8035342" cy="2722164"/>
          </a:xfrm>
        </p:spPr>
        <p:txBody>
          <a:bodyPr anchor="b"/>
          <a:lstStyle>
            <a:lvl1pPr algn="l">
              <a:defRPr sz="8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072D4-1496-3347-BBF8-5879DF263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8035342" cy="8829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C724-B499-364B-AEB5-B6517F6A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7105" y="5708747"/>
            <a:ext cx="3882843" cy="365125"/>
          </a:xfrm>
        </p:spPr>
        <p:txBody>
          <a:bodyPr/>
          <a:lstStyle>
            <a:lvl1pPr>
              <a:defRPr sz="1400"/>
            </a:lvl1pPr>
          </a:lstStyle>
          <a:p>
            <a:fld id="{73C3BD54-29B9-3D42-B178-776ED395AA85}" type="datetimeFigureOut">
              <a:rPr lang="en-US" smtClean="0"/>
              <a:pPr/>
              <a:t>12/24/2021</a:t>
            </a:fld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3889C-A4E9-B24E-818F-46A1124C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F50F-250E-6D45-AEBC-2573FED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6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F6C0E12-251D-EA44-BF81-4ABDFBB94321}"/>
              </a:ext>
            </a:extLst>
          </p:cNvPr>
          <p:cNvSpPr/>
          <p:nvPr/>
        </p:nvSpPr>
        <p:spPr>
          <a:xfrm>
            <a:off x="7087169" y="1096772"/>
            <a:ext cx="465222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C5FF4-095A-114E-87B6-73C7ADF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E6EC9-9650-2042-8581-5B4082F94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0800-B373-3B40-B187-30AFE44C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4C1C-C790-B449-8C06-78E8303F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E620-F86B-F447-AB06-DDAB391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487CB5-43E0-974C-9DDC-252A8A37107F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E9CB83EF-4143-5A45-9B3A-9E70DD50253B}"/>
              </a:ext>
            </a:extLst>
          </p:cNvPr>
          <p:cNvSpPr/>
          <p:nvPr/>
        </p:nvSpPr>
        <p:spPr>
          <a:xfrm>
            <a:off x="11415183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2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DF801-FF8E-6247-9065-D9304CD60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5667" y="1204722"/>
            <a:ext cx="1853360" cy="46766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E2615-7E4D-AB47-ACE6-236D716D7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3667" y="1204722"/>
            <a:ext cx="8274047" cy="46969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0223-5AC9-374E-BD0C-344F67E2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DD42-54A1-E648-8829-140EC4C5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DF8F-8DBC-8A47-8000-5BA35DF9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CE2A98-5154-A544-BE2A-FDC0811C19A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4EC832-8181-5643-8A62-117E43F0E498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24AF3281-BC22-374D-A461-8B3181F600AA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8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F291BE0-7A7E-D04F-974F-9F4577FB2F46}"/>
              </a:ext>
            </a:extLst>
          </p:cNvPr>
          <p:cNvSpPr/>
          <p:nvPr/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BD33FF1F-6094-0B4A-A3E4-6B0D9283DB44}"/>
              </a:ext>
            </a:extLst>
          </p:cNvPr>
          <p:cNvSpPr/>
          <p:nvPr/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8A6D9C-C7A5-414B-8CB7-E31470D7D28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D850E-6310-C04D-8CAC-B7FA9F3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7FB3-5DFC-6547-9567-C0ABE874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7D2DB-A7B1-204E-8416-E938952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4BA1-E2D0-1E4B-9DB3-664FE273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64B2-36E4-5A4E-A78A-A629829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7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97F6C6D-13AE-FD40-841C-4AB96460C390}"/>
              </a:ext>
            </a:extLst>
          </p:cNvPr>
          <p:cNvSpPr/>
          <p:nvPr/>
        </p:nvSpPr>
        <p:spPr>
          <a:xfrm>
            <a:off x="4291015" y="1096772"/>
            <a:ext cx="7436404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24E27617-2112-2342-9FF1-39F2A241CCCC}"/>
              </a:ext>
            </a:extLst>
          </p:cNvPr>
          <p:cNvSpPr/>
          <p:nvPr/>
        </p:nvSpPr>
        <p:spPr>
          <a:xfrm>
            <a:off x="408637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33CE582-7AFE-D048-B5BC-212A12A28F25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EAEF4-E84F-CF40-B27B-01E1D2A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881951"/>
            <a:ext cx="7335836" cy="1987707"/>
          </a:xfrm>
        </p:spPr>
        <p:txBody>
          <a:bodyPr anchor="b"/>
          <a:lstStyle>
            <a:lvl1pPr>
              <a:defRPr sz="6000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7B7E1-CC48-2441-975D-F1A5412B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3869661"/>
            <a:ext cx="7335836" cy="948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6218-1FCF-7A4D-B138-D1B1DE9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4204-038C-FD4B-8E1C-0A9967BF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9AB9-E1C6-C841-B423-FD2BB13C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6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057A-C120-5E4E-BB74-223EB6D0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B7BE-6258-C84C-8242-9865D136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11" y="2691637"/>
            <a:ext cx="4946643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D23CD-80DB-5740-AE68-76414CA31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903" y="2691637"/>
            <a:ext cx="4946639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E0921-9102-1440-B315-77888872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7802F-1937-2F43-8FF4-846135D6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09C72-E794-4F4F-8E09-D4883EED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EFA3E2-0F30-664C-AAE4-DE6526B5C71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3D7AFF-BC7E-BA41-9C64-B5F9619C0EA1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671D2311-E9B8-F041-A7B8-D5696903F22A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0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CA91-F119-0244-888A-95539A84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10" y="1204721"/>
            <a:ext cx="8266175" cy="14447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A3EAC-4422-D548-8D7F-E9944566F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11" y="2691638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40CA2-88A9-CC42-A375-8B87E47CC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11" y="3515550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F960C-714E-2E4A-8141-A88F38274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6866" y="2691162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7BC24-C907-EC4B-872D-17429A657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6866" y="3515074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2A045-4283-3C47-B125-68CF3B19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C25BC-2C98-574D-BCCD-E36CAB0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5C95A-7789-E042-8471-D442D9BB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F1BA5B-EDD8-B648-8A3E-E2B3570B1EA0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7476360-629C-DE48-85B7-F4BE6CC457D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C5F6C588-FC1B-3147-AFA1-CD7D76C5AEAC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9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5401-5318-7045-8AE3-B1A99F2D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2F55F-EB76-AE49-B554-12B65B63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B6E6E-D81E-C44A-AC54-CBE0134C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025B9-9F46-3049-9977-0119B96D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760068-EADA-2B4B-9819-CF981184FAE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DA7622-137E-184A-A93C-8DBB10318AE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54FB0990-6F8D-B048-8309-19B0D1A41033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0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F81DD-2B1F-3444-8023-DD52318F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27EE3-DAA3-D948-B8FD-48417540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32D4-FFBF-6C47-A6C9-D55196D9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8D5541-7726-BA46-8BFA-BF6AA8D42BD7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97F434CF-7503-CE4F-8426-C312C6315AD0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DBFB2F-FE34-E349-9484-C275FBE3161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1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DCFD-BEE6-AC49-BABD-D8B89C3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E035-8260-4443-B1D9-A9C8D584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813" y="1508252"/>
            <a:ext cx="5606518" cy="4045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1AA53-7507-D04B-9B8E-6A4F7122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68295"/>
            <a:ext cx="4114800" cy="31858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6E11F-3003-0745-ACAB-FAA4E676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C11A6-59AC-FE45-8A1C-9DDC0058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F51E-1A94-034C-BBEE-C26A3AF0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B7D330-76C0-224C-9C3C-27C4D2B0DDB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464D55-5C51-844B-A38A-8143590FB934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FD988250-C554-DE44-B887-57D0B2AA8E37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7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6C7C-36AD-9A4E-8524-8F44E883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15248-4C80-3348-A8A9-6C9F5D32F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1151" y="1096772"/>
            <a:ext cx="6096270" cy="57612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B3083-CA16-C54A-B130-7BEE6DF9D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70666"/>
            <a:ext cx="4114800" cy="31834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C6EB5-D7D1-E247-B9D7-D319E5AA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BF6CC-F5C4-9847-BADB-8B7441C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63FE4-B2F5-7741-B517-533F1C98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80A771-7D8E-0F4A-93A3-B977667D338E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9320FA-0E3A-2749-9085-DF30FA26F4BD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A3DF5D0-8A2C-A049-9132-EE1EF7D014D4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6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52BFD-D607-6845-9C7B-1C8D3B4E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B52FF-3B04-8245-BF0B-89C9E2933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691638"/>
            <a:ext cx="8267296" cy="318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9BFE-CBDD-C344-A21E-44A52F11B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149" y="59496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 smtClean="0">
                <a:latin typeface="+mn-lt"/>
              </a:defRPr>
            </a:lvl1pPr>
          </a:lstStyle>
          <a:p>
            <a:fld id="{73C3BD54-29B9-3D42-B178-776ED395AA85}" type="datetimeFigureOut">
              <a:rPr lang="en-US" smtClean="0"/>
              <a:pPr/>
              <a:t>12/24/2021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371C0-3DCE-0743-946F-C7540DD78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543179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2ADB-4517-194F-8B4B-A9D26B3C0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3024" y="511175"/>
            <a:ext cx="914400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9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System Font Regular"/>
        <a:buChar char="–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701E2-B082-4D26-8500-3317CE39E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3882844" cy="2722164"/>
          </a:xfrm>
        </p:spPr>
        <p:txBody>
          <a:bodyPr>
            <a:normAutofit/>
          </a:bodyPr>
          <a:lstStyle/>
          <a:p>
            <a:r>
              <a:rPr lang="en-AU" sz="6000" dirty="0"/>
              <a:t>Year 8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FB697-40B7-4002-97D6-465B9D1FA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3882844" cy="882904"/>
          </a:xfrm>
        </p:spPr>
        <p:txBody>
          <a:bodyPr>
            <a:normAutofit/>
          </a:bodyPr>
          <a:lstStyle/>
          <a:p>
            <a:r>
              <a:rPr lang="en-AU" dirty="0"/>
              <a:t>Term 1 Week 2</a:t>
            </a:r>
          </a:p>
        </p:txBody>
      </p:sp>
      <p:pic>
        <p:nvPicPr>
          <p:cNvPr id="4" name="Picture 3" descr="Top view of cut oranges, kiwi, mango, strawberry, and blueberry">
            <a:extLst>
              <a:ext uri="{FF2B5EF4-FFF2-40B4-BE49-F238E27FC236}">
                <a16:creationId xmlns:a16="http://schemas.microsoft.com/office/drawing/2014/main" id="{944965BF-AE3A-4E06-AD8E-A2705FB88D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61" r="1574"/>
          <a:stretch/>
        </p:blipFill>
        <p:spPr>
          <a:xfrm>
            <a:off x="5224242" y="10"/>
            <a:ext cx="6967758" cy="6857990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4029224B-C0FC-EC47-B248-0D4271BC7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575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5E9273-3717-C94C-9BFF-75E87E47C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0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41D42-6C1B-4364-99BA-3CD93CD77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192" y="1204721"/>
            <a:ext cx="4133647" cy="1446550"/>
          </a:xfrm>
        </p:spPr>
        <p:txBody>
          <a:bodyPr>
            <a:normAutofit/>
          </a:bodyPr>
          <a:lstStyle/>
          <a:p>
            <a:r>
              <a:rPr lang="en-AU" dirty="0"/>
              <a:t>Iridescent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E9995-D934-41B9-AF8B-4EF1FD08E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193" y="2691638"/>
            <a:ext cx="4133647" cy="318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Part of speech:</a:t>
            </a:r>
            <a:r>
              <a:rPr lang="en-AU" dirty="0"/>
              <a:t> adjective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shining with shifting rainbow colours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i="1" dirty="0"/>
              <a:t>The kids were fascinated by the </a:t>
            </a:r>
            <a:r>
              <a:rPr lang="en-AU" i="1" u="sng" dirty="0"/>
              <a:t>iridescent</a:t>
            </a:r>
            <a:r>
              <a:rPr lang="en-AU" i="1" dirty="0"/>
              <a:t> bubbles.</a:t>
            </a:r>
          </a:p>
        </p:txBody>
      </p:sp>
      <p:pic>
        <p:nvPicPr>
          <p:cNvPr id="10242" name="Picture 2" descr="Iridescence - Wikipedia">
            <a:extLst>
              <a:ext uri="{FF2B5EF4-FFF2-40B4-BE49-F238E27FC236}">
                <a16:creationId xmlns:a16="http://schemas.microsoft.com/office/drawing/2014/main" id="{1559E0F4-2508-4C9C-A887-596C21EB2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7" r="11605" b="-2"/>
          <a:stretch/>
        </p:blipFill>
        <p:spPr bwMode="auto">
          <a:xfrm>
            <a:off x="20" y="10"/>
            <a:ext cx="696773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Cross 72">
            <a:extLst>
              <a:ext uri="{FF2B5EF4-FFF2-40B4-BE49-F238E27FC236}">
                <a16:creationId xmlns:a16="http://schemas.microsoft.com/office/drawing/2014/main" id="{A12C7CBA-A034-9548-BC45-D37C25C00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032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449ED22-D9F5-F848-A98A-7181D4EE7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0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602FE-309F-4DD5-9C1C-2787C81E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4114799" cy="1446550"/>
          </a:xfrm>
        </p:spPr>
        <p:txBody>
          <a:bodyPr>
            <a:normAutofit/>
          </a:bodyPr>
          <a:lstStyle/>
          <a:p>
            <a:r>
              <a:rPr lang="en-AU" dirty="0"/>
              <a:t>Imminent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5B79E-DCF9-4628-856B-06B2B347E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691638"/>
            <a:ext cx="4114799" cy="318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Part of speech: </a:t>
            </a:r>
            <a:r>
              <a:rPr lang="en-AU" dirty="0"/>
              <a:t>adjective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about to happen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i="1" dirty="0"/>
              <a:t>The looming black clouds suggested that a storm was </a:t>
            </a:r>
            <a:r>
              <a:rPr lang="en-AU" i="1" u="sng" dirty="0"/>
              <a:t>imminent</a:t>
            </a:r>
            <a:r>
              <a:rPr lang="en-AU" i="1" dirty="0"/>
              <a:t>.</a:t>
            </a:r>
          </a:p>
        </p:txBody>
      </p:sp>
      <p:pic>
        <p:nvPicPr>
          <p:cNvPr id="7170" name="Picture 2" descr="Types of storm clouds: which clouds should concern me?">
            <a:extLst>
              <a:ext uri="{FF2B5EF4-FFF2-40B4-BE49-F238E27FC236}">
                <a16:creationId xmlns:a16="http://schemas.microsoft.com/office/drawing/2014/main" id="{858A26B7-D67E-4F7A-93AA-780E1BA2A5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1" r="11959"/>
          <a:stretch/>
        </p:blipFill>
        <p:spPr bwMode="auto">
          <a:xfrm>
            <a:off x="5224242" y="10"/>
            <a:ext cx="696775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Cross 72">
            <a:extLst>
              <a:ext uri="{FF2B5EF4-FFF2-40B4-BE49-F238E27FC236}">
                <a16:creationId xmlns:a16="http://schemas.microsoft.com/office/drawing/2014/main" id="{EAB1217A-7C36-3A41-8536-BC68C452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6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16EA0-8127-4529-B919-4082F42F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444" y="1204721"/>
            <a:ext cx="5029395" cy="1446550"/>
          </a:xfrm>
        </p:spPr>
        <p:txBody>
          <a:bodyPr>
            <a:normAutofit/>
          </a:bodyPr>
          <a:lstStyle/>
          <a:p>
            <a:r>
              <a:rPr lang="en-AU" dirty="0"/>
              <a:t>Adulation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B0481-4CA9-4652-94B9-F9AD665C6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444" y="2691638"/>
            <a:ext cx="5029395" cy="318858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b="1" dirty="0"/>
              <a:t>Part of speech: </a:t>
            </a:r>
            <a:r>
              <a:rPr lang="en-AU" dirty="0"/>
              <a:t>noun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excessive praise or admiration; worship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i="1" dirty="0"/>
              <a:t>The crowd screamed in </a:t>
            </a:r>
            <a:r>
              <a:rPr lang="en-AU" i="1" u="sng" dirty="0"/>
              <a:t>adulation</a:t>
            </a:r>
            <a:r>
              <a:rPr lang="en-AU" i="1" dirty="0"/>
              <a:t> as the pop star walked onto the stage.</a:t>
            </a:r>
          </a:p>
        </p:txBody>
      </p:sp>
      <p:pic>
        <p:nvPicPr>
          <p:cNvPr id="1026" name="Picture 2" descr="Justin Bieber- Best Crowd Moments (Best Fans) 2017 HD!!! - YouTube">
            <a:extLst>
              <a:ext uri="{FF2B5EF4-FFF2-40B4-BE49-F238E27FC236}">
                <a16:creationId xmlns:a16="http://schemas.microsoft.com/office/drawing/2014/main" id="{0ADFA5AE-2D2D-40BC-A988-68EC88E03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0" r="23135" b="-2"/>
          <a:stretch/>
        </p:blipFill>
        <p:spPr bwMode="auto">
          <a:xfrm>
            <a:off x="464577" y="1096772"/>
            <a:ext cx="5571066" cy="576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Cross 72">
            <a:extLst>
              <a:ext uri="{FF2B5EF4-FFF2-40B4-BE49-F238E27FC236}">
                <a16:creationId xmlns:a16="http://schemas.microsoft.com/office/drawing/2014/main" id="{B03A2784-BA75-004F-B24B-7793E15C2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8211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280209F-8EA9-624E-AA74-5D3C40DC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78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18FD05-0DE7-4335-8519-13980EB1E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4114799" cy="1446550"/>
          </a:xfrm>
        </p:spPr>
        <p:txBody>
          <a:bodyPr>
            <a:normAutofit/>
          </a:bodyPr>
          <a:lstStyle/>
          <a:p>
            <a:r>
              <a:rPr lang="en-AU" dirty="0"/>
              <a:t>Exorbitant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D2B45-2902-4DDF-AB7E-DB9CB55F0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691638"/>
            <a:ext cx="4114799" cy="318858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AU" b="1" dirty="0"/>
              <a:t>Part of speech: </a:t>
            </a:r>
            <a:r>
              <a:rPr lang="en-AU" dirty="0"/>
              <a:t>adjective</a:t>
            </a:r>
          </a:p>
          <a:p>
            <a:pPr marL="0" indent="0">
              <a:lnSpc>
                <a:spcPct val="90000"/>
              </a:lnSpc>
              <a:buNone/>
            </a:pPr>
            <a:endParaRPr lang="en-AU" dirty="0"/>
          </a:p>
          <a:p>
            <a:pPr marL="0" indent="0">
              <a:lnSpc>
                <a:spcPct val="90000"/>
              </a:lnSpc>
              <a:buNone/>
            </a:pPr>
            <a:r>
              <a:rPr lang="en-AU" b="1" dirty="0"/>
              <a:t>Meaning: </a:t>
            </a:r>
            <a:r>
              <a:rPr lang="en-AU" dirty="0"/>
              <a:t>much too high; unreasonable price or amount </a:t>
            </a:r>
          </a:p>
          <a:p>
            <a:pPr marL="0" indent="0">
              <a:lnSpc>
                <a:spcPct val="90000"/>
              </a:lnSpc>
              <a:buNone/>
            </a:pPr>
            <a:endParaRPr lang="en-AU" i="1" dirty="0"/>
          </a:p>
          <a:p>
            <a:pPr>
              <a:lnSpc>
                <a:spcPct val="90000"/>
              </a:lnSpc>
            </a:pPr>
            <a:r>
              <a:rPr lang="en-AU" i="1" dirty="0"/>
              <a:t>People are happy to pay </a:t>
            </a:r>
            <a:r>
              <a:rPr lang="en-AU" i="1" u="sng" dirty="0"/>
              <a:t>exorbitant</a:t>
            </a:r>
            <a:r>
              <a:rPr lang="en-AU" i="1" dirty="0"/>
              <a:t> prices if they are loyal to a brand.</a:t>
            </a:r>
            <a:endParaRPr lang="en-AU" dirty="0"/>
          </a:p>
        </p:txBody>
      </p:sp>
      <p:pic>
        <p:nvPicPr>
          <p:cNvPr id="3074" name="Picture 2" descr="iPhone 13 | Vodafone Australia">
            <a:extLst>
              <a:ext uri="{FF2B5EF4-FFF2-40B4-BE49-F238E27FC236}">
                <a16:creationId xmlns:a16="http://schemas.microsoft.com/office/drawing/2014/main" id="{AC8C9652-7148-43FD-BD51-1EDE76824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r="-2" b="-2"/>
          <a:stretch/>
        </p:blipFill>
        <p:spPr bwMode="auto">
          <a:xfrm>
            <a:off x="5224242" y="10"/>
            <a:ext cx="696775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Cross 72">
            <a:extLst>
              <a:ext uri="{FF2B5EF4-FFF2-40B4-BE49-F238E27FC236}">
                <a16:creationId xmlns:a16="http://schemas.microsoft.com/office/drawing/2014/main" id="{EAB1217A-7C36-3A41-8536-BC68C452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5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67FEC-3F9A-47E0-8C3E-011C9940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444" y="1204721"/>
            <a:ext cx="5029395" cy="1446550"/>
          </a:xfrm>
        </p:spPr>
        <p:txBody>
          <a:bodyPr>
            <a:normAutofit/>
          </a:bodyPr>
          <a:lstStyle/>
          <a:p>
            <a:r>
              <a:rPr lang="en-AU" dirty="0"/>
              <a:t>Askew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91EFD-D921-4202-A5D2-5D27E97DE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444" y="2691638"/>
            <a:ext cx="5029395" cy="318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Part of speech:</a:t>
            </a:r>
            <a:r>
              <a:rPr lang="en-AU" dirty="0"/>
              <a:t> adjective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</a:t>
            </a:r>
            <a:r>
              <a:rPr lang="en-AU" dirty="0"/>
              <a:t> crooked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i="1" dirty="0"/>
              <a:t>The picture frame was slightly </a:t>
            </a:r>
            <a:r>
              <a:rPr lang="en-AU" i="1" u="sng" dirty="0"/>
              <a:t>askew</a:t>
            </a:r>
            <a:r>
              <a:rPr lang="en-AU" i="1" dirty="0"/>
              <a:t>. </a:t>
            </a:r>
          </a:p>
        </p:txBody>
      </p:sp>
      <p:pic>
        <p:nvPicPr>
          <p:cNvPr id="2050" name="Picture 2" descr="This picture frame in my house is crooked, but the picture inside  compensated for it : r/mildlyinteresting">
            <a:extLst>
              <a:ext uri="{FF2B5EF4-FFF2-40B4-BE49-F238E27FC236}">
                <a16:creationId xmlns:a16="http://schemas.microsoft.com/office/drawing/2014/main" id="{49B17CCD-C75A-4935-ADC7-525022EB4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/>
          <a:stretch/>
        </p:blipFill>
        <p:spPr bwMode="auto">
          <a:xfrm>
            <a:off x="464577" y="1096772"/>
            <a:ext cx="5571066" cy="576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Cross 136">
            <a:extLst>
              <a:ext uri="{FF2B5EF4-FFF2-40B4-BE49-F238E27FC236}">
                <a16:creationId xmlns:a16="http://schemas.microsoft.com/office/drawing/2014/main" id="{B03A2784-BA75-004F-B24B-7793E15C2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8211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280209F-8EA9-624E-AA74-5D3C40DC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87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50679-E04E-432A-B6C0-114ED461F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4114799" cy="1446550"/>
          </a:xfrm>
        </p:spPr>
        <p:txBody>
          <a:bodyPr>
            <a:normAutofit/>
          </a:bodyPr>
          <a:lstStyle/>
          <a:p>
            <a:r>
              <a:rPr lang="en-AU" dirty="0"/>
              <a:t>Pauper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5E597-999D-453F-B502-A38EDA20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691638"/>
            <a:ext cx="4114799" cy="318858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AU" sz="1900" b="1" dirty="0"/>
              <a:t>Part of speech:</a:t>
            </a:r>
            <a:r>
              <a:rPr lang="en-AU" sz="1900" dirty="0"/>
              <a:t> noun</a:t>
            </a:r>
          </a:p>
          <a:p>
            <a:pPr marL="0" indent="0">
              <a:lnSpc>
                <a:spcPct val="90000"/>
              </a:lnSpc>
              <a:buNone/>
            </a:pPr>
            <a:endParaRPr lang="en-AU" sz="1900" dirty="0"/>
          </a:p>
          <a:p>
            <a:pPr marL="0" indent="0">
              <a:lnSpc>
                <a:spcPct val="90000"/>
              </a:lnSpc>
              <a:buNone/>
            </a:pPr>
            <a:r>
              <a:rPr lang="en-AU" sz="1900" b="1" dirty="0"/>
              <a:t>Meaning: </a:t>
            </a:r>
            <a:r>
              <a:rPr lang="en-AU" sz="1900" dirty="0"/>
              <a:t>someone who is very poor</a:t>
            </a:r>
          </a:p>
          <a:p>
            <a:pPr marL="0" indent="0">
              <a:lnSpc>
                <a:spcPct val="90000"/>
              </a:lnSpc>
              <a:buNone/>
            </a:pPr>
            <a:endParaRPr lang="en-AU" sz="1900" dirty="0"/>
          </a:p>
          <a:p>
            <a:pPr>
              <a:lnSpc>
                <a:spcPct val="90000"/>
              </a:lnSpc>
            </a:pPr>
            <a:r>
              <a:rPr lang="en-AU" sz="1900" i="1" dirty="0"/>
              <a:t>Despite his luxurious lifestyle, he died a </a:t>
            </a:r>
            <a:r>
              <a:rPr lang="en-AU" sz="1900" i="1" u="sng" dirty="0"/>
              <a:t>pauper</a:t>
            </a:r>
            <a:r>
              <a:rPr lang="en-AU" sz="1900" dirty="0"/>
              <a:t>.</a:t>
            </a:r>
          </a:p>
          <a:p>
            <a:pPr>
              <a:lnSpc>
                <a:spcPct val="90000"/>
              </a:lnSpc>
            </a:pPr>
            <a:r>
              <a:rPr lang="en-AU" sz="1900" i="1" dirty="0"/>
              <a:t>In India, many </a:t>
            </a:r>
            <a:r>
              <a:rPr lang="en-AU" sz="1900" i="1" u="sng" dirty="0"/>
              <a:t>paupers</a:t>
            </a:r>
            <a:r>
              <a:rPr lang="en-AU" sz="1900" i="1" dirty="0"/>
              <a:t> beg on the street for money or food scraps.</a:t>
            </a:r>
          </a:p>
        </p:txBody>
      </p:sp>
      <p:pic>
        <p:nvPicPr>
          <p:cNvPr id="1026" name="Picture 2" descr="Beggar gang busted: 17 children rescued by Ahmedabad Mahila Crime Branch">
            <a:extLst>
              <a:ext uri="{FF2B5EF4-FFF2-40B4-BE49-F238E27FC236}">
                <a16:creationId xmlns:a16="http://schemas.microsoft.com/office/drawing/2014/main" id="{95D41E82-3A52-4CD9-8EAF-21CDCE412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2" r="28948"/>
          <a:stretch/>
        </p:blipFill>
        <p:spPr bwMode="auto">
          <a:xfrm>
            <a:off x="5224242" y="10"/>
            <a:ext cx="696775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Cross 136">
            <a:extLst>
              <a:ext uri="{FF2B5EF4-FFF2-40B4-BE49-F238E27FC236}">
                <a16:creationId xmlns:a16="http://schemas.microsoft.com/office/drawing/2014/main" id="{EAB1217A-7C36-3A41-8536-BC68C452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64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DE3E7-8049-44B2-9759-41F396E4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192" y="1204721"/>
            <a:ext cx="4133647" cy="1446550"/>
          </a:xfrm>
        </p:spPr>
        <p:txBody>
          <a:bodyPr>
            <a:normAutofit/>
          </a:bodyPr>
          <a:lstStyle/>
          <a:p>
            <a:r>
              <a:rPr lang="en-AU" dirty="0"/>
              <a:t>Prospect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08B5-FEFC-4C07-8461-0587C54AE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193" y="2691638"/>
            <a:ext cx="4133647" cy="31885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200" b="1" dirty="0"/>
              <a:t>Part of speech: </a:t>
            </a:r>
            <a:r>
              <a:rPr lang="en-AU" sz="2200" dirty="0"/>
              <a:t>noun</a:t>
            </a:r>
          </a:p>
          <a:p>
            <a:pPr marL="0" indent="0">
              <a:buNone/>
            </a:pPr>
            <a:endParaRPr lang="en-AU" sz="2200" dirty="0"/>
          </a:p>
          <a:p>
            <a:pPr marL="0" indent="0">
              <a:buNone/>
            </a:pPr>
            <a:r>
              <a:rPr lang="en-AU" sz="2200" b="1" dirty="0"/>
              <a:t>Meaning: </a:t>
            </a:r>
            <a:r>
              <a:rPr lang="en-AU" sz="2200" dirty="0"/>
              <a:t>A possibility that something will happen.</a:t>
            </a:r>
          </a:p>
          <a:p>
            <a:pPr marL="0" indent="0">
              <a:buNone/>
            </a:pPr>
            <a:endParaRPr lang="en-AU" sz="2200" dirty="0"/>
          </a:p>
          <a:p>
            <a:r>
              <a:rPr lang="en-AU" sz="2200" i="1" dirty="0"/>
              <a:t>Kate’s heart fluttered at the </a:t>
            </a:r>
            <a:r>
              <a:rPr lang="en-AU" sz="2200" i="1" u="sng" dirty="0"/>
              <a:t>prospect</a:t>
            </a:r>
            <a:r>
              <a:rPr lang="en-AU" sz="2200" i="1" dirty="0"/>
              <a:t> of seeing Adam again.</a:t>
            </a:r>
          </a:p>
          <a:p>
            <a:pPr marL="0" indent="0">
              <a:buNone/>
            </a:pPr>
            <a:endParaRPr lang="en-AU" sz="2200" i="1" dirty="0"/>
          </a:p>
        </p:txBody>
      </p:sp>
      <p:pic>
        <p:nvPicPr>
          <p:cNvPr id="5126" name="Picture 6" descr="Reasons why you constantly dream of sex - Times of India">
            <a:extLst>
              <a:ext uri="{FF2B5EF4-FFF2-40B4-BE49-F238E27FC236}">
                <a16:creationId xmlns:a16="http://schemas.microsoft.com/office/drawing/2014/main" id="{01E2E1B4-B644-4644-9E61-4CBFDAEC0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0" r="13150"/>
          <a:stretch/>
        </p:blipFill>
        <p:spPr bwMode="auto">
          <a:xfrm>
            <a:off x="20" y="10"/>
            <a:ext cx="696773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Cross 76">
            <a:extLst>
              <a:ext uri="{FF2B5EF4-FFF2-40B4-BE49-F238E27FC236}">
                <a16:creationId xmlns:a16="http://schemas.microsoft.com/office/drawing/2014/main" id="{A12C7CBA-A034-9548-BC45-D37C25C00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032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449ED22-D9F5-F848-A98A-7181D4EE7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4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012AC4-7FF4-4805-B37F-29457BB94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4114799" cy="1446550"/>
          </a:xfrm>
        </p:spPr>
        <p:txBody>
          <a:bodyPr>
            <a:normAutofit/>
          </a:bodyPr>
          <a:lstStyle/>
          <a:p>
            <a:r>
              <a:rPr lang="en-AU" dirty="0"/>
              <a:t>Ruinous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ABB73-5475-4EB6-8342-6A788BB19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691638"/>
            <a:ext cx="4114799" cy="318858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b="1" dirty="0"/>
              <a:t>Part of speech: </a:t>
            </a:r>
            <a:r>
              <a:rPr lang="en-AU" dirty="0"/>
              <a:t>adjective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disastrous; destructive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i="1" dirty="0"/>
              <a:t>The bushfires had a </a:t>
            </a:r>
            <a:r>
              <a:rPr lang="en-AU" i="1" u="sng" dirty="0"/>
              <a:t>ruinous</a:t>
            </a:r>
            <a:r>
              <a:rPr lang="en-AU" i="1" dirty="0"/>
              <a:t> effect on the environment.</a:t>
            </a:r>
          </a:p>
        </p:txBody>
      </p:sp>
      <p:pic>
        <p:nvPicPr>
          <p:cNvPr id="6146" name="Picture 2" descr="Pacific nations Vanuatu and PNG pledge aid for Australia&amp;#39;s bushfires - ABC  News">
            <a:extLst>
              <a:ext uri="{FF2B5EF4-FFF2-40B4-BE49-F238E27FC236}">
                <a16:creationId xmlns:a16="http://schemas.microsoft.com/office/drawing/2014/main" id="{60A7E539-CC1A-4252-B2A6-8B1A03B9F0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7" r="19193"/>
          <a:stretch/>
        </p:blipFill>
        <p:spPr bwMode="auto">
          <a:xfrm>
            <a:off x="5224242" y="10"/>
            <a:ext cx="696775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Cross 72">
            <a:extLst>
              <a:ext uri="{FF2B5EF4-FFF2-40B4-BE49-F238E27FC236}">
                <a16:creationId xmlns:a16="http://schemas.microsoft.com/office/drawing/2014/main" id="{EAB1217A-7C36-3A41-8536-BC68C452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12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98F81A-871A-46E6-B952-6DAE6A38E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0" y="1204721"/>
            <a:ext cx="4133840" cy="1446550"/>
          </a:xfrm>
        </p:spPr>
        <p:txBody>
          <a:bodyPr>
            <a:normAutofit/>
          </a:bodyPr>
          <a:lstStyle/>
          <a:p>
            <a:r>
              <a:rPr lang="en-AU" dirty="0"/>
              <a:t>Careen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45A91-75C4-4ED9-B80C-775EC1CC3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1" y="2691638"/>
            <a:ext cx="4133840" cy="318858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AU" sz="1900" b="1" dirty="0"/>
              <a:t>Part of speech: </a:t>
            </a:r>
            <a:r>
              <a:rPr lang="en-AU" sz="1900" dirty="0"/>
              <a:t>verb</a:t>
            </a:r>
          </a:p>
          <a:p>
            <a:pPr marL="0" indent="0">
              <a:lnSpc>
                <a:spcPct val="90000"/>
              </a:lnSpc>
              <a:buNone/>
            </a:pPr>
            <a:endParaRPr lang="en-AU" sz="1900" dirty="0"/>
          </a:p>
          <a:p>
            <a:pPr marL="0" indent="0">
              <a:lnSpc>
                <a:spcPct val="90000"/>
              </a:lnSpc>
              <a:buNone/>
            </a:pPr>
            <a:r>
              <a:rPr lang="en-AU" sz="1900" b="1" dirty="0"/>
              <a:t>Meaning: </a:t>
            </a:r>
            <a:r>
              <a:rPr lang="en-AU" sz="1900" dirty="0"/>
              <a:t>to move forwards in a sudden uncontrolled way</a:t>
            </a:r>
          </a:p>
          <a:p>
            <a:pPr marL="0" indent="0">
              <a:lnSpc>
                <a:spcPct val="90000"/>
              </a:lnSpc>
              <a:buNone/>
            </a:pPr>
            <a:endParaRPr lang="en-AU" sz="1900" dirty="0"/>
          </a:p>
          <a:p>
            <a:pPr>
              <a:lnSpc>
                <a:spcPct val="90000"/>
              </a:lnSpc>
            </a:pPr>
            <a:r>
              <a:rPr lang="en-AU" sz="1900" i="1" dirty="0"/>
              <a:t>The car </a:t>
            </a:r>
            <a:r>
              <a:rPr lang="en-AU" sz="1900" i="1" u="sng" dirty="0"/>
              <a:t>careened</a:t>
            </a:r>
            <a:r>
              <a:rPr lang="en-AU" sz="1900" i="1" dirty="0"/>
              <a:t> off the road and into a ditch.</a:t>
            </a:r>
          </a:p>
          <a:p>
            <a:pPr>
              <a:lnSpc>
                <a:spcPct val="90000"/>
              </a:lnSpc>
            </a:pPr>
            <a:r>
              <a:rPr lang="en-AU" sz="1900" i="1" dirty="0"/>
              <a:t>The fireworks made the dog </a:t>
            </a:r>
            <a:r>
              <a:rPr lang="en-AU" sz="1900" i="1" u="sng" dirty="0"/>
              <a:t>careen</a:t>
            </a:r>
            <a:r>
              <a:rPr lang="en-AU" sz="1900" i="1" dirty="0"/>
              <a:t> down the hall in fright.</a:t>
            </a:r>
          </a:p>
          <a:p>
            <a:pPr marL="0" indent="0">
              <a:lnSpc>
                <a:spcPct val="90000"/>
              </a:lnSpc>
              <a:buNone/>
            </a:pPr>
            <a:endParaRPr lang="en-AU" sz="1900" dirty="0"/>
          </a:p>
          <a:p>
            <a:pPr marL="0" indent="0">
              <a:lnSpc>
                <a:spcPct val="90000"/>
              </a:lnSpc>
              <a:buNone/>
            </a:pPr>
            <a:endParaRPr lang="en-AU" sz="1900" i="1" dirty="0"/>
          </a:p>
        </p:txBody>
      </p:sp>
      <p:pic>
        <p:nvPicPr>
          <p:cNvPr id="5" name="Picture 6" descr="Road safety campaigners call for anti-speeding system in all new cars - BBC  News">
            <a:extLst>
              <a:ext uri="{FF2B5EF4-FFF2-40B4-BE49-F238E27FC236}">
                <a16:creationId xmlns:a16="http://schemas.microsoft.com/office/drawing/2014/main" id="{42D36648-CD15-4C31-A8F2-98D177185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" r="36547"/>
          <a:stretch/>
        </p:blipFill>
        <p:spPr bwMode="auto">
          <a:xfrm>
            <a:off x="20" y="10"/>
            <a:ext cx="696773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Cross 82">
            <a:extLst>
              <a:ext uri="{FF2B5EF4-FFF2-40B4-BE49-F238E27FC236}">
                <a16:creationId xmlns:a16="http://schemas.microsoft.com/office/drawing/2014/main" id="{A12C7CBA-A034-9548-BC45-D37C25C00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032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449ED22-D9F5-F848-A98A-7181D4EE7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96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26B7B-E206-4ACE-BBE9-021C69F48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Vexation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B6EAD-B349-4D49-A0FD-2C6B1D480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691638"/>
            <a:ext cx="5407025" cy="31885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b="1" dirty="0"/>
              <a:t>Part of speech: </a:t>
            </a:r>
            <a:r>
              <a:rPr lang="en-AU" dirty="0"/>
              <a:t>noun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irritation, worry, or annoyance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i="1" dirty="0"/>
              <a:t>Tony didn’t say anything but his face clearly showed his </a:t>
            </a:r>
            <a:r>
              <a:rPr lang="en-AU" i="1" u="sng" dirty="0"/>
              <a:t>vexation</a:t>
            </a:r>
            <a:r>
              <a:rPr lang="en-AU" i="1" dirty="0"/>
              <a:t>.</a:t>
            </a:r>
            <a:r>
              <a:rPr lang="en-AU" dirty="0"/>
              <a:t> </a:t>
            </a:r>
          </a:p>
          <a:p>
            <a:r>
              <a:rPr lang="en-AU" i="1" dirty="0"/>
              <a:t>All this </a:t>
            </a:r>
            <a:r>
              <a:rPr lang="en-AU" i="1" u="sng" dirty="0"/>
              <a:t>vexation</a:t>
            </a:r>
            <a:r>
              <a:rPr lang="en-AU" i="1" dirty="0"/>
              <a:t> about his estate is likely to send him to an early grave!</a:t>
            </a:r>
          </a:p>
        </p:txBody>
      </p:sp>
      <p:pic>
        <p:nvPicPr>
          <p:cNvPr id="9218" name="Picture 2" descr="Annoyed Robert Downey Jr GIF - Annoyed Robert Downey Jr Tony Stark -  Discover &amp;amp; Share GIFs">
            <a:extLst>
              <a:ext uri="{FF2B5EF4-FFF2-40B4-BE49-F238E27FC236}">
                <a16:creationId xmlns:a16="http://schemas.microsoft.com/office/drawing/2014/main" id="{CED6375F-A903-4EC0-B149-2FA7A8AC8A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64" y="1714500"/>
            <a:ext cx="4821836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98571"/>
      </p:ext>
    </p:extLst>
  </p:cSld>
  <p:clrMapOvr>
    <a:masterClrMapping/>
  </p:clrMapOvr>
</p:sld>
</file>

<file path=ppt/theme/theme1.xml><?xml version="1.0" encoding="utf-8"?>
<a:theme xmlns:a="http://schemas.openxmlformats.org/drawingml/2006/main" name="MadridVTI">
  <a:themeElements>
    <a:clrScheme name="AnalogousFromDarkSeedRightStep">
      <a:dk1>
        <a:srgbClr val="000000"/>
      </a:dk1>
      <a:lt1>
        <a:srgbClr val="FFFFFF"/>
      </a:lt1>
      <a:dk2>
        <a:srgbClr val="1D2433"/>
      </a:dk2>
      <a:lt2>
        <a:srgbClr val="E2E8E3"/>
      </a:lt2>
      <a:accent1>
        <a:srgbClr val="E729CB"/>
      </a:accent1>
      <a:accent2>
        <a:srgbClr val="D5176A"/>
      </a:accent2>
      <a:accent3>
        <a:srgbClr val="E7292D"/>
      </a:accent3>
      <a:accent4>
        <a:srgbClr val="D56217"/>
      </a:accent4>
      <a:accent5>
        <a:srgbClr val="BEA122"/>
      </a:accent5>
      <a:accent6>
        <a:srgbClr val="8DB113"/>
      </a:accent6>
      <a:hlink>
        <a:srgbClr val="3F6CBF"/>
      </a:hlink>
      <a:folHlink>
        <a:srgbClr val="7F7F7F"/>
      </a:folHlink>
    </a:clrScheme>
    <a:fontScheme name="Madrid">
      <a:majorFont>
        <a:latin typeface="Seaford Display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ridVTI" id="{5F675924-ADDD-6B4C-A2D4-69150D1F0C16}" vid="{BEA84270-19BD-7342-8ABF-EFF1668AF1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292</Words>
  <Application>Microsoft Office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Seaford Display</vt:lpstr>
      <vt:lpstr>System Font Regular</vt:lpstr>
      <vt:lpstr>Tenorite</vt:lpstr>
      <vt:lpstr>MadridVTI</vt:lpstr>
      <vt:lpstr>Year 8 Vocab</vt:lpstr>
      <vt:lpstr>Adulation</vt:lpstr>
      <vt:lpstr>Exorbitant</vt:lpstr>
      <vt:lpstr>Askew</vt:lpstr>
      <vt:lpstr>Pauper</vt:lpstr>
      <vt:lpstr>Prospect</vt:lpstr>
      <vt:lpstr>Ruinous</vt:lpstr>
      <vt:lpstr>Careen</vt:lpstr>
      <vt:lpstr>Vexation</vt:lpstr>
      <vt:lpstr>Iridescent</vt:lpstr>
      <vt:lpstr>Imminent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8 Vocab</dc:title>
  <dc:creator>Sarah Burney</dc:creator>
  <cp:lastModifiedBy>Sarah Burney</cp:lastModifiedBy>
  <cp:revision>1</cp:revision>
  <dcterms:created xsi:type="dcterms:W3CDTF">2021-12-02T04:13:42Z</dcterms:created>
  <dcterms:modified xsi:type="dcterms:W3CDTF">2021-12-24T08:57:03Z</dcterms:modified>
</cp:coreProperties>
</file>