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1" r:id="rId9"/>
    <p:sldId id="266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BF723-C2FD-4E43-B130-E472672A0CC1}" v="3" dt="2021-12-17T14:15:08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40764576-6125-4347-B2C0-2EEBAFE4CE06}"/>
    <pc:docChg chg="undo custSel addSld modSld sldOrd">
      <pc:chgData name="Sarah Burney" userId="3ff1fe9c-ec4d-4417-af83-dbc6e1aa8c41" providerId="ADAL" clId="{40764576-6125-4347-B2C0-2EEBAFE4CE06}" dt="2021-12-09T02:33:38.217" v="3496" actId="20577"/>
      <pc:docMkLst>
        <pc:docMk/>
      </pc:docMkLst>
      <pc:sldChg chg="modSp mod">
        <pc:chgData name="Sarah Burney" userId="3ff1fe9c-ec4d-4417-af83-dbc6e1aa8c41" providerId="ADAL" clId="{40764576-6125-4347-B2C0-2EEBAFE4CE06}" dt="2021-12-09T01:34:47.188" v="114" actId="12"/>
        <pc:sldMkLst>
          <pc:docMk/>
          <pc:sldMk cId="1333272627" sldId="257"/>
        </pc:sldMkLst>
        <pc:spChg chg="mod">
          <ac:chgData name="Sarah Burney" userId="3ff1fe9c-ec4d-4417-af83-dbc6e1aa8c41" providerId="ADAL" clId="{40764576-6125-4347-B2C0-2EEBAFE4CE06}" dt="2021-12-09T01:34:47.188" v="114" actId="12"/>
          <ac:spMkLst>
            <pc:docMk/>
            <pc:sldMk cId="1333272627" sldId="257"/>
            <ac:spMk id="3" creationId="{415DD508-3108-4C51-B871-2B0D45CC3F0C}"/>
          </ac:spMkLst>
        </pc:spChg>
      </pc:sldChg>
      <pc:sldChg chg="modSp mod">
        <pc:chgData name="Sarah Burney" userId="3ff1fe9c-ec4d-4417-af83-dbc6e1aa8c41" providerId="ADAL" clId="{40764576-6125-4347-B2C0-2EEBAFE4CE06}" dt="2021-12-09T01:34:28.450" v="111" actId="1076"/>
        <pc:sldMkLst>
          <pc:docMk/>
          <pc:sldMk cId="945500492" sldId="258"/>
        </pc:sldMkLst>
        <pc:spChg chg="mod">
          <ac:chgData name="Sarah Burney" userId="3ff1fe9c-ec4d-4417-af83-dbc6e1aa8c41" providerId="ADAL" clId="{40764576-6125-4347-B2C0-2EEBAFE4CE06}" dt="2021-12-06T22:15:21.785" v="104" actId="27636"/>
          <ac:spMkLst>
            <pc:docMk/>
            <pc:sldMk cId="945500492" sldId="258"/>
            <ac:spMk id="3" creationId="{B666899D-A8A5-4A6B-869B-E322C091446B}"/>
          </ac:spMkLst>
        </pc:spChg>
        <pc:spChg chg="mod">
          <ac:chgData name="Sarah Burney" userId="3ff1fe9c-ec4d-4417-af83-dbc6e1aa8c41" providerId="ADAL" clId="{40764576-6125-4347-B2C0-2EEBAFE4CE06}" dt="2021-12-06T22:15:14.169" v="102" actId="404"/>
          <ac:spMkLst>
            <pc:docMk/>
            <pc:sldMk cId="945500492" sldId="258"/>
            <ac:spMk id="4" creationId="{B7D11123-AA99-42A5-9225-031BB63922B4}"/>
          </ac:spMkLst>
        </pc:spChg>
        <pc:spChg chg="mod">
          <ac:chgData name="Sarah Burney" userId="3ff1fe9c-ec4d-4417-af83-dbc6e1aa8c41" providerId="ADAL" clId="{40764576-6125-4347-B2C0-2EEBAFE4CE06}" dt="2021-12-09T01:34:28.450" v="111" actId="1076"/>
          <ac:spMkLst>
            <pc:docMk/>
            <pc:sldMk cId="945500492" sldId="258"/>
            <ac:spMk id="5" creationId="{A71BA719-488D-4DFD-A5F3-AF33FE95B805}"/>
          </ac:spMkLst>
        </pc:spChg>
      </pc:sldChg>
      <pc:sldChg chg="modSp mod">
        <pc:chgData name="Sarah Burney" userId="3ff1fe9c-ec4d-4417-af83-dbc6e1aa8c41" providerId="ADAL" clId="{40764576-6125-4347-B2C0-2EEBAFE4CE06}" dt="2021-12-09T01:34:41.297" v="112" actId="12"/>
        <pc:sldMkLst>
          <pc:docMk/>
          <pc:sldMk cId="3177459991" sldId="259"/>
        </pc:sldMkLst>
        <pc:spChg chg="mod">
          <ac:chgData name="Sarah Burney" userId="3ff1fe9c-ec4d-4417-af83-dbc6e1aa8c41" providerId="ADAL" clId="{40764576-6125-4347-B2C0-2EEBAFE4CE06}" dt="2021-12-09T01:34:41.297" v="112" actId="12"/>
          <ac:spMkLst>
            <pc:docMk/>
            <pc:sldMk cId="3177459991" sldId="259"/>
            <ac:spMk id="3" creationId="{A5F19EC2-69CD-4A5A-B981-8DCA32D5E8C3}"/>
          </ac:spMkLst>
        </pc:spChg>
      </pc:sldChg>
      <pc:sldChg chg="addSp delSp modSp mod">
        <pc:chgData name="Sarah Burney" userId="3ff1fe9c-ec4d-4417-af83-dbc6e1aa8c41" providerId="ADAL" clId="{40764576-6125-4347-B2C0-2EEBAFE4CE06}" dt="2021-12-09T01:43:05.519" v="1404" actId="115"/>
        <pc:sldMkLst>
          <pc:docMk/>
          <pc:sldMk cId="3538035181" sldId="260"/>
        </pc:sldMkLst>
        <pc:spChg chg="mod">
          <ac:chgData name="Sarah Burney" userId="3ff1fe9c-ec4d-4417-af83-dbc6e1aa8c41" providerId="ADAL" clId="{40764576-6125-4347-B2C0-2EEBAFE4CE06}" dt="2021-12-06T22:13:17.199" v="84" actId="26606"/>
          <ac:spMkLst>
            <pc:docMk/>
            <pc:sldMk cId="3538035181" sldId="260"/>
            <ac:spMk id="2" creationId="{010A2443-9D3F-4FCB-BBC2-FD2968780B1A}"/>
          </ac:spMkLst>
        </pc:spChg>
        <pc:spChg chg="mod">
          <ac:chgData name="Sarah Burney" userId="3ff1fe9c-ec4d-4417-af83-dbc6e1aa8c41" providerId="ADAL" clId="{40764576-6125-4347-B2C0-2EEBAFE4CE06}" dt="2021-12-09T01:43:05.519" v="1404" actId="115"/>
          <ac:spMkLst>
            <pc:docMk/>
            <pc:sldMk cId="3538035181" sldId="260"/>
            <ac:spMk id="3" creationId="{6D606E3C-046C-4B74-BE94-327CDA339964}"/>
          </ac:spMkLst>
        </pc:spChg>
        <pc:spChg chg="add">
          <ac:chgData name="Sarah Burney" userId="3ff1fe9c-ec4d-4417-af83-dbc6e1aa8c41" providerId="ADAL" clId="{40764576-6125-4347-B2C0-2EEBAFE4CE06}" dt="2021-12-06T22:13:17.199" v="84" actId="26606"/>
          <ac:spMkLst>
            <pc:docMk/>
            <pc:sldMk cId="3538035181" sldId="260"/>
            <ac:spMk id="74" creationId="{2C61293E-6EBE-43EF-A52C-9BEBFD7679D4}"/>
          </ac:spMkLst>
        </pc:spChg>
        <pc:spChg chg="add">
          <ac:chgData name="Sarah Burney" userId="3ff1fe9c-ec4d-4417-af83-dbc6e1aa8c41" providerId="ADAL" clId="{40764576-6125-4347-B2C0-2EEBAFE4CE06}" dt="2021-12-06T22:13:17.199" v="84" actId="26606"/>
          <ac:spMkLst>
            <pc:docMk/>
            <pc:sldMk cId="3538035181" sldId="260"/>
            <ac:spMk id="76" creationId="{3FCFB1DE-0B7E-48CC-BA90-B2AB0889F9D6}"/>
          </ac:spMkLst>
        </pc:spChg>
        <pc:spChg chg="del">
          <ac:chgData name="Sarah Burney" userId="3ff1fe9c-ec4d-4417-af83-dbc6e1aa8c41" providerId="ADAL" clId="{40764576-6125-4347-B2C0-2EEBAFE4CE06}" dt="2021-12-06T22:13:17.199" v="84" actId="26606"/>
          <ac:spMkLst>
            <pc:docMk/>
            <pc:sldMk cId="3538035181" sldId="260"/>
            <ac:spMk id="4100" creationId="{F13C74B1-5B17-4795-BED0-7140497B445A}"/>
          </ac:spMkLst>
        </pc:spChg>
        <pc:spChg chg="del">
          <ac:chgData name="Sarah Burney" userId="3ff1fe9c-ec4d-4417-af83-dbc6e1aa8c41" providerId="ADAL" clId="{40764576-6125-4347-B2C0-2EEBAFE4CE06}" dt="2021-12-06T22:13:17.199" v="84" actId="26606"/>
          <ac:spMkLst>
            <pc:docMk/>
            <pc:sldMk cId="3538035181" sldId="260"/>
            <ac:spMk id="4101" creationId="{3FCFB1DE-0B7E-48CC-BA90-B2AB0889F9D6}"/>
          </ac:spMkLst>
        </pc:spChg>
        <pc:picChg chg="mod">
          <ac:chgData name="Sarah Burney" userId="3ff1fe9c-ec4d-4417-af83-dbc6e1aa8c41" providerId="ADAL" clId="{40764576-6125-4347-B2C0-2EEBAFE4CE06}" dt="2021-12-06T22:13:17.199" v="84" actId="26606"/>
          <ac:picMkLst>
            <pc:docMk/>
            <pc:sldMk cId="3538035181" sldId="260"/>
            <ac:picMk id="4098" creationId="{B0576BB5-1CDF-422D-9EAF-8EC58A95E2CF}"/>
          </ac:picMkLst>
        </pc:picChg>
      </pc:sldChg>
      <pc:sldChg chg="modSp mod">
        <pc:chgData name="Sarah Burney" userId="3ff1fe9c-ec4d-4417-af83-dbc6e1aa8c41" providerId="ADAL" clId="{40764576-6125-4347-B2C0-2EEBAFE4CE06}" dt="2021-12-09T02:18:29.107" v="2789" actId="12"/>
        <pc:sldMkLst>
          <pc:docMk/>
          <pc:sldMk cId="3332688287" sldId="261"/>
        </pc:sldMkLst>
        <pc:spChg chg="mod">
          <ac:chgData name="Sarah Burney" userId="3ff1fe9c-ec4d-4417-af83-dbc6e1aa8c41" providerId="ADAL" clId="{40764576-6125-4347-B2C0-2EEBAFE4CE06}" dt="2021-12-09T02:18:29.107" v="2789" actId="12"/>
          <ac:spMkLst>
            <pc:docMk/>
            <pc:sldMk cId="3332688287" sldId="261"/>
            <ac:spMk id="3" creationId="{428A63A6-A890-4A3F-B1F8-1C6DEF9DC888}"/>
          </ac:spMkLst>
        </pc:spChg>
      </pc:sldChg>
      <pc:sldChg chg="modSp mod ord">
        <pc:chgData name="Sarah Burney" userId="3ff1fe9c-ec4d-4417-af83-dbc6e1aa8c41" providerId="ADAL" clId="{40764576-6125-4347-B2C0-2EEBAFE4CE06}" dt="2021-12-09T02:19:02.165" v="2795"/>
        <pc:sldMkLst>
          <pc:docMk/>
          <pc:sldMk cId="3673905759" sldId="262"/>
        </pc:sldMkLst>
        <pc:spChg chg="mod">
          <ac:chgData name="Sarah Burney" userId="3ff1fe9c-ec4d-4417-af83-dbc6e1aa8c41" providerId="ADAL" clId="{40764576-6125-4347-B2C0-2EEBAFE4CE06}" dt="2021-12-09T02:18:36.320" v="2790" actId="12"/>
          <ac:spMkLst>
            <pc:docMk/>
            <pc:sldMk cId="3673905759" sldId="262"/>
            <ac:spMk id="3" creationId="{356ABDC2-A1B2-4531-A54B-ABE0D35CBD6C}"/>
          </ac:spMkLst>
        </pc:spChg>
      </pc:sldChg>
      <pc:sldChg chg="addSp modSp mod setBg">
        <pc:chgData name="Sarah Burney" userId="3ff1fe9c-ec4d-4417-af83-dbc6e1aa8c41" providerId="ADAL" clId="{40764576-6125-4347-B2C0-2EEBAFE4CE06}" dt="2021-12-09T01:59:20.748" v="1732" actId="20577"/>
        <pc:sldMkLst>
          <pc:docMk/>
          <pc:sldMk cId="2837942124" sldId="263"/>
        </pc:sldMkLst>
        <pc:spChg chg="mod">
          <ac:chgData name="Sarah Burney" userId="3ff1fe9c-ec4d-4417-af83-dbc6e1aa8c41" providerId="ADAL" clId="{40764576-6125-4347-B2C0-2EEBAFE4CE06}" dt="2021-12-09T01:49:09.316" v="1663" actId="26606"/>
          <ac:spMkLst>
            <pc:docMk/>
            <pc:sldMk cId="2837942124" sldId="263"/>
            <ac:spMk id="2" creationId="{528B5AA8-4877-4376-9D9F-CC6320696656}"/>
          </ac:spMkLst>
        </pc:spChg>
        <pc:spChg chg="mod">
          <ac:chgData name="Sarah Burney" userId="3ff1fe9c-ec4d-4417-af83-dbc6e1aa8c41" providerId="ADAL" clId="{40764576-6125-4347-B2C0-2EEBAFE4CE06}" dt="2021-12-09T01:59:20.748" v="1732" actId="20577"/>
          <ac:spMkLst>
            <pc:docMk/>
            <pc:sldMk cId="2837942124" sldId="263"/>
            <ac:spMk id="3" creationId="{801D2B29-4F04-4A8F-88DF-D606DAAA23AA}"/>
          </ac:spMkLst>
        </pc:spChg>
        <pc:spChg chg="add">
          <ac:chgData name="Sarah Burney" userId="3ff1fe9c-ec4d-4417-af83-dbc6e1aa8c41" providerId="ADAL" clId="{40764576-6125-4347-B2C0-2EEBAFE4CE06}" dt="2021-12-09T01:49:09.316" v="1663" actId="26606"/>
          <ac:spMkLst>
            <pc:docMk/>
            <pc:sldMk cId="2837942124" sldId="263"/>
            <ac:spMk id="71" creationId="{2C61293E-6EBE-43EF-A52C-9BEBFD7679D4}"/>
          </ac:spMkLst>
        </pc:spChg>
        <pc:spChg chg="add">
          <ac:chgData name="Sarah Burney" userId="3ff1fe9c-ec4d-4417-af83-dbc6e1aa8c41" providerId="ADAL" clId="{40764576-6125-4347-B2C0-2EEBAFE4CE06}" dt="2021-12-09T01:49:09.316" v="1663" actId="26606"/>
          <ac:spMkLst>
            <pc:docMk/>
            <pc:sldMk cId="2837942124" sldId="263"/>
            <ac:spMk id="73" creationId="{3FCFB1DE-0B7E-48CC-BA90-B2AB0889F9D6}"/>
          </ac:spMkLst>
        </pc:spChg>
        <pc:picChg chg="add mod">
          <ac:chgData name="Sarah Burney" userId="3ff1fe9c-ec4d-4417-af83-dbc6e1aa8c41" providerId="ADAL" clId="{40764576-6125-4347-B2C0-2EEBAFE4CE06}" dt="2021-12-09T01:49:09.316" v="1663" actId="26606"/>
          <ac:picMkLst>
            <pc:docMk/>
            <pc:sldMk cId="2837942124" sldId="263"/>
            <ac:picMk id="1026" creationId="{F80F255F-2E68-4ABE-B041-135F4E786A57}"/>
          </ac:picMkLst>
        </pc:picChg>
      </pc:sldChg>
      <pc:sldChg chg="addSp delSp modSp new mod ord setBg">
        <pc:chgData name="Sarah Burney" userId="3ff1fe9c-ec4d-4417-af83-dbc6e1aa8c41" providerId="ADAL" clId="{40764576-6125-4347-B2C0-2EEBAFE4CE06}" dt="2021-12-09T02:19:33.412" v="2816" actId="27636"/>
        <pc:sldMkLst>
          <pc:docMk/>
          <pc:sldMk cId="365160936" sldId="264"/>
        </pc:sldMkLst>
        <pc:spChg chg="mod">
          <ac:chgData name="Sarah Burney" userId="3ff1fe9c-ec4d-4417-af83-dbc6e1aa8c41" providerId="ADAL" clId="{40764576-6125-4347-B2C0-2EEBAFE4CE06}" dt="2021-12-09T02:17:08.951" v="2779" actId="26606"/>
          <ac:spMkLst>
            <pc:docMk/>
            <pc:sldMk cId="365160936" sldId="264"/>
            <ac:spMk id="2" creationId="{38E7FA28-7BAF-4BAE-8C61-83AAFABBA35B}"/>
          </ac:spMkLst>
        </pc:spChg>
        <pc:spChg chg="mod">
          <ac:chgData name="Sarah Burney" userId="3ff1fe9c-ec4d-4417-af83-dbc6e1aa8c41" providerId="ADAL" clId="{40764576-6125-4347-B2C0-2EEBAFE4CE06}" dt="2021-12-09T02:19:33.412" v="2816" actId="27636"/>
          <ac:spMkLst>
            <pc:docMk/>
            <pc:sldMk cId="365160936" sldId="264"/>
            <ac:spMk id="3" creationId="{D839C0AD-ED20-46EA-AB22-CDF49175C016}"/>
          </ac:spMkLst>
        </pc:spChg>
        <pc:spChg chg="add del">
          <ac:chgData name="Sarah Burney" userId="3ff1fe9c-ec4d-4417-af83-dbc6e1aa8c41" providerId="ADAL" clId="{40764576-6125-4347-B2C0-2EEBAFE4CE06}" dt="2021-12-09T02:13:14.453" v="2632" actId="26606"/>
          <ac:spMkLst>
            <pc:docMk/>
            <pc:sldMk cId="365160936" sldId="264"/>
            <ac:spMk id="71" creationId="{743AA782-23D1-4521-8CAD-47662984AA08}"/>
          </ac:spMkLst>
        </pc:spChg>
        <pc:spChg chg="add del">
          <ac:chgData name="Sarah Burney" userId="3ff1fe9c-ec4d-4417-af83-dbc6e1aa8c41" providerId="ADAL" clId="{40764576-6125-4347-B2C0-2EEBAFE4CE06}" dt="2021-12-09T02:13:14.453" v="2632" actId="26606"/>
          <ac:spMkLst>
            <pc:docMk/>
            <pc:sldMk cId="365160936" sldId="264"/>
            <ac:spMk id="73" creationId="{3CE8AF5E-D374-4CF1-90CC-35CF73B81C3E}"/>
          </ac:spMkLst>
        </pc:spChg>
        <pc:spChg chg="add">
          <ac:chgData name="Sarah Burney" userId="3ff1fe9c-ec4d-4417-af83-dbc6e1aa8c41" providerId="ADAL" clId="{40764576-6125-4347-B2C0-2EEBAFE4CE06}" dt="2021-12-09T02:17:08.951" v="2779" actId="26606"/>
          <ac:spMkLst>
            <pc:docMk/>
            <pc:sldMk cId="365160936" sldId="264"/>
            <ac:spMk id="74" creationId="{F13C74B1-5B17-4795-BED0-7140497B445A}"/>
          </ac:spMkLst>
        </pc:spChg>
        <pc:spChg chg="add">
          <ac:chgData name="Sarah Burney" userId="3ff1fe9c-ec4d-4417-af83-dbc6e1aa8c41" providerId="ADAL" clId="{40764576-6125-4347-B2C0-2EEBAFE4CE06}" dt="2021-12-09T02:17:08.951" v="2779" actId="26606"/>
          <ac:spMkLst>
            <pc:docMk/>
            <pc:sldMk cId="365160936" sldId="264"/>
            <ac:spMk id="76" creationId="{3FCFB1DE-0B7E-48CC-BA90-B2AB0889F9D6}"/>
          </ac:spMkLst>
        </pc:spChg>
        <pc:spChg chg="add del">
          <ac:chgData name="Sarah Burney" userId="3ff1fe9c-ec4d-4417-af83-dbc6e1aa8c41" providerId="ADAL" clId="{40764576-6125-4347-B2C0-2EEBAFE4CE06}" dt="2021-12-09T02:17:08.951" v="2779" actId="26606"/>
          <ac:spMkLst>
            <pc:docMk/>
            <pc:sldMk cId="365160936" sldId="264"/>
            <ac:spMk id="2052" creationId="{45D37F4E-DDB4-456B-97E0-9937730A039F}"/>
          </ac:spMkLst>
        </pc:spChg>
        <pc:spChg chg="add del">
          <ac:chgData name="Sarah Burney" userId="3ff1fe9c-ec4d-4417-af83-dbc6e1aa8c41" providerId="ADAL" clId="{40764576-6125-4347-B2C0-2EEBAFE4CE06}" dt="2021-12-09T02:17:08.951" v="2779" actId="26606"/>
          <ac:spMkLst>
            <pc:docMk/>
            <pc:sldMk cId="365160936" sldId="264"/>
            <ac:spMk id="2053" creationId="{3CE8AF5E-D374-4CF1-90CC-35CF73B81C3E}"/>
          </ac:spMkLst>
        </pc:spChg>
        <pc:picChg chg="add mod">
          <ac:chgData name="Sarah Burney" userId="3ff1fe9c-ec4d-4417-af83-dbc6e1aa8c41" providerId="ADAL" clId="{40764576-6125-4347-B2C0-2EEBAFE4CE06}" dt="2021-12-09T02:19:26.182" v="2813" actId="1076"/>
          <ac:picMkLst>
            <pc:docMk/>
            <pc:sldMk cId="365160936" sldId="264"/>
            <ac:picMk id="4" creationId="{F21416DE-48F1-4813-886F-0539F57B1A9B}"/>
          </ac:picMkLst>
        </pc:picChg>
        <pc:picChg chg="add del mod">
          <ac:chgData name="Sarah Burney" userId="3ff1fe9c-ec4d-4417-af83-dbc6e1aa8c41" providerId="ADAL" clId="{40764576-6125-4347-B2C0-2EEBAFE4CE06}" dt="2021-12-09T02:14:13.471" v="2634" actId="478"/>
          <ac:picMkLst>
            <pc:docMk/>
            <pc:sldMk cId="365160936" sldId="264"/>
            <ac:picMk id="2050" creationId="{72E59653-D19C-40AF-A0E1-8A58B04A5700}"/>
          </ac:picMkLst>
        </pc:picChg>
        <pc:inkChg chg="add del">
          <ac:chgData name="Sarah Burney" userId="3ff1fe9c-ec4d-4417-af83-dbc6e1aa8c41" providerId="ADAL" clId="{40764576-6125-4347-B2C0-2EEBAFE4CE06}" dt="2021-12-09T02:13:14.453" v="2632" actId="26606"/>
          <ac:inkMkLst>
            <pc:docMk/>
            <pc:sldMk cId="365160936" sldId="264"/>
            <ac:inkMk id="75" creationId="{070477C5-0410-4E4F-97A1-F84C2465C187}"/>
          </ac:inkMkLst>
        </pc:inkChg>
      </pc:sldChg>
      <pc:sldChg chg="modSp new mod">
        <pc:chgData name="Sarah Burney" userId="3ff1fe9c-ec4d-4417-af83-dbc6e1aa8c41" providerId="ADAL" clId="{40764576-6125-4347-B2C0-2EEBAFE4CE06}" dt="2021-12-09T02:29:05.060" v="3254" actId="20577"/>
        <pc:sldMkLst>
          <pc:docMk/>
          <pc:sldMk cId="2306927355" sldId="265"/>
        </pc:sldMkLst>
        <pc:spChg chg="mod">
          <ac:chgData name="Sarah Burney" userId="3ff1fe9c-ec4d-4417-af83-dbc6e1aa8c41" providerId="ADAL" clId="{40764576-6125-4347-B2C0-2EEBAFE4CE06}" dt="2021-12-06T00:30:14.890" v="64" actId="20577"/>
          <ac:spMkLst>
            <pc:docMk/>
            <pc:sldMk cId="2306927355" sldId="265"/>
            <ac:spMk id="2" creationId="{8612C196-FC5C-4FD5-A462-D6404A23B1FA}"/>
          </ac:spMkLst>
        </pc:spChg>
        <pc:spChg chg="mod">
          <ac:chgData name="Sarah Burney" userId="3ff1fe9c-ec4d-4417-af83-dbc6e1aa8c41" providerId="ADAL" clId="{40764576-6125-4347-B2C0-2EEBAFE4CE06}" dt="2021-12-09T02:29:05.060" v="3254" actId="20577"/>
          <ac:spMkLst>
            <pc:docMk/>
            <pc:sldMk cId="2306927355" sldId="265"/>
            <ac:spMk id="3" creationId="{5AA96807-C853-405F-A2E9-AA5134FEF152}"/>
          </ac:spMkLst>
        </pc:spChg>
      </pc:sldChg>
      <pc:sldChg chg="modSp new mod">
        <pc:chgData name="Sarah Burney" userId="3ff1fe9c-ec4d-4417-af83-dbc6e1aa8c41" providerId="ADAL" clId="{40764576-6125-4347-B2C0-2EEBAFE4CE06}" dt="2021-12-09T02:33:38.217" v="3496" actId="20577"/>
        <pc:sldMkLst>
          <pc:docMk/>
          <pc:sldMk cId="3538432785" sldId="266"/>
        </pc:sldMkLst>
        <pc:spChg chg="mod">
          <ac:chgData name="Sarah Burney" userId="3ff1fe9c-ec4d-4417-af83-dbc6e1aa8c41" providerId="ADAL" clId="{40764576-6125-4347-B2C0-2EEBAFE4CE06}" dt="2021-12-06T00:30:29.443" v="74" actId="20577"/>
          <ac:spMkLst>
            <pc:docMk/>
            <pc:sldMk cId="3538432785" sldId="266"/>
            <ac:spMk id="2" creationId="{9D5EDCB3-2A17-45EA-92F0-7113AC2DC9A6}"/>
          </ac:spMkLst>
        </pc:spChg>
        <pc:spChg chg="mod">
          <ac:chgData name="Sarah Burney" userId="3ff1fe9c-ec4d-4417-af83-dbc6e1aa8c41" providerId="ADAL" clId="{40764576-6125-4347-B2C0-2EEBAFE4CE06}" dt="2021-12-09T02:33:38.217" v="3496" actId="20577"/>
          <ac:spMkLst>
            <pc:docMk/>
            <pc:sldMk cId="3538432785" sldId="266"/>
            <ac:spMk id="3" creationId="{B8F36607-9E44-4E74-B05B-7CC7E0BE0775}"/>
          </ac:spMkLst>
        </pc:spChg>
      </pc:sldChg>
    </pc:docChg>
  </pc:docChgLst>
  <pc:docChgLst>
    <pc:chgData name="Sarah Burney" userId="3ff1fe9c-ec4d-4417-af83-dbc6e1aa8c41" providerId="ADAL" clId="{1A2BF723-C2FD-4E43-B130-E472672A0CC1}"/>
    <pc:docChg chg="undo custSel modSld sldOrd">
      <pc:chgData name="Sarah Burney" userId="3ff1fe9c-ec4d-4417-af83-dbc6e1aa8c41" providerId="ADAL" clId="{1A2BF723-C2FD-4E43-B130-E472672A0CC1}" dt="2021-12-17T14:20:55.077" v="682" actId="20577"/>
      <pc:docMkLst>
        <pc:docMk/>
      </pc:docMkLst>
      <pc:sldChg chg="modSp mod">
        <pc:chgData name="Sarah Burney" userId="3ff1fe9c-ec4d-4417-af83-dbc6e1aa8c41" providerId="ADAL" clId="{1A2BF723-C2FD-4E43-B130-E472672A0CC1}" dt="2021-12-17T14:05:57.672" v="4" actId="14100"/>
        <pc:sldMkLst>
          <pc:docMk/>
          <pc:sldMk cId="945500492" sldId="258"/>
        </pc:sldMkLst>
        <pc:spChg chg="mod">
          <ac:chgData name="Sarah Burney" userId="3ff1fe9c-ec4d-4417-af83-dbc6e1aa8c41" providerId="ADAL" clId="{1A2BF723-C2FD-4E43-B130-E472672A0CC1}" dt="2021-12-17T14:05:57.672" v="4" actId="14100"/>
          <ac:spMkLst>
            <pc:docMk/>
            <pc:sldMk cId="945500492" sldId="258"/>
            <ac:spMk id="2" creationId="{5F0B3BEB-E985-4D7B-8228-78A5193232B7}"/>
          </ac:spMkLst>
        </pc:spChg>
        <pc:spChg chg="mod">
          <ac:chgData name="Sarah Burney" userId="3ff1fe9c-ec4d-4417-af83-dbc6e1aa8c41" providerId="ADAL" clId="{1A2BF723-C2FD-4E43-B130-E472672A0CC1}" dt="2021-12-17T14:05:54.093" v="2" actId="120"/>
          <ac:spMkLst>
            <pc:docMk/>
            <pc:sldMk cId="945500492" sldId="258"/>
            <ac:spMk id="3" creationId="{B666899D-A8A5-4A6B-869B-E322C091446B}"/>
          </ac:spMkLst>
        </pc:spChg>
        <pc:spChg chg="mod">
          <ac:chgData name="Sarah Burney" userId="3ff1fe9c-ec4d-4417-af83-dbc6e1aa8c41" providerId="ADAL" clId="{1A2BF723-C2FD-4E43-B130-E472672A0CC1}" dt="2021-12-17T14:05:51.781" v="1" actId="120"/>
          <ac:spMkLst>
            <pc:docMk/>
            <pc:sldMk cId="945500492" sldId="258"/>
            <ac:spMk id="4" creationId="{B7D11123-AA99-42A5-9225-031BB63922B4}"/>
          </ac:spMkLst>
        </pc:spChg>
        <pc:spChg chg="mod">
          <ac:chgData name="Sarah Burney" userId="3ff1fe9c-ec4d-4417-af83-dbc6e1aa8c41" providerId="ADAL" clId="{1A2BF723-C2FD-4E43-B130-E472672A0CC1}" dt="2021-12-17T14:05:47.984" v="0" actId="120"/>
          <ac:spMkLst>
            <pc:docMk/>
            <pc:sldMk cId="945500492" sldId="258"/>
            <ac:spMk id="5" creationId="{A71BA719-488D-4DFD-A5F3-AF33FE95B805}"/>
          </ac:spMkLst>
        </pc:spChg>
      </pc:sldChg>
      <pc:sldChg chg="addSp modSp mod setBg">
        <pc:chgData name="Sarah Burney" userId="3ff1fe9c-ec4d-4417-af83-dbc6e1aa8c41" providerId="ADAL" clId="{1A2BF723-C2FD-4E43-B130-E472672A0CC1}" dt="2021-12-17T14:14:24.413" v="383" actId="115"/>
        <pc:sldMkLst>
          <pc:docMk/>
          <pc:sldMk cId="2306927355" sldId="265"/>
        </pc:sldMkLst>
        <pc:spChg chg="mod">
          <ac:chgData name="Sarah Burney" userId="3ff1fe9c-ec4d-4417-af83-dbc6e1aa8c41" providerId="ADAL" clId="{1A2BF723-C2FD-4E43-B130-E472672A0CC1}" dt="2021-12-17T14:12:39.916" v="354" actId="26606"/>
          <ac:spMkLst>
            <pc:docMk/>
            <pc:sldMk cId="2306927355" sldId="265"/>
            <ac:spMk id="2" creationId="{8612C196-FC5C-4FD5-A462-D6404A23B1FA}"/>
          </ac:spMkLst>
        </pc:spChg>
        <pc:spChg chg="mod">
          <ac:chgData name="Sarah Burney" userId="3ff1fe9c-ec4d-4417-af83-dbc6e1aa8c41" providerId="ADAL" clId="{1A2BF723-C2FD-4E43-B130-E472672A0CC1}" dt="2021-12-17T14:14:24.413" v="383" actId="115"/>
          <ac:spMkLst>
            <pc:docMk/>
            <pc:sldMk cId="2306927355" sldId="265"/>
            <ac:spMk id="3" creationId="{5AA96807-C853-405F-A2E9-AA5134FEF152}"/>
          </ac:spMkLst>
        </pc:spChg>
        <pc:spChg chg="add">
          <ac:chgData name="Sarah Burney" userId="3ff1fe9c-ec4d-4417-af83-dbc6e1aa8c41" providerId="ADAL" clId="{1A2BF723-C2FD-4E43-B130-E472672A0CC1}" dt="2021-12-17T14:12:39.916" v="354" actId="26606"/>
          <ac:spMkLst>
            <pc:docMk/>
            <pc:sldMk cId="2306927355" sldId="265"/>
            <ac:spMk id="9" creationId="{F13C74B1-5B17-4795-BED0-7140497B445A}"/>
          </ac:spMkLst>
        </pc:spChg>
        <pc:spChg chg="add">
          <ac:chgData name="Sarah Burney" userId="3ff1fe9c-ec4d-4417-af83-dbc6e1aa8c41" providerId="ADAL" clId="{1A2BF723-C2FD-4E43-B130-E472672A0CC1}" dt="2021-12-17T14:12:39.916" v="354" actId="26606"/>
          <ac:spMkLst>
            <pc:docMk/>
            <pc:sldMk cId="2306927355" sldId="265"/>
            <ac:spMk id="11" creationId="{3FCFB1DE-0B7E-48CC-BA90-B2AB0889F9D6}"/>
          </ac:spMkLst>
        </pc:spChg>
        <pc:picChg chg="add mod">
          <ac:chgData name="Sarah Burney" userId="3ff1fe9c-ec4d-4417-af83-dbc6e1aa8c41" providerId="ADAL" clId="{1A2BF723-C2FD-4E43-B130-E472672A0CC1}" dt="2021-12-17T14:12:39.916" v="354" actId="26606"/>
          <ac:picMkLst>
            <pc:docMk/>
            <pc:sldMk cId="2306927355" sldId="265"/>
            <ac:picMk id="4" creationId="{CE7AD2A4-CD72-44D3-B098-A6EE5CDEC81D}"/>
          </ac:picMkLst>
        </pc:picChg>
      </pc:sldChg>
      <pc:sldChg chg="addSp delSp modSp mod ord setBg">
        <pc:chgData name="Sarah Burney" userId="3ff1fe9c-ec4d-4417-af83-dbc6e1aa8c41" providerId="ADAL" clId="{1A2BF723-C2FD-4E43-B130-E472672A0CC1}" dt="2021-12-17T14:20:55.077" v="682" actId="20577"/>
        <pc:sldMkLst>
          <pc:docMk/>
          <pc:sldMk cId="3538432785" sldId="266"/>
        </pc:sldMkLst>
        <pc:spChg chg="mod">
          <ac:chgData name="Sarah Burney" userId="3ff1fe9c-ec4d-4417-af83-dbc6e1aa8c41" providerId="ADAL" clId="{1A2BF723-C2FD-4E43-B130-E472672A0CC1}" dt="2021-12-17T14:15:26.023" v="387" actId="26606"/>
          <ac:spMkLst>
            <pc:docMk/>
            <pc:sldMk cId="3538432785" sldId="266"/>
            <ac:spMk id="2" creationId="{9D5EDCB3-2A17-45EA-92F0-7113AC2DC9A6}"/>
          </ac:spMkLst>
        </pc:spChg>
        <pc:spChg chg="mod ord">
          <ac:chgData name="Sarah Burney" userId="3ff1fe9c-ec4d-4417-af83-dbc6e1aa8c41" providerId="ADAL" clId="{1A2BF723-C2FD-4E43-B130-E472672A0CC1}" dt="2021-12-17T14:20:55.077" v="682" actId="20577"/>
          <ac:spMkLst>
            <pc:docMk/>
            <pc:sldMk cId="3538432785" sldId="266"/>
            <ac:spMk id="3" creationId="{B8F36607-9E44-4E74-B05B-7CC7E0BE0775}"/>
          </ac:spMkLst>
        </pc:spChg>
        <pc:spChg chg="add del">
          <ac:chgData name="Sarah Burney" userId="3ff1fe9c-ec4d-4417-af83-dbc6e1aa8c41" providerId="ADAL" clId="{1A2BF723-C2FD-4E43-B130-E472672A0CC1}" dt="2021-12-17T14:15:26.016" v="386" actId="26606"/>
          <ac:spMkLst>
            <pc:docMk/>
            <pc:sldMk cId="3538432785" sldId="266"/>
            <ac:spMk id="71" creationId="{2C61293E-6EBE-43EF-A52C-9BEBFD7679D4}"/>
          </ac:spMkLst>
        </pc:spChg>
        <pc:spChg chg="add del">
          <ac:chgData name="Sarah Burney" userId="3ff1fe9c-ec4d-4417-af83-dbc6e1aa8c41" providerId="ADAL" clId="{1A2BF723-C2FD-4E43-B130-E472672A0CC1}" dt="2021-12-17T14:15:26.016" v="386" actId="26606"/>
          <ac:spMkLst>
            <pc:docMk/>
            <pc:sldMk cId="3538432785" sldId="266"/>
            <ac:spMk id="73" creationId="{3FCFB1DE-0B7E-48CC-BA90-B2AB0889F9D6}"/>
          </ac:spMkLst>
        </pc:spChg>
        <pc:spChg chg="add">
          <ac:chgData name="Sarah Burney" userId="3ff1fe9c-ec4d-4417-af83-dbc6e1aa8c41" providerId="ADAL" clId="{1A2BF723-C2FD-4E43-B130-E472672A0CC1}" dt="2021-12-17T14:15:26.023" v="387" actId="26606"/>
          <ac:spMkLst>
            <pc:docMk/>
            <pc:sldMk cId="3538432785" sldId="266"/>
            <ac:spMk id="1028" creationId="{A6D37EE4-EA1B-46EE-A54B-5233C63C9695}"/>
          </ac:spMkLst>
        </pc:spChg>
        <pc:spChg chg="add">
          <ac:chgData name="Sarah Burney" userId="3ff1fe9c-ec4d-4417-af83-dbc6e1aa8c41" providerId="ADAL" clId="{1A2BF723-C2FD-4E43-B130-E472672A0CC1}" dt="2021-12-17T14:15:26.023" v="387" actId="26606"/>
          <ac:spMkLst>
            <pc:docMk/>
            <pc:sldMk cId="3538432785" sldId="266"/>
            <ac:spMk id="1029" creationId="{3EB27620-B0B1-4232-A055-99D3476060CF}"/>
          </ac:spMkLst>
        </pc:spChg>
        <pc:picChg chg="add mod">
          <ac:chgData name="Sarah Burney" userId="3ff1fe9c-ec4d-4417-af83-dbc6e1aa8c41" providerId="ADAL" clId="{1A2BF723-C2FD-4E43-B130-E472672A0CC1}" dt="2021-12-17T14:15:26.023" v="387" actId="26606"/>
          <ac:picMkLst>
            <pc:docMk/>
            <pc:sldMk cId="3538432785" sldId="266"/>
            <ac:picMk id="1026" creationId="{906D3EBD-C6B2-47B7-A3AB-C7BA33EA3D8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6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1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4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9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1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9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2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8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ured pencils in a circle form">
            <a:extLst>
              <a:ext uri="{FF2B5EF4-FFF2-40B4-BE49-F238E27FC236}">
                <a16:creationId xmlns:a16="http://schemas.microsoft.com/office/drawing/2014/main" id="{D8D29C7C-5DA2-49D6-BB2E-ECBBFE496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4FC57B-6E38-4D7B-9164-52B205BEB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AU" sz="10800" dirty="0"/>
              <a:t>Year 8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FD77C-A4D1-4272-B2A1-6902F489F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pPr algn="ctr"/>
            <a:r>
              <a:rPr lang="en-AU" sz="3200" dirty="0"/>
              <a:t>Term 1, Week 4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58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8B5AA8-4877-4376-9D9F-CC63206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AU" sz="7200"/>
              <a:t>juncture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71B13D"/>
          </a:solidFill>
          <a:ln w="38100" cap="rnd">
            <a:solidFill>
              <a:srgbClr val="71B13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D2B29-4F04-4A8F-88DF-D606DAAA2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  <a:t>Part of speech: 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noun</a:t>
            </a:r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  <a:t>Meaning: 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an important point in time, a turning point</a:t>
            </a:r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i="1" dirty="0">
                <a:latin typeface="Calibri" panose="020F0502020204030204" pitchFamily="34" charset="0"/>
                <a:cs typeface="Calibri" panose="020F0502020204030204" pitchFamily="34" charset="0"/>
              </a:rPr>
              <a:t>The battle had reached a critical </a:t>
            </a:r>
            <a:r>
              <a:rPr lang="en-AU" i="1" u="sng" dirty="0">
                <a:latin typeface="Calibri" panose="020F0502020204030204" pitchFamily="34" charset="0"/>
                <a:cs typeface="Calibri" panose="020F0502020204030204" pitchFamily="34" charset="0"/>
              </a:rPr>
              <a:t>juncture</a:t>
            </a:r>
            <a:r>
              <a:rPr lang="en-AU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AU" i="1" dirty="0">
                <a:latin typeface="Calibri" panose="020F0502020204030204" pitchFamily="34" charset="0"/>
                <a:cs typeface="Calibri" panose="020F0502020204030204" pitchFamily="34" charset="0"/>
              </a:rPr>
              <a:t>At this </a:t>
            </a:r>
            <a:r>
              <a:rPr lang="en-AU" i="1" u="sng" dirty="0">
                <a:latin typeface="Calibri" panose="020F0502020204030204" pitchFamily="34" charset="0"/>
                <a:cs typeface="Calibri" panose="020F0502020204030204" pitchFamily="34" charset="0"/>
              </a:rPr>
              <a:t>juncture,</a:t>
            </a:r>
            <a:r>
              <a:rPr lang="en-AU" i="1" dirty="0">
                <a:latin typeface="Calibri" panose="020F0502020204030204" pitchFamily="34" charset="0"/>
                <a:cs typeface="Calibri" panose="020F0502020204030204" pitchFamily="34" charset="0"/>
              </a:rPr>
              <a:t> it looks like they might get a divorce.</a:t>
            </a:r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AU" i="1" dirty="0"/>
          </a:p>
        </p:txBody>
      </p:sp>
      <p:pic>
        <p:nvPicPr>
          <p:cNvPr id="1026" name="Picture 2" descr="Remains of Viking Great Army Have Been Found in English Mass Grave">
            <a:extLst>
              <a:ext uri="{FF2B5EF4-FFF2-40B4-BE49-F238E27FC236}">
                <a16:creationId xmlns:a16="http://schemas.microsoft.com/office/drawing/2014/main" id="{F80F255F-2E68-4ABE-B041-135F4E786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2" r="12687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942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2C196-FC5C-4FD5-A462-D6404A23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AU" sz="6600"/>
              <a:t>imperious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71B13D"/>
          </a:solidFill>
          <a:ln w="38100" cap="rnd">
            <a:solidFill>
              <a:srgbClr val="71B13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96807-C853-405F-A2E9-AA5134FEF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1800" b="1" dirty="0">
                <a:latin typeface="Calibri" panose="020F0502020204030204" pitchFamily="34" charset="0"/>
                <a:cs typeface="Calibri" panose="020F0502020204030204" pitchFamily="34" charset="0"/>
              </a:rPr>
              <a:t>Part of speech: </a:t>
            </a: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adjective</a:t>
            </a:r>
          </a:p>
          <a:p>
            <a:pPr marL="0" indent="0">
              <a:lnSpc>
                <a:spcPct val="100000"/>
              </a:lnSpc>
              <a:buNone/>
            </a:pPr>
            <a:endParaRPr lang="en-A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sz="1800" b="1" dirty="0">
                <a:latin typeface="Calibri" panose="020F0502020204030204" pitchFamily="34" charset="0"/>
                <a:cs typeface="Calibri" panose="020F0502020204030204" pitchFamily="34" charset="0"/>
              </a:rPr>
              <a:t>Meaning: </a:t>
            </a: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haughty; bossy and demanding; expecting to be obeyed</a:t>
            </a:r>
          </a:p>
          <a:p>
            <a:pPr marL="0" indent="0">
              <a:lnSpc>
                <a:spcPct val="100000"/>
              </a:lnSpc>
              <a:buNone/>
            </a:pPr>
            <a:endParaRPr lang="en-A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AU" sz="1800" i="1" dirty="0">
                <a:latin typeface="Calibri" panose="020F0502020204030204" pitchFamily="34" charset="0"/>
                <a:cs typeface="Calibri" panose="020F0502020204030204" pitchFamily="34" charset="0"/>
              </a:rPr>
              <a:t>After his promotion he became very </a:t>
            </a:r>
            <a:r>
              <a:rPr lang="en-AU" sz="1800" i="1" u="sng" dirty="0">
                <a:latin typeface="Calibri" panose="020F0502020204030204" pitchFamily="34" charset="0"/>
                <a:cs typeface="Calibri" panose="020F0502020204030204" pitchFamily="34" charset="0"/>
              </a:rPr>
              <a:t>imperious</a:t>
            </a:r>
            <a:r>
              <a:rPr lang="en-AU" sz="1800" i="1" dirty="0">
                <a:latin typeface="Calibri" panose="020F0502020204030204" pitchFamily="34" charset="0"/>
                <a:cs typeface="Calibri" panose="020F0502020204030204" pitchFamily="34" charset="0"/>
              </a:rPr>
              <a:t>, telling people what to do.</a:t>
            </a:r>
          </a:p>
          <a:p>
            <a:pPr>
              <a:lnSpc>
                <a:spcPct val="100000"/>
              </a:lnSpc>
            </a:pPr>
            <a:r>
              <a:rPr lang="en-AU" sz="1800" i="1" dirty="0">
                <a:latin typeface="Calibri" panose="020F0502020204030204" pitchFamily="34" charset="0"/>
                <a:cs typeface="Calibri" panose="020F0502020204030204" pitchFamily="34" charset="0"/>
              </a:rPr>
              <a:t>She sent him away with an </a:t>
            </a:r>
            <a:r>
              <a:rPr lang="en-AU" sz="1800" i="1" u="sng" dirty="0">
                <a:latin typeface="Calibri" panose="020F0502020204030204" pitchFamily="34" charset="0"/>
                <a:cs typeface="Calibri" panose="020F0502020204030204" pitchFamily="34" charset="0"/>
              </a:rPr>
              <a:t>imperious</a:t>
            </a:r>
            <a:r>
              <a:rPr lang="en-AU" sz="1800" i="1" dirty="0">
                <a:latin typeface="Calibri" panose="020F0502020204030204" pitchFamily="34" charset="0"/>
                <a:cs typeface="Calibri" panose="020F0502020204030204" pitchFamily="34" charset="0"/>
              </a:rPr>
              <a:t> wave of her hand.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7AD2A4-CD72-44D3-B098-A6EE5CDEC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80" r="2383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692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32DB6-7896-4E5C-81A8-9F85B9E4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AU" sz="6600"/>
              <a:t>reprehensible</a:t>
            </a: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71B13D"/>
          </a:solidFill>
          <a:ln w="38100" cap="rnd">
            <a:solidFill>
              <a:srgbClr val="71B13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DD508-3108-4C51-B871-2B0D45CC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15457"/>
            <a:ext cx="4243589" cy="332066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3600" b="1" dirty="0">
                <a:latin typeface="Calibri" panose="020F0502020204030204" pitchFamily="34" charset="0"/>
                <a:cs typeface="Calibri" panose="020F0502020204030204" pitchFamily="34" charset="0"/>
              </a:rPr>
              <a:t>Part of speech:</a:t>
            </a:r>
            <a:r>
              <a:rPr lang="en-AU" sz="3600" dirty="0">
                <a:latin typeface="Calibri" panose="020F0502020204030204" pitchFamily="34" charset="0"/>
                <a:cs typeface="Calibri" panose="020F0502020204030204" pitchFamily="34" charset="0"/>
              </a:rPr>
              <a:t> adjective</a:t>
            </a:r>
          </a:p>
          <a:p>
            <a:pPr marL="0" indent="0">
              <a:lnSpc>
                <a:spcPct val="100000"/>
              </a:lnSpc>
              <a:buNone/>
            </a:pPr>
            <a:endParaRPr lang="en-A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sz="3600" b="1" dirty="0">
                <a:latin typeface="Calibri" panose="020F0502020204030204" pitchFamily="34" charset="0"/>
                <a:cs typeface="Calibri" panose="020F0502020204030204" pitchFamily="34" charset="0"/>
              </a:rPr>
              <a:t>Meaning:</a:t>
            </a:r>
            <a:r>
              <a:rPr lang="en-AU" sz="3600" dirty="0">
                <a:latin typeface="Calibri" panose="020F0502020204030204" pitchFamily="34" charset="0"/>
                <a:cs typeface="Calibri" panose="020F0502020204030204" pitchFamily="34" charset="0"/>
              </a:rPr>
              <a:t> deserving blame or criticism</a:t>
            </a:r>
          </a:p>
          <a:p>
            <a:pPr marL="0" indent="0">
              <a:lnSpc>
                <a:spcPct val="100000"/>
              </a:lnSpc>
              <a:buNone/>
            </a:pPr>
            <a:endParaRPr lang="en-A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AU" sz="3600" i="1" dirty="0">
                <a:latin typeface="Calibri" panose="020F0502020204030204" pitchFamily="34" charset="0"/>
                <a:cs typeface="Calibri" panose="020F0502020204030204" pitchFamily="34" charset="0"/>
              </a:rPr>
              <a:t>Hunting animals for fun is absolutely </a:t>
            </a:r>
            <a:r>
              <a:rPr lang="en-AU" sz="3600" i="1" u="sng" dirty="0">
                <a:latin typeface="Calibri" panose="020F0502020204030204" pitchFamily="34" charset="0"/>
                <a:cs typeface="Calibri" panose="020F0502020204030204" pitchFamily="34" charset="0"/>
              </a:rPr>
              <a:t>reprehensible.</a:t>
            </a:r>
          </a:p>
        </p:txBody>
      </p:sp>
      <p:pic>
        <p:nvPicPr>
          <p:cNvPr id="1028" name="Picture 4" descr="Trophy hunting is not poaching and can help conserve wildlife">
            <a:extLst>
              <a:ext uri="{FF2B5EF4-FFF2-40B4-BE49-F238E27FC236}">
                <a16:creationId xmlns:a16="http://schemas.microsoft.com/office/drawing/2014/main" id="{D6538DD0-7737-4337-8246-DFD6EB353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4" r="-2" b="-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27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457344D1-E597-42B3-8E85-6D7036E54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0B3BEB-E985-4D7B-8228-78A519323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86" y="4777739"/>
            <a:ext cx="1721598" cy="1412119"/>
          </a:xfrm>
        </p:spPr>
        <p:txBody>
          <a:bodyPr>
            <a:normAutofit/>
          </a:bodyPr>
          <a:lstStyle/>
          <a:p>
            <a:r>
              <a:rPr lang="en-AU" sz="4800" dirty="0"/>
              <a:t>envelop</a:t>
            </a:r>
          </a:p>
        </p:txBody>
      </p:sp>
      <p:pic>
        <p:nvPicPr>
          <p:cNvPr id="2050" name="Picture 2" descr="Breathable atmospheres may be more common in the universe than we first  thought">
            <a:extLst>
              <a:ext uri="{FF2B5EF4-FFF2-40B4-BE49-F238E27FC236}">
                <a16:creationId xmlns:a16="http://schemas.microsoft.com/office/drawing/2014/main" id="{F211E765-4E35-455F-9588-40887FC30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5" b="10179"/>
          <a:stretch/>
        </p:blipFill>
        <p:spPr bwMode="auto">
          <a:xfrm>
            <a:off x="20" y="-1"/>
            <a:ext cx="12191980" cy="4408344"/>
          </a:xfrm>
          <a:custGeom>
            <a:avLst/>
            <a:gdLst/>
            <a:ahLst/>
            <a:cxnLst/>
            <a:rect l="l" t="t" r="r" b="b"/>
            <a:pathLst>
              <a:path w="12192000" h="4408344">
                <a:moveTo>
                  <a:pt x="0" y="0"/>
                </a:moveTo>
                <a:lnTo>
                  <a:pt x="12192000" y="0"/>
                </a:lnTo>
                <a:lnTo>
                  <a:pt x="12192000" y="4381821"/>
                </a:lnTo>
                <a:lnTo>
                  <a:pt x="11986461" y="4386473"/>
                </a:lnTo>
                <a:cubicBezTo>
                  <a:pt x="11912297" y="4385498"/>
                  <a:pt x="11838168" y="4381870"/>
                  <a:pt x="11764214" y="4375593"/>
                </a:cubicBezTo>
                <a:cubicBezTo>
                  <a:pt x="11656850" y="4367589"/>
                  <a:pt x="11548596" y="4356535"/>
                  <a:pt x="11441995" y="4376864"/>
                </a:cubicBezTo>
                <a:cubicBezTo>
                  <a:pt x="11324975" y="4399353"/>
                  <a:pt x="11208081" y="4399480"/>
                  <a:pt x="11090044" y="4393763"/>
                </a:cubicBezTo>
                <a:cubicBezTo>
                  <a:pt x="10989160" y="4388935"/>
                  <a:pt x="10888657" y="4363523"/>
                  <a:pt x="10787011" y="4390332"/>
                </a:cubicBezTo>
                <a:cubicBezTo>
                  <a:pt x="10776897" y="4391806"/>
                  <a:pt x="10766592" y="4391374"/>
                  <a:pt x="10756643" y="4389062"/>
                </a:cubicBezTo>
                <a:cubicBezTo>
                  <a:pt x="10645468" y="4373688"/>
                  <a:pt x="10533530" y="4386266"/>
                  <a:pt x="10421973" y="4381946"/>
                </a:cubicBezTo>
                <a:cubicBezTo>
                  <a:pt x="10370515" y="4379913"/>
                  <a:pt x="10318040" y="4381057"/>
                  <a:pt x="10267216" y="4375593"/>
                </a:cubicBezTo>
                <a:cubicBezTo>
                  <a:pt x="10150577" y="4363142"/>
                  <a:pt x="10034192" y="4356535"/>
                  <a:pt x="9918824" y="4385885"/>
                </a:cubicBezTo>
                <a:cubicBezTo>
                  <a:pt x="9885153" y="4393801"/>
                  <a:pt x="9850745" y="4398057"/>
                  <a:pt x="9816160" y="4398591"/>
                </a:cubicBezTo>
                <a:cubicBezTo>
                  <a:pt x="9703206" y="4402657"/>
                  <a:pt x="9590632" y="4394906"/>
                  <a:pt x="9478059" y="4388553"/>
                </a:cubicBezTo>
                <a:cubicBezTo>
                  <a:pt x="9399918" y="4384106"/>
                  <a:pt x="9321904" y="4374450"/>
                  <a:pt x="9243637" y="4382582"/>
                </a:cubicBezTo>
                <a:cubicBezTo>
                  <a:pt x="9198150" y="4387283"/>
                  <a:pt x="9152282" y="4387283"/>
                  <a:pt x="9106795" y="4382582"/>
                </a:cubicBezTo>
                <a:cubicBezTo>
                  <a:pt x="9022962" y="4372760"/>
                  <a:pt x="8938380" y="4370930"/>
                  <a:pt x="8854204" y="4377118"/>
                </a:cubicBezTo>
                <a:cubicBezTo>
                  <a:pt x="8728543" y="4387918"/>
                  <a:pt x="8603010" y="4396939"/>
                  <a:pt x="8476969" y="4379786"/>
                </a:cubicBezTo>
                <a:cubicBezTo>
                  <a:pt x="8405486" y="4368554"/>
                  <a:pt x="8332808" y="4367233"/>
                  <a:pt x="8260970" y="4375848"/>
                </a:cubicBezTo>
                <a:cubicBezTo>
                  <a:pt x="8089823" y="4399862"/>
                  <a:pt x="7918295" y="4392111"/>
                  <a:pt x="7746767" y="4382201"/>
                </a:cubicBezTo>
                <a:cubicBezTo>
                  <a:pt x="7632160" y="4375466"/>
                  <a:pt x="7517046" y="4363142"/>
                  <a:pt x="7402693" y="4379405"/>
                </a:cubicBezTo>
                <a:cubicBezTo>
                  <a:pt x="7256831" y="4399734"/>
                  <a:pt x="7110841" y="4393000"/>
                  <a:pt x="6964597" y="4387029"/>
                </a:cubicBezTo>
                <a:cubicBezTo>
                  <a:pt x="6857233" y="4382582"/>
                  <a:pt x="6749742" y="4369113"/>
                  <a:pt x="6642124" y="4385758"/>
                </a:cubicBezTo>
                <a:cubicBezTo>
                  <a:pt x="6631045" y="4387270"/>
                  <a:pt x="6619775" y="4386139"/>
                  <a:pt x="6609216" y="4382455"/>
                </a:cubicBezTo>
                <a:cubicBezTo>
                  <a:pt x="6568379" y="4369012"/>
                  <a:pt x="6524595" y="4367208"/>
                  <a:pt x="6482793" y="4377245"/>
                </a:cubicBezTo>
                <a:cubicBezTo>
                  <a:pt x="6405669" y="4394144"/>
                  <a:pt x="6328672" y="4401513"/>
                  <a:pt x="6250150" y="4386139"/>
                </a:cubicBezTo>
                <a:cubicBezTo>
                  <a:pt x="6217254" y="4379253"/>
                  <a:pt x="6183521" y="4377245"/>
                  <a:pt x="6150028" y="4380168"/>
                </a:cubicBezTo>
                <a:cubicBezTo>
                  <a:pt x="6020175" y="4393128"/>
                  <a:pt x="5890068" y="4388045"/>
                  <a:pt x="5760087" y="4385504"/>
                </a:cubicBezTo>
                <a:cubicBezTo>
                  <a:pt x="5521345" y="4381057"/>
                  <a:pt x="5282477" y="4385504"/>
                  <a:pt x="5044242" y="4362761"/>
                </a:cubicBezTo>
                <a:cubicBezTo>
                  <a:pt x="4979506" y="4356599"/>
                  <a:pt x="4914326" y="4352659"/>
                  <a:pt x="4849272" y="4353438"/>
                </a:cubicBezTo>
                <a:cubicBezTo>
                  <a:pt x="4784218" y="4354216"/>
                  <a:pt x="4719291" y="4359711"/>
                  <a:pt x="4655063" y="4372417"/>
                </a:cubicBezTo>
                <a:cubicBezTo>
                  <a:pt x="4447578" y="4412694"/>
                  <a:pt x="4239457" y="4415236"/>
                  <a:pt x="4029811" y="4398972"/>
                </a:cubicBezTo>
                <a:cubicBezTo>
                  <a:pt x="3943792" y="4392238"/>
                  <a:pt x="3857774" y="4381057"/>
                  <a:pt x="3771375" y="4383217"/>
                </a:cubicBezTo>
                <a:cubicBezTo>
                  <a:pt x="3623225" y="4387156"/>
                  <a:pt x="3474948" y="4379151"/>
                  <a:pt x="3326672" y="4381184"/>
                </a:cubicBezTo>
                <a:cubicBezTo>
                  <a:pt x="3322669" y="4381756"/>
                  <a:pt x="3318578" y="4381222"/>
                  <a:pt x="3314855" y="4379659"/>
                </a:cubicBezTo>
                <a:cubicBezTo>
                  <a:pt x="3278008" y="4354375"/>
                  <a:pt x="3237604" y="4364158"/>
                  <a:pt x="3199487" y="4370765"/>
                </a:cubicBezTo>
                <a:cubicBezTo>
                  <a:pt x="3072810" y="4392746"/>
                  <a:pt x="2946260" y="4403546"/>
                  <a:pt x="2817550" y="4386520"/>
                </a:cubicBezTo>
                <a:cubicBezTo>
                  <a:pt x="2694647" y="4368694"/>
                  <a:pt x="2569990" y="4366471"/>
                  <a:pt x="2446541" y="4379913"/>
                </a:cubicBezTo>
                <a:cubicBezTo>
                  <a:pt x="2276791" y="4399734"/>
                  <a:pt x="2107677" y="4395541"/>
                  <a:pt x="1938308" y="4379913"/>
                </a:cubicBezTo>
                <a:cubicBezTo>
                  <a:pt x="1869570" y="4373561"/>
                  <a:pt x="1799815" y="4362761"/>
                  <a:pt x="1731712" y="4378643"/>
                </a:cubicBezTo>
                <a:cubicBezTo>
                  <a:pt x="1647854" y="4398083"/>
                  <a:pt x="1564250" y="4391730"/>
                  <a:pt x="1480137" y="4387410"/>
                </a:cubicBezTo>
                <a:cubicBezTo>
                  <a:pt x="1373663" y="4381819"/>
                  <a:pt x="1267442" y="4365683"/>
                  <a:pt x="1160586" y="4378389"/>
                </a:cubicBezTo>
                <a:cubicBezTo>
                  <a:pt x="1111161" y="4384233"/>
                  <a:pt x="1062116" y="4393509"/>
                  <a:pt x="1012055" y="4391095"/>
                </a:cubicBezTo>
                <a:cubicBezTo>
                  <a:pt x="873562" y="4384742"/>
                  <a:pt x="735196" y="4377245"/>
                  <a:pt x="596449" y="4378389"/>
                </a:cubicBezTo>
                <a:cubicBezTo>
                  <a:pt x="538383" y="4378770"/>
                  <a:pt x="480699" y="4380676"/>
                  <a:pt x="422887" y="4384869"/>
                </a:cubicBezTo>
                <a:cubicBezTo>
                  <a:pt x="315015" y="4392746"/>
                  <a:pt x="207524" y="4382073"/>
                  <a:pt x="100033" y="4378262"/>
                </a:cubicBezTo>
                <a:lnTo>
                  <a:pt x="0" y="438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71B13D"/>
          </a:solidFill>
          <a:ln w="38100" cap="rnd">
            <a:solidFill>
              <a:srgbClr val="71B13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6899D-A8A5-4A6B-869B-E322C0914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7925" y="4777739"/>
            <a:ext cx="1715643" cy="139922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3300" b="1" dirty="0">
                <a:latin typeface="Calibri" panose="020F0502020204030204" pitchFamily="34" charset="0"/>
                <a:cs typeface="Calibri" panose="020F0502020204030204" pitchFamily="34" charset="0"/>
              </a:rPr>
              <a:t>Part of speech: </a:t>
            </a:r>
            <a:r>
              <a:rPr lang="en-AU" sz="3300" dirty="0">
                <a:latin typeface="Calibri" panose="020F0502020204030204" pitchFamily="34" charset="0"/>
                <a:cs typeface="Calibri" panose="020F0502020204030204" pitchFamily="34" charset="0"/>
              </a:rPr>
              <a:t>verb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D11123-AA99-42A5-9225-031BB63922B4}"/>
              </a:ext>
            </a:extLst>
          </p:cNvPr>
          <p:cNvSpPr txBox="1"/>
          <p:nvPr/>
        </p:nvSpPr>
        <p:spPr>
          <a:xfrm>
            <a:off x="4643822" y="4675884"/>
            <a:ext cx="2209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Meaning: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 to wrap up, cover, or surround completely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1BA719-488D-4DFD-A5F3-AF33FE95B805}"/>
              </a:ext>
            </a:extLst>
          </p:cNvPr>
          <p:cNvSpPr txBox="1"/>
          <p:nvPr/>
        </p:nvSpPr>
        <p:spPr>
          <a:xfrm>
            <a:off x="6860553" y="4766213"/>
            <a:ext cx="4864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i="1" dirty="0">
                <a:latin typeface="Calibri" panose="020F0502020204030204" pitchFamily="34" charset="0"/>
                <a:cs typeface="Calibri" panose="020F0502020204030204" pitchFamily="34" charset="0"/>
              </a:rPr>
              <a:t>Darkness seemed to </a:t>
            </a:r>
            <a:r>
              <a:rPr lang="en-AU" sz="2400" i="1" u="sng" dirty="0">
                <a:latin typeface="Calibri" panose="020F0502020204030204" pitchFamily="34" charset="0"/>
                <a:cs typeface="Calibri" panose="020F0502020204030204" pitchFamily="34" charset="0"/>
              </a:rPr>
              <a:t>envelop</a:t>
            </a:r>
            <a:r>
              <a:rPr lang="en-AU" sz="2400" i="1" dirty="0">
                <a:latin typeface="Calibri" panose="020F0502020204030204" pitchFamily="34" charset="0"/>
                <a:cs typeface="Calibri" panose="020F0502020204030204" pitchFamily="34" charset="0"/>
              </a:rPr>
              <a:t> us as we sneaked through the garden.</a:t>
            </a: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i="1" dirty="0">
                <a:latin typeface="Calibri" panose="020F0502020204030204" pitchFamily="34" charset="0"/>
                <a:cs typeface="Calibri" panose="020F0502020204030204" pitchFamily="34" charset="0"/>
              </a:rPr>
              <a:t>The atmosphere </a:t>
            </a:r>
            <a:r>
              <a:rPr lang="en-AU" sz="2400" i="1" u="sng" dirty="0">
                <a:latin typeface="Calibri" panose="020F0502020204030204" pitchFamily="34" charset="0"/>
                <a:cs typeface="Calibri" panose="020F0502020204030204" pitchFamily="34" charset="0"/>
              </a:rPr>
              <a:t>envelops</a:t>
            </a:r>
            <a:r>
              <a:rPr lang="en-AU" sz="2400" i="1" dirty="0">
                <a:latin typeface="Calibri" panose="020F0502020204030204" pitchFamily="34" charset="0"/>
                <a:cs typeface="Calibri" panose="020F0502020204030204" pitchFamily="34" charset="0"/>
              </a:rPr>
              <a:t> the globe.</a:t>
            </a:r>
          </a:p>
        </p:txBody>
      </p:sp>
    </p:spTree>
    <p:extLst>
      <p:ext uri="{BB962C8B-B14F-4D97-AF65-F5344CB8AC3E}">
        <p14:creationId xmlns:p14="http://schemas.microsoft.com/office/powerpoint/2010/main" val="94550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3352B7-1C94-4046-AC25-5AEC131C4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AU" sz="7200"/>
              <a:t>spasm</a:t>
            </a:r>
          </a:p>
        </p:txBody>
      </p:sp>
      <p:sp>
        <p:nvSpPr>
          <p:cNvPr id="13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71B13D"/>
          </a:solidFill>
          <a:ln w="38100" cap="rnd">
            <a:solidFill>
              <a:srgbClr val="71B13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19EC2-69CD-4A5A-B981-8DCA32D5E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3200" b="1" dirty="0">
                <a:latin typeface="Calibri" panose="020F0502020204030204" pitchFamily="34" charset="0"/>
                <a:cs typeface="Calibri" panose="020F0502020204030204" pitchFamily="34" charset="0"/>
              </a:rPr>
              <a:t>Part of speech: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 noun</a:t>
            </a:r>
          </a:p>
          <a:p>
            <a:pPr marL="0" indent="0">
              <a:lnSpc>
                <a:spcPct val="100000"/>
              </a:lnSpc>
              <a:buNone/>
            </a:pP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sz="3200" b="1" dirty="0">
                <a:latin typeface="Calibri" panose="020F0502020204030204" pitchFamily="34" charset="0"/>
                <a:cs typeface="Calibri" panose="020F0502020204030204" pitchFamily="34" charset="0"/>
              </a:rPr>
              <a:t>Meaning: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 a sudden involuntary muscle twitch or cramp; a shudder</a:t>
            </a:r>
          </a:p>
          <a:p>
            <a:pPr marL="0" indent="0">
              <a:lnSpc>
                <a:spcPct val="100000"/>
              </a:lnSpc>
              <a:buNone/>
            </a:pP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AU" sz="3200" i="1" dirty="0">
                <a:latin typeface="Calibri" panose="020F0502020204030204" pitchFamily="34" charset="0"/>
                <a:cs typeface="Calibri" panose="020F0502020204030204" pitchFamily="34" charset="0"/>
              </a:rPr>
              <a:t>He felt a </a:t>
            </a:r>
            <a:r>
              <a:rPr lang="en-AU" sz="3200" i="1" u="sng" dirty="0">
                <a:latin typeface="Calibri" panose="020F0502020204030204" pitchFamily="34" charset="0"/>
                <a:cs typeface="Calibri" panose="020F0502020204030204" pitchFamily="34" charset="0"/>
              </a:rPr>
              <a:t>spasm</a:t>
            </a:r>
            <a:r>
              <a:rPr lang="en-AU" sz="3200" i="1" dirty="0">
                <a:latin typeface="Calibri" panose="020F0502020204030204" pitchFamily="34" charset="0"/>
                <a:cs typeface="Calibri" panose="020F0502020204030204" pitchFamily="34" charset="0"/>
              </a:rPr>
              <a:t> of panic sweeping over him.</a:t>
            </a:r>
          </a:p>
          <a:p>
            <a:pPr>
              <a:lnSpc>
                <a:spcPct val="100000"/>
              </a:lnSpc>
            </a:pPr>
            <a:r>
              <a:rPr lang="en-AU" sz="3200" i="1" dirty="0">
                <a:latin typeface="Calibri" panose="020F0502020204030204" pitchFamily="34" charset="0"/>
                <a:cs typeface="Calibri" panose="020F0502020204030204" pitchFamily="34" charset="0"/>
              </a:rPr>
              <a:t>Pete had to stop playing because of a leg </a:t>
            </a:r>
            <a:r>
              <a:rPr lang="en-AU" sz="3200" i="1" u="sng" dirty="0">
                <a:latin typeface="Calibri" panose="020F0502020204030204" pitchFamily="34" charset="0"/>
                <a:cs typeface="Calibri" panose="020F0502020204030204" pitchFamily="34" charset="0"/>
              </a:rPr>
              <a:t>spasm</a:t>
            </a:r>
            <a:r>
              <a:rPr lang="en-AU" sz="32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Picture 4" descr="25 Best—Yet Most Injury-Prone—Players in Soccer History | Bleacher Report |  Latest News, Videos and Highlights">
            <a:extLst>
              <a:ext uri="{FF2B5EF4-FFF2-40B4-BE49-F238E27FC236}">
                <a16:creationId xmlns:a16="http://schemas.microsoft.com/office/drawing/2014/main" id="{E5A51458-5473-4497-AF48-F0C0FBCD7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2" r="16067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5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7FA28-7BAF-4BAE-8C61-83AAFABB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AU" sz="6600"/>
              <a:t>pantomime</a:t>
            </a:r>
          </a:p>
        </p:txBody>
      </p:sp>
      <p:sp>
        <p:nvSpPr>
          <p:cNvPr id="7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71B13D"/>
          </a:solidFill>
          <a:ln w="38100" cap="rnd">
            <a:solidFill>
              <a:srgbClr val="71B13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9C0AD-ED20-46EA-AB22-CDF49175C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872899"/>
            <a:ext cx="6388793" cy="332066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Part of speech: </a:t>
            </a: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verb</a:t>
            </a:r>
          </a:p>
          <a:p>
            <a:pPr marL="0" indent="0">
              <a:lnSpc>
                <a:spcPct val="100000"/>
              </a:lnSpc>
              <a:buNone/>
            </a:pPr>
            <a:endParaRPr lang="en-A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Meaning: </a:t>
            </a: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to act something out without using words (often in a funny or exaggerated way)</a:t>
            </a:r>
          </a:p>
          <a:p>
            <a:pPr marL="0" indent="0">
              <a:lnSpc>
                <a:spcPct val="100000"/>
              </a:lnSpc>
              <a:buNone/>
            </a:pPr>
            <a:endParaRPr lang="en-A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AU" sz="2000" i="1" dirty="0">
                <a:latin typeface="Calibri" panose="020F0502020204030204" pitchFamily="34" charset="0"/>
                <a:cs typeface="Calibri" panose="020F0502020204030204" pitchFamily="34" charset="0"/>
              </a:rPr>
              <a:t>When I finally arrived, he made a </a:t>
            </a:r>
            <a:r>
              <a:rPr lang="en-AU" sz="2000" i="1" u="sng" dirty="0">
                <a:latin typeface="Calibri" panose="020F0502020204030204" pitchFamily="34" charset="0"/>
                <a:cs typeface="Calibri" panose="020F0502020204030204" pitchFamily="34" charset="0"/>
              </a:rPr>
              <a:t>pantomime</a:t>
            </a:r>
            <a:r>
              <a:rPr lang="en-AU" sz="2000" i="1" dirty="0">
                <a:latin typeface="Calibri" panose="020F0502020204030204" pitchFamily="34" charset="0"/>
                <a:cs typeface="Calibri" panose="020F0502020204030204" pitchFamily="34" charset="0"/>
              </a:rPr>
              <a:t> of checking his watch in disbelief.</a:t>
            </a:r>
          </a:p>
          <a:p>
            <a:pPr>
              <a:lnSpc>
                <a:spcPct val="100000"/>
              </a:lnSpc>
            </a:pPr>
            <a:r>
              <a:rPr lang="en-AU" sz="2000" i="1" dirty="0">
                <a:latin typeface="Calibri" panose="020F0502020204030204" pitchFamily="34" charset="0"/>
                <a:cs typeface="Calibri" panose="020F0502020204030204" pitchFamily="34" charset="0"/>
              </a:rPr>
              <a:t>During the speech, she caught my eye and </a:t>
            </a:r>
            <a:r>
              <a:rPr lang="en-AU" sz="2000" i="1" u="sng" dirty="0">
                <a:latin typeface="Calibri" panose="020F0502020204030204" pitchFamily="34" charset="0"/>
                <a:cs typeface="Calibri" panose="020F0502020204030204" pitchFamily="34" charset="0"/>
              </a:rPr>
              <a:t>pantomimed</a:t>
            </a:r>
            <a:r>
              <a:rPr lang="en-AU" sz="2000" i="1" dirty="0">
                <a:latin typeface="Calibri" panose="020F0502020204030204" pitchFamily="34" charset="0"/>
                <a:cs typeface="Calibri" panose="020F0502020204030204" pitchFamily="34" charset="0"/>
              </a:rPr>
              <a:t> falling asleep.</a:t>
            </a:r>
          </a:p>
        </p:txBody>
      </p:sp>
      <p:pic>
        <p:nvPicPr>
          <p:cNvPr id="4" name="Picture 4" descr="Feeling tired all the time during lockdown? This could be why">
            <a:extLst>
              <a:ext uri="{FF2B5EF4-FFF2-40B4-BE49-F238E27FC236}">
                <a16:creationId xmlns:a16="http://schemas.microsoft.com/office/drawing/2014/main" id="{F21416DE-48F1-4813-886F-0539F57B1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r="26793"/>
          <a:stretch/>
        </p:blipFill>
        <p:spPr bwMode="auto">
          <a:xfrm>
            <a:off x="7765731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6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A2443-9D3F-4FCB-BBC2-FD2968780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AU" sz="7200"/>
              <a:t>fanatic</a:t>
            </a:r>
          </a:p>
        </p:txBody>
      </p:sp>
      <p:sp>
        <p:nvSpPr>
          <p:cNvPr id="7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71B13D"/>
          </a:solidFill>
          <a:ln w="38100" cap="rnd">
            <a:solidFill>
              <a:srgbClr val="71B13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06E3C-046C-4B74-BE94-327CDA339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Part of speech: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 noun</a:t>
            </a:r>
          </a:p>
          <a:p>
            <a:pPr marL="0" indent="0">
              <a:lnSpc>
                <a:spcPct val="100000"/>
              </a:lnSpc>
              <a:buNone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Meaning: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 someone who is obsessively interested in something – an extreme fan</a:t>
            </a:r>
          </a:p>
          <a:p>
            <a:pPr marL="0" indent="0">
              <a:lnSpc>
                <a:spcPct val="100000"/>
              </a:lnSpc>
              <a:buNone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AU" sz="2400" i="1" dirty="0">
                <a:latin typeface="Calibri" panose="020F0502020204030204" pitchFamily="34" charset="0"/>
                <a:cs typeface="Calibri" panose="020F0502020204030204" pitchFamily="34" charset="0"/>
              </a:rPr>
              <a:t>John is such a fitness </a:t>
            </a:r>
            <a:r>
              <a:rPr lang="en-AU" sz="2400" i="1" u="sng" dirty="0">
                <a:latin typeface="Calibri" panose="020F0502020204030204" pitchFamily="34" charset="0"/>
                <a:cs typeface="Calibri" panose="020F0502020204030204" pitchFamily="34" charset="0"/>
              </a:rPr>
              <a:t>fanatic</a:t>
            </a:r>
            <a:r>
              <a:rPr lang="en-AU" sz="2400" i="1" dirty="0">
                <a:latin typeface="Calibri" panose="020F0502020204030204" pitchFamily="34" charset="0"/>
                <a:cs typeface="Calibri" panose="020F0502020204030204" pitchFamily="34" charset="0"/>
              </a:rPr>
              <a:t> that any time he has a spare moment he starts doing push-ups.</a:t>
            </a:r>
          </a:p>
          <a:p>
            <a:pPr>
              <a:lnSpc>
                <a:spcPct val="100000"/>
              </a:lnSpc>
            </a:pPr>
            <a:r>
              <a:rPr lang="en-AU" sz="2400" i="1" dirty="0">
                <a:latin typeface="Calibri" panose="020F0502020204030204" pitchFamily="34" charset="0"/>
                <a:cs typeface="Calibri" panose="020F0502020204030204" pitchFamily="34" charset="0"/>
              </a:rPr>
              <a:t>That girl is a Hello Kitty </a:t>
            </a:r>
            <a:r>
              <a:rPr lang="en-AU" sz="2400" i="1" u="sng" dirty="0">
                <a:latin typeface="Calibri" panose="020F0502020204030204" pitchFamily="34" charset="0"/>
                <a:cs typeface="Calibri" panose="020F0502020204030204" pitchFamily="34" charset="0"/>
              </a:rPr>
              <a:t>fanatic</a:t>
            </a:r>
            <a:r>
              <a:rPr lang="en-AU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AU" sz="2400" i="1" dirty="0"/>
          </a:p>
        </p:txBody>
      </p:sp>
      <p:pic>
        <p:nvPicPr>
          <p:cNvPr id="4098" name="Picture 2" descr="Hello Kitty obsessed woman reveals addiction has cost her £30k | Daily Mail  Online">
            <a:extLst>
              <a:ext uri="{FF2B5EF4-FFF2-40B4-BE49-F238E27FC236}">
                <a16:creationId xmlns:a16="http://schemas.microsoft.com/office/drawing/2014/main" id="{B0576BB5-1CDF-422D-9EAF-8EC58A95E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r="35698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035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B16DE-DAEA-4608-B6D2-A5FC9FD1A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AU" sz="7200"/>
              <a:t>remorse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71B13D"/>
          </a:solidFill>
          <a:ln w="38100" cap="rnd">
            <a:solidFill>
              <a:srgbClr val="71B13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ABDC2-A1B2-4531-A54B-ABE0D35CB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2071316"/>
            <a:ext cx="6090735" cy="4119172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AU" sz="3900" b="1" dirty="0">
                <a:latin typeface="Calibri" panose="020F0502020204030204" pitchFamily="34" charset="0"/>
                <a:cs typeface="Calibri" panose="020F0502020204030204" pitchFamily="34" charset="0"/>
              </a:rPr>
              <a:t>Part of speech: </a:t>
            </a:r>
            <a:r>
              <a:rPr lang="en-AU" sz="3900" dirty="0">
                <a:latin typeface="Calibri" panose="020F0502020204030204" pitchFamily="34" charset="0"/>
                <a:cs typeface="Calibri" panose="020F0502020204030204" pitchFamily="34" charset="0"/>
              </a:rPr>
              <a:t>noun</a:t>
            </a:r>
          </a:p>
          <a:p>
            <a:pPr marL="0" indent="0">
              <a:buNone/>
            </a:pPr>
            <a:endParaRPr lang="en-AU" sz="3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3900" b="1" dirty="0">
                <a:latin typeface="Calibri" panose="020F0502020204030204" pitchFamily="34" charset="0"/>
                <a:cs typeface="Calibri" panose="020F0502020204030204" pitchFamily="34" charset="0"/>
              </a:rPr>
              <a:t>Meaning: </a:t>
            </a:r>
            <a:r>
              <a:rPr lang="en-AU" sz="3900" dirty="0">
                <a:latin typeface="Calibri" panose="020F0502020204030204" pitchFamily="34" charset="0"/>
                <a:cs typeface="Calibri" panose="020F0502020204030204" pitchFamily="34" charset="0"/>
              </a:rPr>
              <a:t>deep and painful regret from doing something wrong</a:t>
            </a:r>
          </a:p>
          <a:p>
            <a:pPr marL="0" indent="0">
              <a:buNone/>
            </a:pPr>
            <a:endParaRPr lang="en-AU" sz="3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3900" i="1" dirty="0">
                <a:latin typeface="Calibri" panose="020F0502020204030204" pitchFamily="34" charset="0"/>
                <a:cs typeface="Calibri" panose="020F0502020204030204" pitchFamily="34" charset="0"/>
              </a:rPr>
              <a:t>Adam was filled with </a:t>
            </a:r>
            <a:r>
              <a:rPr lang="en-AU" sz="3900" i="1" u="sng" dirty="0">
                <a:latin typeface="Calibri" panose="020F0502020204030204" pitchFamily="34" charset="0"/>
                <a:cs typeface="Calibri" panose="020F0502020204030204" pitchFamily="34" charset="0"/>
              </a:rPr>
              <a:t>remorse</a:t>
            </a:r>
            <a:r>
              <a:rPr lang="en-AU" sz="3900" i="1" dirty="0">
                <a:latin typeface="Calibri" panose="020F0502020204030204" pitchFamily="34" charset="0"/>
                <a:cs typeface="Calibri" panose="020F0502020204030204" pitchFamily="34" charset="0"/>
              </a:rPr>
              <a:t> after cheating on his test.</a:t>
            </a:r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6146" name="Picture 2" descr="A Memo to Students on Cheating">
            <a:extLst>
              <a:ext uri="{FF2B5EF4-FFF2-40B4-BE49-F238E27FC236}">
                <a16:creationId xmlns:a16="http://schemas.microsoft.com/office/drawing/2014/main" id="{26A3033A-67C6-402C-B867-70E0B0B14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t="-2" r="36172"/>
          <a:stretch/>
        </p:blipFill>
        <p:spPr bwMode="auto">
          <a:xfrm>
            <a:off x="7015942" y="2093976"/>
            <a:ext cx="4599986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90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9B801-8FC5-4939-B1E2-45BC1813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AU" sz="7200"/>
              <a:t>lodge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71B13D"/>
          </a:solidFill>
          <a:ln w="38100" cap="rnd">
            <a:solidFill>
              <a:srgbClr val="71B13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A63A6-A890-4A3F-B1F8-1C6DEF9DC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3900" b="1" dirty="0">
                <a:latin typeface="Calibri" panose="020F0502020204030204" pitchFamily="34" charset="0"/>
                <a:cs typeface="Calibri" panose="020F0502020204030204" pitchFamily="34" charset="0"/>
              </a:rPr>
              <a:t>Part of speech: </a:t>
            </a:r>
            <a:r>
              <a:rPr lang="en-AU" sz="3900" dirty="0">
                <a:latin typeface="Calibri" panose="020F0502020204030204" pitchFamily="34" charset="0"/>
                <a:cs typeface="Calibri" panose="020F0502020204030204" pitchFamily="34" charset="0"/>
              </a:rPr>
              <a:t>verb</a:t>
            </a:r>
          </a:p>
          <a:p>
            <a:pPr marL="0" indent="0">
              <a:lnSpc>
                <a:spcPct val="100000"/>
              </a:lnSpc>
              <a:buNone/>
            </a:pPr>
            <a:endParaRPr lang="en-AU" sz="3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sz="3900" b="1" dirty="0">
                <a:latin typeface="Calibri" panose="020F0502020204030204" pitchFamily="34" charset="0"/>
                <a:cs typeface="Calibri" panose="020F0502020204030204" pitchFamily="34" charset="0"/>
              </a:rPr>
              <a:t>Meaning: </a:t>
            </a:r>
            <a:r>
              <a:rPr lang="en-AU" sz="3900" dirty="0">
                <a:latin typeface="Calibri" panose="020F0502020204030204" pitchFamily="34" charset="0"/>
                <a:cs typeface="Calibri" panose="020F0502020204030204" pitchFamily="34" charset="0"/>
              </a:rPr>
              <a:t>to get stuck; to stay</a:t>
            </a:r>
          </a:p>
          <a:p>
            <a:pPr marL="0" indent="0">
              <a:lnSpc>
                <a:spcPct val="100000"/>
              </a:lnSpc>
              <a:buNone/>
            </a:pPr>
            <a:endParaRPr lang="en-AU" sz="3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AU" sz="3900" i="1" dirty="0">
                <a:latin typeface="Calibri" panose="020F0502020204030204" pitchFamily="34" charset="0"/>
                <a:cs typeface="Calibri" panose="020F0502020204030204" pitchFamily="34" charset="0"/>
              </a:rPr>
              <a:t>A bullet had become </a:t>
            </a:r>
            <a:r>
              <a:rPr lang="en-AU" sz="3900" i="1" u="sng" dirty="0">
                <a:latin typeface="Calibri" panose="020F0502020204030204" pitchFamily="34" charset="0"/>
                <a:cs typeface="Calibri" panose="020F0502020204030204" pitchFamily="34" charset="0"/>
              </a:rPr>
              <a:t>lodged</a:t>
            </a:r>
            <a:r>
              <a:rPr lang="en-AU" sz="3900" i="1" dirty="0">
                <a:latin typeface="Calibri" panose="020F0502020204030204" pitchFamily="34" charset="0"/>
                <a:cs typeface="Calibri" panose="020F0502020204030204" pitchFamily="34" charset="0"/>
              </a:rPr>
              <a:t> near his spine.</a:t>
            </a:r>
          </a:p>
          <a:p>
            <a:pPr>
              <a:lnSpc>
                <a:spcPct val="100000"/>
              </a:lnSpc>
            </a:pPr>
            <a:r>
              <a:rPr lang="en-AU" sz="3900" i="1" dirty="0">
                <a:latin typeface="Calibri" panose="020F0502020204030204" pitchFamily="34" charset="0"/>
                <a:cs typeface="Calibri" panose="020F0502020204030204" pitchFamily="34" charset="0"/>
              </a:rPr>
              <a:t>Is there anywhere I could </a:t>
            </a:r>
            <a:r>
              <a:rPr lang="en-AU" sz="3900" i="1" u="sng" dirty="0">
                <a:latin typeface="Calibri" panose="020F0502020204030204" pitchFamily="34" charset="0"/>
                <a:cs typeface="Calibri" panose="020F0502020204030204" pitchFamily="34" charset="0"/>
              </a:rPr>
              <a:t>lodge</a:t>
            </a:r>
            <a:r>
              <a:rPr lang="en-AU" sz="3900" i="1" dirty="0">
                <a:latin typeface="Calibri" panose="020F0502020204030204" pitchFamily="34" charset="0"/>
                <a:cs typeface="Calibri" panose="020F0502020204030204" pitchFamily="34" charset="0"/>
              </a:rPr>
              <a:t> in the village for the night?</a:t>
            </a:r>
          </a:p>
          <a:p>
            <a:pPr marL="0" indent="0">
              <a:lnSpc>
                <a:spcPct val="100000"/>
              </a:lnSpc>
              <a:buNone/>
            </a:pPr>
            <a:endParaRPr lang="en-AU" dirty="0"/>
          </a:p>
        </p:txBody>
      </p:sp>
      <p:pic>
        <p:nvPicPr>
          <p:cNvPr id="5122" name="Picture 2" descr="Figure 1 from Firearm bullet settling into the lumbar spinal canal without  causing neurological deficit: A report of two cases | Semantic Scholar">
            <a:extLst>
              <a:ext uri="{FF2B5EF4-FFF2-40B4-BE49-F238E27FC236}">
                <a16:creationId xmlns:a16="http://schemas.microsoft.com/office/drawing/2014/main" id="{8874EEC6-DE77-40CA-A16F-664157744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t="1" r="64186" b="1013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8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EDCB3-2A17-45EA-92F0-7113AC2DC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585" y="703293"/>
            <a:ext cx="4584921" cy="1949815"/>
          </a:xfrm>
        </p:spPr>
        <p:txBody>
          <a:bodyPr anchor="b">
            <a:normAutofit/>
          </a:bodyPr>
          <a:lstStyle/>
          <a:p>
            <a:r>
              <a:rPr lang="en-AU" sz="6000"/>
              <a:t>depressed</a:t>
            </a:r>
          </a:p>
        </p:txBody>
      </p:sp>
      <p:pic>
        <p:nvPicPr>
          <p:cNvPr id="1026" name="Picture 2" descr="Why Are So Many Gay Teens Depressed? | Everyday Health">
            <a:extLst>
              <a:ext uri="{FF2B5EF4-FFF2-40B4-BE49-F238E27FC236}">
                <a16:creationId xmlns:a16="http://schemas.microsoft.com/office/drawing/2014/main" id="{906D3EBD-C6B2-47B7-A3AB-C7BA33EA3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6" r="16311" b="2"/>
          <a:stretch/>
        </p:blipFill>
        <p:spPr bwMode="auto"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6">
            <a:extLst>
              <a:ext uri="{FF2B5EF4-FFF2-40B4-BE49-F238E27FC236}">
                <a16:creationId xmlns:a16="http://schemas.microsoft.com/office/drawing/2014/main" id="{3EB27620-B0B1-4232-A055-99D347606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71B13D"/>
          </a:solidFill>
          <a:ln w="38100" cap="rnd">
            <a:solidFill>
              <a:srgbClr val="71B13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36607-9E44-4E74-B05B-7CC7E0BE0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585" y="3164618"/>
            <a:ext cx="4584921" cy="3021497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Part of speech: 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adjective</a:t>
            </a:r>
          </a:p>
          <a:p>
            <a:pPr marL="0" indent="0">
              <a:lnSpc>
                <a:spcPct val="100000"/>
              </a:lnSpc>
              <a:buNone/>
            </a:pP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Meaning: 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unhappy, down, 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lacking hope</a:t>
            </a: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AU" sz="2800" i="1" dirty="0">
                <a:latin typeface="Calibri" panose="020F0502020204030204" pitchFamily="34" charset="0"/>
                <a:cs typeface="Calibri" panose="020F0502020204030204" pitchFamily="34" charset="0"/>
              </a:rPr>
              <a:t>She became severely </a:t>
            </a:r>
            <a:r>
              <a:rPr lang="en-AU" sz="2800" i="1" u="sng" dirty="0">
                <a:latin typeface="Calibri" panose="020F0502020204030204" pitchFamily="34" charset="0"/>
                <a:cs typeface="Calibri" panose="020F0502020204030204" pitchFamily="34" charset="0"/>
              </a:rPr>
              <a:t>depressed</a:t>
            </a:r>
            <a:r>
              <a:rPr lang="en-AU" sz="2800" i="1" dirty="0">
                <a:latin typeface="Calibri" panose="020F0502020204030204" pitchFamily="34" charset="0"/>
                <a:cs typeface="Calibri" panose="020F0502020204030204" pitchFamily="34" charset="0"/>
              </a:rPr>
              <a:t> after losing her job.</a:t>
            </a:r>
          </a:p>
        </p:txBody>
      </p:sp>
    </p:spTree>
    <p:extLst>
      <p:ext uri="{BB962C8B-B14F-4D97-AF65-F5344CB8AC3E}">
        <p14:creationId xmlns:p14="http://schemas.microsoft.com/office/powerpoint/2010/main" val="353843278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1C3231"/>
      </a:dk2>
      <a:lt2>
        <a:srgbClr val="E5E2E8"/>
      </a:lt2>
      <a:accent1>
        <a:srgbClr val="71B13D"/>
      </a:accent1>
      <a:accent2>
        <a:srgbClr val="99A938"/>
      </a:accent2>
      <a:accent3>
        <a:srgbClr val="C29A31"/>
      </a:accent3>
      <a:accent4>
        <a:srgbClr val="EB7E4E"/>
      </a:accent4>
      <a:accent5>
        <a:srgbClr val="EE6E7C"/>
      </a:accent5>
      <a:accent6>
        <a:srgbClr val="EB4EA1"/>
      </a:accent6>
      <a:hlink>
        <a:srgbClr val="9069AE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369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The Hand Bold</vt:lpstr>
      <vt:lpstr>The Serif Hand Black</vt:lpstr>
      <vt:lpstr>SketchyVTI</vt:lpstr>
      <vt:lpstr>Year 8 vocab</vt:lpstr>
      <vt:lpstr>reprehensible</vt:lpstr>
      <vt:lpstr>envelop</vt:lpstr>
      <vt:lpstr>spasm</vt:lpstr>
      <vt:lpstr>pantomime</vt:lpstr>
      <vt:lpstr>fanatic</vt:lpstr>
      <vt:lpstr>remorse</vt:lpstr>
      <vt:lpstr>lodge</vt:lpstr>
      <vt:lpstr>depressed</vt:lpstr>
      <vt:lpstr>juncture</vt:lpstr>
      <vt:lpstr>imperious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vocab</dc:title>
  <dc:creator>Sarah Burney</dc:creator>
  <cp:lastModifiedBy>Sarah Burney</cp:lastModifiedBy>
  <cp:revision>1</cp:revision>
  <dcterms:created xsi:type="dcterms:W3CDTF">2021-12-05T23:03:44Z</dcterms:created>
  <dcterms:modified xsi:type="dcterms:W3CDTF">2021-12-17T14:21:08Z</dcterms:modified>
</cp:coreProperties>
</file>