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F8BD1-5674-4DA0-97AC-7C60963F73BD}" v="22" dt="2021-12-17T20:30:35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7C9F8BD1-5674-4DA0-97AC-7C60963F73BD}"/>
    <pc:docChg chg="undo custSel addSld modSld sldOrd">
      <pc:chgData name="Sarah Burney" userId="3ff1fe9c-ec4d-4417-af83-dbc6e1aa8c41" providerId="ADAL" clId="{7C9F8BD1-5674-4DA0-97AC-7C60963F73BD}" dt="2021-12-24T09:01:26.957" v="4222" actId="12"/>
      <pc:docMkLst>
        <pc:docMk/>
      </pc:docMkLst>
      <pc:sldChg chg="modSp mod">
        <pc:chgData name="Sarah Burney" userId="3ff1fe9c-ec4d-4417-af83-dbc6e1aa8c41" providerId="ADAL" clId="{7C9F8BD1-5674-4DA0-97AC-7C60963F73BD}" dt="2021-12-17T19:07:16.098" v="2245" actId="12"/>
        <pc:sldMkLst>
          <pc:docMk/>
          <pc:sldMk cId="3713077704" sldId="257"/>
        </pc:sldMkLst>
        <pc:spChg chg="mod">
          <ac:chgData name="Sarah Burney" userId="3ff1fe9c-ec4d-4417-af83-dbc6e1aa8c41" providerId="ADAL" clId="{7C9F8BD1-5674-4DA0-97AC-7C60963F73BD}" dt="2021-12-17T19:07:16.098" v="2245" actId="12"/>
          <ac:spMkLst>
            <pc:docMk/>
            <pc:sldMk cId="3713077704" sldId="257"/>
            <ac:spMk id="3" creationId="{711A0765-8C28-417C-BBD8-7FC38087B2FA}"/>
          </ac:spMkLst>
        </pc:spChg>
      </pc:sldChg>
      <pc:sldChg chg="addSp modSp mod setBg">
        <pc:chgData name="Sarah Burney" userId="3ff1fe9c-ec4d-4417-af83-dbc6e1aa8c41" providerId="ADAL" clId="{7C9F8BD1-5674-4DA0-97AC-7C60963F73BD}" dt="2021-12-17T19:07:11.505" v="2244" actId="12"/>
        <pc:sldMkLst>
          <pc:docMk/>
          <pc:sldMk cId="2175843915" sldId="258"/>
        </pc:sldMkLst>
        <pc:spChg chg="mod">
          <ac:chgData name="Sarah Burney" userId="3ff1fe9c-ec4d-4417-af83-dbc6e1aa8c41" providerId="ADAL" clId="{7C9F8BD1-5674-4DA0-97AC-7C60963F73BD}" dt="2021-12-17T17:38:10.630" v="3" actId="26606"/>
          <ac:spMkLst>
            <pc:docMk/>
            <pc:sldMk cId="2175843915" sldId="258"/>
            <ac:spMk id="2" creationId="{AE08FB21-7845-4B3C-8779-5C112443E671}"/>
          </ac:spMkLst>
        </pc:spChg>
        <pc:spChg chg="mod">
          <ac:chgData name="Sarah Burney" userId="3ff1fe9c-ec4d-4417-af83-dbc6e1aa8c41" providerId="ADAL" clId="{7C9F8BD1-5674-4DA0-97AC-7C60963F73BD}" dt="2021-12-17T19:07:11.505" v="2244" actId="12"/>
          <ac:spMkLst>
            <pc:docMk/>
            <pc:sldMk cId="2175843915" sldId="258"/>
            <ac:spMk id="3" creationId="{D954DFF0-C861-4921-837E-D378F5FB3AEB}"/>
          </ac:spMkLst>
        </pc:spChg>
        <pc:spChg chg="add">
          <ac:chgData name="Sarah Burney" userId="3ff1fe9c-ec4d-4417-af83-dbc6e1aa8c41" providerId="ADAL" clId="{7C9F8BD1-5674-4DA0-97AC-7C60963F73BD}" dt="2021-12-17T17:38:10.630" v="3" actId="26606"/>
          <ac:spMkLst>
            <pc:docMk/>
            <pc:sldMk cId="2175843915" sldId="258"/>
            <ac:spMk id="9" creationId="{4AB8125F-0FD8-48CD-9F43-73E5494EA774}"/>
          </ac:spMkLst>
        </pc:spChg>
        <pc:spChg chg="add">
          <ac:chgData name="Sarah Burney" userId="3ff1fe9c-ec4d-4417-af83-dbc6e1aa8c41" providerId="ADAL" clId="{7C9F8BD1-5674-4DA0-97AC-7C60963F73BD}" dt="2021-12-17T17:38:10.630" v="3" actId="26606"/>
          <ac:spMkLst>
            <pc:docMk/>
            <pc:sldMk cId="2175843915" sldId="258"/>
            <ac:spMk id="11" creationId="{0019DD6C-5899-4C07-864B-EB0A7D104ACF}"/>
          </ac:spMkLst>
        </pc:spChg>
        <pc:spChg chg="add">
          <ac:chgData name="Sarah Burney" userId="3ff1fe9c-ec4d-4417-af83-dbc6e1aa8c41" providerId="ADAL" clId="{7C9F8BD1-5674-4DA0-97AC-7C60963F73BD}" dt="2021-12-17T17:38:10.630" v="3" actId="26606"/>
          <ac:spMkLst>
            <pc:docMk/>
            <pc:sldMk cId="2175843915" sldId="258"/>
            <ac:spMk id="13" creationId="{EBDFFBC1-15BD-428E-B8AF-ECF5D1B76DEB}"/>
          </ac:spMkLst>
        </pc:spChg>
        <pc:spChg chg="add">
          <ac:chgData name="Sarah Burney" userId="3ff1fe9c-ec4d-4417-af83-dbc6e1aa8c41" providerId="ADAL" clId="{7C9F8BD1-5674-4DA0-97AC-7C60963F73BD}" dt="2021-12-17T17:38:10.630" v="3" actId="26606"/>
          <ac:spMkLst>
            <pc:docMk/>
            <pc:sldMk cId="2175843915" sldId="258"/>
            <ac:spMk id="15" creationId="{EBFB3075-0323-4EB0-B1A5-776A0E709CEF}"/>
          </ac:spMkLst>
        </pc:spChg>
        <pc:picChg chg="add mod">
          <ac:chgData name="Sarah Burney" userId="3ff1fe9c-ec4d-4417-af83-dbc6e1aa8c41" providerId="ADAL" clId="{7C9F8BD1-5674-4DA0-97AC-7C60963F73BD}" dt="2021-12-17T17:38:10.630" v="3" actId="26606"/>
          <ac:picMkLst>
            <pc:docMk/>
            <pc:sldMk cId="2175843915" sldId="258"/>
            <ac:picMk id="4" creationId="{BDD8C91B-B87D-450F-97C8-D20591090846}"/>
          </ac:picMkLst>
        </pc:picChg>
      </pc:sldChg>
      <pc:sldChg chg="addSp delSp modSp new mod setBg">
        <pc:chgData name="Sarah Burney" userId="3ff1fe9c-ec4d-4417-af83-dbc6e1aa8c41" providerId="ADAL" clId="{7C9F8BD1-5674-4DA0-97AC-7C60963F73BD}" dt="2021-12-17T19:07:07.124" v="2243" actId="12"/>
        <pc:sldMkLst>
          <pc:docMk/>
          <pc:sldMk cId="1073853444" sldId="259"/>
        </pc:sldMkLst>
        <pc:spChg chg="mod">
          <ac:chgData name="Sarah Burney" userId="3ff1fe9c-ec4d-4417-af83-dbc6e1aa8c41" providerId="ADAL" clId="{7C9F8BD1-5674-4DA0-97AC-7C60963F73BD}" dt="2021-12-17T17:43:31.939" v="245" actId="26606"/>
          <ac:spMkLst>
            <pc:docMk/>
            <pc:sldMk cId="1073853444" sldId="259"/>
            <ac:spMk id="2" creationId="{30BB68EB-9D51-426A-8B25-B955C21C787F}"/>
          </ac:spMkLst>
        </pc:spChg>
        <pc:spChg chg="mod">
          <ac:chgData name="Sarah Burney" userId="3ff1fe9c-ec4d-4417-af83-dbc6e1aa8c41" providerId="ADAL" clId="{7C9F8BD1-5674-4DA0-97AC-7C60963F73BD}" dt="2021-12-17T19:07:07.124" v="2243" actId="12"/>
          <ac:spMkLst>
            <pc:docMk/>
            <pc:sldMk cId="1073853444" sldId="259"/>
            <ac:spMk id="3" creationId="{BEFE08B4-2184-4FB2-A39B-B9ECD5347892}"/>
          </ac:spMkLst>
        </pc:spChg>
        <pc:spChg chg="add del">
          <ac:chgData name="Sarah Burney" userId="3ff1fe9c-ec4d-4417-af83-dbc6e1aa8c41" providerId="ADAL" clId="{7C9F8BD1-5674-4DA0-97AC-7C60963F73BD}" dt="2021-12-17T17:43:31.939" v="245" actId="26606"/>
          <ac:spMkLst>
            <pc:docMk/>
            <pc:sldMk cId="1073853444" sldId="259"/>
            <ac:spMk id="9" creationId="{8651CFA9-6065-4243-AC48-858E359780B1}"/>
          </ac:spMkLst>
        </pc:spChg>
        <pc:spChg chg="add del">
          <ac:chgData name="Sarah Burney" userId="3ff1fe9c-ec4d-4417-af83-dbc6e1aa8c41" providerId="ADAL" clId="{7C9F8BD1-5674-4DA0-97AC-7C60963F73BD}" dt="2021-12-17T17:43:31.939" v="245" actId="26606"/>
          <ac:spMkLst>
            <pc:docMk/>
            <pc:sldMk cId="1073853444" sldId="259"/>
            <ac:spMk id="11" creationId="{5A8C81AE-8F0D-49F3-9FB4-334B0DCDF195}"/>
          </ac:spMkLst>
        </pc:spChg>
        <pc:picChg chg="add mod modCrop">
          <ac:chgData name="Sarah Burney" userId="3ff1fe9c-ec4d-4417-af83-dbc6e1aa8c41" providerId="ADAL" clId="{7C9F8BD1-5674-4DA0-97AC-7C60963F73BD}" dt="2021-12-17T17:43:39.623" v="246" actId="1076"/>
          <ac:picMkLst>
            <pc:docMk/>
            <pc:sldMk cId="1073853444" sldId="259"/>
            <ac:picMk id="4" creationId="{A561795B-7D60-40E6-B926-671884CB6912}"/>
          </ac:picMkLst>
        </pc:picChg>
        <pc:picChg chg="add del">
          <ac:chgData name="Sarah Burney" userId="3ff1fe9c-ec4d-4417-af83-dbc6e1aa8c41" providerId="ADAL" clId="{7C9F8BD1-5674-4DA0-97AC-7C60963F73BD}" dt="2021-12-17T17:43:31.939" v="245" actId="26606"/>
          <ac:picMkLst>
            <pc:docMk/>
            <pc:sldMk cId="1073853444" sldId="259"/>
            <ac:picMk id="13" creationId="{3A0AB1E0-FFE6-4D14-96E0-C0F76F64B98F}"/>
          </ac:picMkLst>
        </pc:picChg>
        <pc:picChg chg="add del">
          <ac:chgData name="Sarah Burney" userId="3ff1fe9c-ec4d-4417-af83-dbc6e1aa8c41" providerId="ADAL" clId="{7C9F8BD1-5674-4DA0-97AC-7C60963F73BD}" dt="2021-12-17T17:43:31.939" v="245" actId="26606"/>
          <ac:picMkLst>
            <pc:docMk/>
            <pc:sldMk cId="1073853444" sldId="259"/>
            <ac:picMk id="15" creationId="{7047E834-B9F5-403B-98C3-A4B024A6419E}"/>
          </ac:picMkLst>
        </pc:picChg>
      </pc:sldChg>
      <pc:sldChg chg="addSp modSp new mod setBg">
        <pc:chgData name="Sarah Burney" userId="3ff1fe9c-ec4d-4417-af83-dbc6e1aa8c41" providerId="ADAL" clId="{7C9F8BD1-5674-4DA0-97AC-7C60963F73BD}" dt="2021-12-17T19:07:23.458" v="2246" actId="12"/>
        <pc:sldMkLst>
          <pc:docMk/>
          <pc:sldMk cId="4048200057" sldId="260"/>
        </pc:sldMkLst>
        <pc:spChg chg="mod">
          <ac:chgData name="Sarah Burney" userId="3ff1fe9c-ec4d-4417-af83-dbc6e1aa8c41" providerId="ADAL" clId="{7C9F8BD1-5674-4DA0-97AC-7C60963F73BD}" dt="2021-12-17T18:24:00.865" v="985" actId="26606"/>
          <ac:spMkLst>
            <pc:docMk/>
            <pc:sldMk cId="4048200057" sldId="260"/>
            <ac:spMk id="2" creationId="{B620BCA3-6065-4478-874D-673A8202DD0B}"/>
          </ac:spMkLst>
        </pc:spChg>
        <pc:spChg chg="mod">
          <ac:chgData name="Sarah Burney" userId="3ff1fe9c-ec4d-4417-af83-dbc6e1aa8c41" providerId="ADAL" clId="{7C9F8BD1-5674-4DA0-97AC-7C60963F73BD}" dt="2021-12-17T19:07:23.458" v="2246" actId="12"/>
          <ac:spMkLst>
            <pc:docMk/>
            <pc:sldMk cId="4048200057" sldId="260"/>
            <ac:spMk id="3" creationId="{27B81E1B-47F2-4EB0-AB47-E1BFEBBAD364}"/>
          </ac:spMkLst>
        </pc:spChg>
        <pc:spChg chg="add">
          <ac:chgData name="Sarah Burney" userId="3ff1fe9c-ec4d-4417-af83-dbc6e1aa8c41" providerId="ADAL" clId="{7C9F8BD1-5674-4DA0-97AC-7C60963F73BD}" dt="2021-12-17T18:24:00.865" v="985" actId="26606"/>
          <ac:spMkLst>
            <pc:docMk/>
            <pc:sldMk cId="4048200057" sldId="260"/>
            <ac:spMk id="71" creationId="{4AB8125F-0FD8-48CD-9F43-73E5494EA774}"/>
          </ac:spMkLst>
        </pc:spChg>
        <pc:spChg chg="add">
          <ac:chgData name="Sarah Burney" userId="3ff1fe9c-ec4d-4417-af83-dbc6e1aa8c41" providerId="ADAL" clId="{7C9F8BD1-5674-4DA0-97AC-7C60963F73BD}" dt="2021-12-17T18:24:00.865" v="985" actId="26606"/>
          <ac:spMkLst>
            <pc:docMk/>
            <pc:sldMk cId="4048200057" sldId="260"/>
            <ac:spMk id="73" creationId="{0019DD6C-5899-4C07-864B-EB0A7D104ACF}"/>
          </ac:spMkLst>
        </pc:spChg>
        <pc:spChg chg="add">
          <ac:chgData name="Sarah Burney" userId="3ff1fe9c-ec4d-4417-af83-dbc6e1aa8c41" providerId="ADAL" clId="{7C9F8BD1-5674-4DA0-97AC-7C60963F73BD}" dt="2021-12-17T18:24:00.865" v="985" actId="26606"/>
          <ac:spMkLst>
            <pc:docMk/>
            <pc:sldMk cId="4048200057" sldId="260"/>
            <ac:spMk id="75" creationId="{EBDFFBC1-15BD-428E-B8AF-ECF5D1B76DEB}"/>
          </ac:spMkLst>
        </pc:spChg>
        <pc:spChg chg="add">
          <ac:chgData name="Sarah Burney" userId="3ff1fe9c-ec4d-4417-af83-dbc6e1aa8c41" providerId="ADAL" clId="{7C9F8BD1-5674-4DA0-97AC-7C60963F73BD}" dt="2021-12-17T18:24:00.865" v="985" actId="26606"/>
          <ac:spMkLst>
            <pc:docMk/>
            <pc:sldMk cId="4048200057" sldId="260"/>
            <ac:spMk id="77" creationId="{EBFB3075-0323-4EB0-B1A5-776A0E709CEF}"/>
          </ac:spMkLst>
        </pc:spChg>
        <pc:picChg chg="add mod">
          <ac:chgData name="Sarah Burney" userId="3ff1fe9c-ec4d-4417-af83-dbc6e1aa8c41" providerId="ADAL" clId="{7C9F8BD1-5674-4DA0-97AC-7C60963F73BD}" dt="2021-12-17T18:24:00.865" v="985" actId="26606"/>
          <ac:picMkLst>
            <pc:docMk/>
            <pc:sldMk cId="4048200057" sldId="260"/>
            <ac:picMk id="2050" creationId="{E37B923E-CEF0-4227-82D3-EAE0313807B6}"/>
          </ac:picMkLst>
        </pc:picChg>
      </pc:sldChg>
      <pc:sldChg chg="addSp modSp new mod setBg">
        <pc:chgData name="Sarah Burney" userId="3ff1fe9c-ec4d-4417-af83-dbc6e1aa8c41" providerId="ADAL" clId="{7C9F8BD1-5674-4DA0-97AC-7C60963F73BD}" dt="2021-12-17T19:07:29.953" v="2247" actId="12"/>
        <pc:sldMkLst>
          <pc:docMk/>
          <pc:sldMk cId="214458676" sldId="261"/>
        </pc:sldMkLst>
        <pc:spChg chg="mod">
          <ac:chgData name="Sarah Burney" userId="3ff1fe9c-ec4d-4417-af83-dbc6e1aa8c41" providerId="ADAL" clId="{7C9F8BD1-5674-4DA0-97AC-7C60963F73BD}" dt="2021-12-17T18:34:52.229" v="1702" actId="26606"/>
          <ac:spMkLst>
            <pc:docMk/>
            <pc:sldMk cId="214458676" sldId="261"/>
            <ac:spMk id="2" creationId="{374A7000-A7A4-4E6D-8CFE-0A6916B12CDF}"/>
          </ac:spMkLst>
        </pc:spChg>
        <pc:spChg chg="mod">
          <ac:chgData name="Sarah Burney" userId="3ff1fe9c-ec4d-4417-af83-dbc6e1aa8c41" providerId="ADAL" clId="{7C9F8BD1-5674-4DA0-97AC-7C60963F73BD}" dt="2021-12-17T19:07:29.953" v="2247" actId="12"/>
          <ac:spMkLst>
            <pc:docMk/>
            <pc:sldMk cId="214458676" sldId="261"/>
            <ac:spMk id="3" creationId="{156D1A57-EDC2-4341-AE20-08C738DEB5C3}"/>
          </ac:spMkLst>
        </pc:spChg>
        <pc:spChg chg="add">
          <ac:chgData name="Sarah Burney" userId="3ff1fe9c-ec4d-4417-af83-dbc6e1aa8c41" providerId="ADAL" clId="{7C9F8BD1-5674-4DA0-97AC-7C60963F73BD}" dt="2021-12-17T18:34:52.229" v="1702" actId="26606"/>
          <ac:spMkLst>
            <pc:docMk/>
            <pc:sldMk cId="214458676" sldId="261"/>
            <ac:spMk id="71" creationId="{A4FB2F27-3F7D-440E-A905-86607A926A29}"/>
          </ac:spMkLst>
        </pc:spChg>
        <pc:spChg chg="add">
          <ac:chgData name="Sarah Burney" userId="3ff1fe9c-ec4d-4417-af83-dbc6e1aa8c41" providerId="ADAL" clId="{7C9F8BD1-5674-4DA0-97AC-7C60963F73BD}" dt="2021-12-17T18:34:52.229" v="1702" actId="26606"/>
          <ac:spMkLst>
            <pc:docMk/>
            <pc:sldMk cId="214458676" sldId="261"/>
            <ac:spMk id="73" creationId="{AF678C14-A033-4139-BCA9-8382B039648B}"/>
          </ac:spMkLst>
        </pc:spChg>
        <pc:picChg chg="add">
          <ac:chgData name="Sarah Burney" userId="3ff1fe9c-ec4d-4417-af83-dbc6e1aa8c41" providerId="ADAL" clId="{7C9F8BD1-5674-4DA0-97AC-7C60963F73BD}" dt="2021-12-17T18:34:52.229" v="1702" actId="26606"/>
          <ac:picMkLst>
            <pc:docMk/>
            <pc:sldMk cId="214458676" sldId="261"/>
            <ac:picMk id="75" creationId="{18CBEC9D-9F9B-4383-B986-DE5B184A9A74}"/>
          </ac:picMkLst>
        </pc:picChg>
        <pc:picChg chg="add">
          <ac:chgData name="Sarah Burney" userId="3ff1fe9c-ec4d-4417-af83-dbc6e1aa8c41" providerId="ADAL" clId="{7C9F8BD1-5674-4DA0-97AC-7C60963F73BD}" dt="2021-12-17T18:34:52.229" v="1702" actId="26606"/>
          <ac:picMkLst>
            <pc:docMk/>
            <pc:sldMk cId="214458676" sldId="261"/>
            <ac:picMk id="77" creationId="{AFE52FC7-B3EF-46A4-B8CE-292164EC9281}"/>
          </ac:picMkLst>
        </pc:picChg>
        <pc:picChg chg="add mod">
          <ac:chgData name="Sarah Burney" userId="3ff1fe9c-ec4d-4417-af83-dbc6e1aa8c41" providerId="ADAL" clId="{7C9F8BD1-5674-4DA0-97AC-7C60963F73BD}" dt="2021-12-17T18:34:52.229" v="1702" actId="26606"/>
          <ac:picMkLst>
            <pc:docMk/>
            <pc:sldMk cId="214458676" sldId="261"/>
            <ac:picMk id="3074" creationId="{DB2AACA7-5D70-420A-963F-E33507A45B0C}"/>
          </ac:picMkLst>
        </pc:picChg>
      </pc:sldChg>
      <pc:sldChg chg="addSp delSp modSp new mod ord setBg">
        <pc:chgData name="Sarah Burney" userId="3ff1fe9c-ec4d-4417-af83-dbc6e1aa8c41" providerId="ADAL" clId="{7C9F8BD1-5674-4DA0-97AC-7C60963F73BD}" dt="2021-12-17T19:11:56.083" v="2505"/>
        <pc:sldMkLst>
          <pc:docMk/>
          <pc:sldMk cId="892941988" sldId="262"/>
        </pc:sldMkLst>
        <pc:spChg chg="mod">
          <ac:chgData name="Sarah Burney" userId="3ff1fe9c-ec4d-4417-af83-dbc6e1aa8c41" providerId="ADAL" clId="{7C9F8BD1-5674-4DA0-97AC-7C60963F73BD}" dt="2021-12-17T19:03:45.284" v="2009" actId="26606"/>
          <ac:spMkLst>
            <pc:docMk/>
            <pc:sldMk cId="892941988" sldId="262"/>
            <ac:spMk id="2" creationId="{9115FFFD-A0BA-4ECE-B098-2DC97C4C422C}"/>
          </ac:spMkLst>
        </pc:spChg>
        <pc:spChg chg="mod">
          <ac:chgData name="Sarah Burney" userId="3ff1fe9c-ec4d-4417-af83-dbc6e1aa8c41" providerId="ADAL" clId="{7C9F8BD1-5674-4DA0-97AC-7C60963F73BD}" dt="2021-12-17T19:07:36.493" v="2249" actId="27636"/>
          <ac:spMkLst>
            <pc:docMk/>
            <pc:sldMk cId="892941988" sldId="262"/>
            <ac:spMk id="3" creationId="{D3E02689-563A-42C8-815A-8C95D5D915E8}"/>
          </ac:spMkLst>
        </pc:spChg>
        <pc:spChg chg="add del">
          <ac:chgData name="Sarah Burney" userId="3ff1fe9c-ec4d-4417-af83-dbc6e1aa8c41" providerId="ADAL" clId="{7C9F8BD1-5674-4DA0-97AC-7C60963F73BD}" dt="2021-12-17T19:02:34.731" v="2003" actId="26606"/>
          <ac:spMkLst>
            <pc:docMk/>
            <pc:sldMk cId="892941988" sldId="262"/>
            <ac:spMk id="71" creationId="{8651CFA9-6065-4243-AC48-858E359780B1}"/>
          </ac:spMkLst>
        </pc:spChg>
        <pc:spChg chg="add del">
          <ac:chgData name="Sarah Burney" userId="3ff1fe9c-ec4d-4417-af83-dbc6e1aa8c41" providerId="ADAL" clId="{7C9F8BD1-5674-4DA0-97AC-7C60963F73BD}" dt="2021-12-17T19:02:34.731" v="2003" actId="26606"/>
          <ac:spMkLst>
            <pc:docMk/>
            <pc:sldMk cId="892941988" sldId="262"/>
            <ac:spMk id="73" creationId="{FBC8BBE5-981E-4B0B-9654-32B5668BFF31}"/>
          </ac:spMkLst>
        </pc:spChg>
        <pc:spChg chg="add del">
          <ac:chgData name="Sarah Burney" userId="3ff1fe9c-ec4d-4417-af83-dbc6e1aa8c41" providerId="ADAL" clId="{7C9F8BD1-5674-4DA0-97AC-7C60963F73BD}" dt="2021-12-17T19:02:34.731" v="2003" actId="26606"/>
          <ac:spMkLst>
            <pc:docMk/>
            <pc:sldMk cId="892941988" sldId="262"/>
            <ac:spMk id="75" creationId="{3B6A4C79-62F0-4DFD-A156-0F1AB7D2687F}"/>
          </ac:spMkLst>
        </pc:spChg>
        <pc:spChg chg="add del">
          <ac:chgData name="Sarah Burney" userId="3ff1fe9c-ec4d-4417-af83-dbc6e1aa8c41" providerId="ADAL" clId="{7C9F8BD1-5674-4DA0-97AC-7C60963F73BD}" dt="2021-12-17T19:02:34.731" v="2003" actId="26606"/>
          <ac:spMkLst>
            <pc:docMk/>
            <pc:sldMk cId="892941988" sldId="262"/>
            <ac:spMk id="77" creationId="{7F7FF257-5D01-4829-AD0B-B2D6076B349C}"/>
          </ac:spMkLst>
        </pc:spChg>
        <pc:spChg chg="add del">
          <ac:chgData name="Sarah Burney" userId="3ff1fe9c-ec4d-4417-af83-dbc6e1aa8c41" providerId="ADAL" clId="{7C9F8BD1-5674-4DA0-97AC-7C60963F73BD}" dt="2021-12-17T19:03:45.271" v="2008" actId="26606"/>
          <ac:spMkLst>
            <pc:docMk/>
            <pc:sldMk cId="892941988" sldId="262"/>
            <ac:spMk id="79" creationId="{4C30E035-0509-409C-B71F-0650ACB14869}"/>
          </ac:spMkLst>
        </pc:spChg>
        <pc:spChg chg="add del">
          <ac:chgData name="Sarah Burney" userId="3ff1fe9c-ec4d-4417-af83-dbc6e1aa8c41" providerId="ADAL" clId="{7C9F8BD1-5674-4DA0-97AC-7C60963F73BD}" dt="2021-12-17T19:03:45.271" v="2008" actId="26606"/>
          <ac:spMkLst>
            <pc:docMk/>
            <pc:sldMk cId="892941988" sldId="262"/>
            <ac:spMk id="4102" creationId="{8651CFA9-6065-4243-AC48-858E359780B1}"/>
          </ac:spMkLst>
        </pc:spChg>
        <pc:spChg chg="add del">
          <ac:chgData name="Sarah Burney" userId="3ff1fe9c-ec4d-4417-af83-dbc6e1aa8c41" providerId="ADAL" clId="{7C9F8BD1-5674-4DA0-97AC-7C60963F73BD}" dt="2021-12-17T19:03:45.271" v="2008" actId="26606"/>
          <ac:spMkLst>
            <pc:docMk/>
            <pc:sldMk cId="892941988" sldId="262"/>
            <ac:spMk id="4103" creationId="{5A8C81AE-8F0D-49F3-9FB4-334B0DCDF195}"/>
          </ac:spMkLst>
        </pc:spChg>
        <pc:spChg chg="add del">
          <ac:chgData name="Sarah Burney" userId="3ff1fe9c-ec4d-4417-af83-dbc6e1aa8c41" providerId="ADAL" clId="{7C9F8BD1-5674-4DA0-97AC-7C60963F73BD}" dt="2021-12-17T19:03:45.271" v="2008" actId="26606"/>
          <ac:spMkLst>
            <pc:docMk/>
            <pc:sldMk cId="892941988" sldId="262"/>
            <ac:spMk id="4104" creationId="{7F174AE6-83F4-4EF2-8F3A-E34B1822DBF3}"/>
          </ac:spMkLst>
        </pc:spChg>
        <pc:spChg chg="add">
          <ac:chgData name="Sarah Burney" userId="3ff1fe9c-ec4d-4417-af83-dbc6e1aa8c41" providerId="ADAL" clId="{7C9F8BD1-5674-4DA0-97AC-7C60963F73BD}" dt="2021-12-17T19:03:45.284" v="2009" actId="26606"/>
          <ac:spMkLst>
            <pc:docMk/>
            <pc:sldMk cId="892941988" sldId="262"/>
            <ac:spMk id="4106" creationId="{8651CFA9-6065-4243-AC48-858E359780B1}"/>
          </ac:spMkLst>
        </pc:spChg>
        <pc:spChg chg="add">
          <ac:chgData name="Sarah Burney" userId="3ff1fe9c-ec4d-4417-af83-dbc6e1aa8c41" providerId="ADAL" clId="{7C9F8BD1-5674-4DA0-97AC-7C60963F73BD}" dt="2021-12-17T19:03:45.284" v="2009" actId="26606"/>
          <ac:spMkLst>
            <pc:docMk/>
            <pc:sldMk cId="892941988" sldId="262"/>
            <ac:spMk id="4107" creationId="{FBC8BBE5-981E-4B0B-9654-32B5668BFF31}"/>
          </ac:spMkLst>
        </pc:spChg>
        <pc:spChg chg="add">
          <ac:chgData name="Sarah Burney" userId="3ff1fe9c-ec4d-4417-af83-dbc6e1aa8c41" providerId="ADAL" clId="{7C9F8BD1-5674-4DA0-97AC-7C60963F73BD}" dt="2021-12-17T19:03:45.284" v="2009" actId="26606"/>
          <ac:spMkLst>
            <pc:docMk/>
            <pc:sldMk cId="892941988" sldId="262"/>
            <ac:spMk id="4108" creationId="{3B6A4C79-62F0-4DFD-A156-0F1AB7D2687F}"/>
          </ac:spMkLst>
        </pc:spChg>
        <pc:spChg chg="add">
          <ac:chgData name="Sarah Burney" userId="3ff1fe9c-ec4d-4417-af83-dbc6e1aa8c41" providerId="ADAL" clId="{7C9F8BD1-5674-4DA0-97AC-7C60963F73BD}" dt="2021-12-17T19:03:45.284" v="2009" actId="26606"/>
          <ac:spMkLst>
            <pc:docMk/>
            <pc:sldMk cId="892941988" sldId="262"/>
            <ac:spMk id="4109" creationId="{7F7FF257-5D01-4829-AD0B-B2D6076B349C}"/>
          </ac:spMkLst>
        </pc:spChg>
        <pc:picChg chg="add del mod">
          <ac:chgData name="Sarah Burney" userId="3ff1fe9c-ec4d-4417-af83-dbc6e1aa8c41" providerId="ADAL" clId="{7C9F8BD1-5674-4DA0-97AC-7C60963F73BD}" dt="2021-12-17T19:02:35.954" v="2005"/>
          <ac:picMkLst>
            <pc:docMk/>
            <pc:sldMk cId="892941988" sldId="262"/>
            <ac:picMk id="4098" creationId="{0EE3BA91-4999-4DDD-8D3B-AD1B16AB48F0}"/>
          </ac:picMkLst>
        </pc:picChg>
        <pc:picChg chg="add mod">
          <ac:chgData name="Sarah Burney" userId="3ff1fe9c-ec4d-4417-af83-dbc6e1aa8c41" providerId="ADAL" clId="{7C9F8BD1-5674-4DA0-97AC-7C60963F73BD}" dt="2021-12-17T19:03:45.284" v="2009" actId="26606"/>
          <ac:picMkLst>
            <pc:docMk/>
            <pc:sldMk cId="892941988" sldId="262"/>
            <ac:picMk id="4100" creationId="{E991D6CC-8FD6-407D-9320-02CE81E1517F}"/>
          </ac:picMkLst>
        </pc:picChg>
      </pc:sldChg>
      <pc:sldChg chg="addSp modSp new mod setBg">
        <pc:chgData name="Sarah Burney" userId="3ff1fe9c-ec4d-4417-af83-dbc6e1aa8c41" providerId="ADAL" clId="{7C9F8BD1-5674-4DA0-97AC-7C60963F73BD}" dt="2021-12-17T19:11:49.155" v="2503" actId="20577"/>
        <pc:sldMkLst>
          <pc:docMk/>
          <pc:sldMk cId="2672466752" sldId="263"/>
        </pc:sldMkLst>
        <pc:spChg chg="mod">
          <ac:chgData name="Sarah Burney" userId="3ff1fe9c-ec4d-4417-af83-dbc6e1aa8c41" providerId="ADAL" clId="{7C9F8BD1-5674-4DA0-97AC-7C60963F73BD}" dt="2021-12-17T19:11:18.378" v="2490" actId="26606"/>
          <ac:spMkLst>
            <pc:docMk/>
            <pc:sldMk cId="2672466752" sldId="263"/>
            <ac:spMk id="2" creationId="{E5CFD9DD-98A1-42CA-ADB6-2284B21E4FB4}"/>
          </ac:spMkLst>
        </pc:spChg>
        <pc:spChg chg="mod">
          <ac:chgData name="Sarah Burney" userId="3ff1fe9c-ec4d-4417-af83-dbc6e1aa8c41" providerId="ADAL" clId="{7C9F8BD1-5674-4DA0-97AC-7C60963F73BD}" dt="2021-12-17T19:11:49.155" v="2503" actId="20577"/>
          <ac:spMkLst>
            <pc:docMk/>
            <pc:sldMk cId="2672466752" sldId="263"/>
            <ac:spMk id="3" creationId="{DE95FA4C-6B01-443E-A146-CC1DF15AA619}"/>
          </ac:spMkLst>
        </pc:spChg>
        <pc:spChg chg="add">
          <ac:chgData name="Sarah Burney" userId="3ff1fe9c-ec4d-4417-af83-dbc6e1aa8c41" providerId="ADAL" clId="{7C9F8BD1-5674-4DA0-97AC-7C60963F73BD}" dt="2021-12-17T19:11:18.378" v="2490" actId="26606"/>
          <ac:spMkLst>
            <pc:docMk/>
            <pc:sldMk cId="2672466752" sldId="263"/>
            <ac:spMk id="71" creationId="{8651CFA9-6065-4243-AC48-858E359780B1}"/>
          </ac:spMkLst>
        </pc:spChg>
        <pc:spChg chg="add">
          <ac:chgData name="Sarah Burney" userId="3ff1fe9c-ec4d-4417-af83-dbc6e1aa8c41" providerId="ADAL" clId="{7C9F8BD1-5674-4DA0-97AC-7C60963F73BD}" dt="2021-12-17T19:11:18.378" v="2490" actId="26606"/>
          <ac:spMkLst>
            <pc:docMk/>
            <pc:sldMk cId="2672466752" sldId="263"/>
            <ac:spMk id="73" creationId="{5A8C81AE-8F0D-49F3-9FB4-334B0DCDF195}"/>
          </ac:spMkLst>
        </pc:spChg>
        <pc:spChg chg="add">
          <ac:chgData name="Sarah Burney" userId="3ff1fe9c-ec4d-4417-af83-dbc6e1aa8c41" providerId="ADAL" clId="{7C9F8BD1-5674-4DA0-97AC-7C60963F73BD}" dt="2021-12-17T19:11:18.378" v="2490" actId="26606"/>
          <ac:spMkLst>
            <pc:docMk/>
            <pc:sldMk cId="2672466752" sldId="263"/>
            <ac:spMk id="75" creationId="{7F174AE6-83F4-4EF2-8F3A-E34B1822DBF3}"/>
          </ac:spMkLst>
        </pc:spChg>
        <pc:spChg chg="add">
          <ac:chgData name="Sarah Burney" userId="3ff1fe9c-ec4d-4417-af83-dbc6e1aa8c41" providerId="ADAL" clId="{7C9F8BD1-5674-4DA0-97AC-7C60963F73BD}" dt="2021-12-17T19:11:18.378" v="2490" actId="26606"/>
          <ac:spMkLst>
            <pc:docMk/>
            <pc:sldMk cId="2672466752" sldId="263"/>
            <ac:spMk id="77" creationId="{4C30E035-0509-409C-B71F-0650ACB14869}"/>
          </ac:spMkLst>
        </pc:spChg>
        <pc:picChg chg="add mod">
          <ac:chgData name="Sarah Burney" userId="3ff1fe9c-ec4d-4417-af83-dbc6e1aa8c41" providerId="ADAL" clId="{7C9F8BD1-5674-4DA0-97AC-7C60963F73BD}" dt="2021-12-17T19:11:29.704" v="2491" actId="18131"/>
          <ac:picMkLst>
            <pc:docMk/>
            <pc:sldMk cId="2672466752" sldId="263"/>
            <ac:picMk id="5122" creationId="{1902B118-2926-459C-91EC-C5843508A8DE}"/>
          </ac:picMkLst>
        </pc:picChg>
      </pc:sldChg>
      <pc:sldChg chg="addSp modSp new mod ord setBg">
        <pc:chgData name="Sarah Burney" userId="3ff1fe9c-ec4d-4417-af83-dbc6e1aa8c41" providerId="ADAL" clId="{7C9F8BD1-5674-4DA0-97AC-7C60963F73BD}" dt="2021-12-24T09:01:26.957" v="4222" actId="12"/>
        <pc:sldMkLst>
          <pc:docMk/>
          <pc:sldMk cId="732728281" sldId="264"/>
        </pc:sldMkLst>
        <pc:spChg chg="mod">
          <ac:chgData name="Sarah Burney" userId="3ff1fe9c-ec4d-4417-af83-dbc6e1aa8c41" providerId="ADAL" clId="{7C9F8BD1-5674-4DA0-97AC-7C60963F73BD}" dt="2021-12-17T20:18:16.611" v="3438" actId="26606"/>
          <ac:spMkLst>
            <pc:docMk/>
            <pc:sldMk cId="732728281" sldId="264"/>
            <ac:spMk id="2" creationId="{554938EC-5ABB-4C80-BB8E-3623C14F4315}"/>
          </ac:spMkLst>
        </pc:spChg>
        <pc:spChg chg="mod">
          <ac:chgData name="Sarah Burney" userId="3ff1fe9c-ec4d-4417-af83-dbc6e1aa8c41" providerId="ADAL" clId="{7C9F8BD1-5674-4DA0-97AC-7C60963F73BD}" dt="2021-12-24T09:01:26.957" v="4222" actId="12"/>
          <ac:spMkLst>
            <pc:docMk/>
            <pc:sldMk cId="732728281" sldId="264"/>
            <ac:spMk id="3" creationId="{25CB3792-C6DA-4E5A-BC44-D0AE7B767399}"/>
          </ac:spMkLst>
        </pc:spChg>
        <pc:spChg chg="add">
          <ac:chgData name="Sarah Burney" userId="3ff1fe9c-ec4d-4417-af83-dbc6e1aa8c41" providerId="ADAL" clId="{7C9F8BD1-5674-4DA0-97AC-7C60963F73BD}" dt="2021-12-17T20:18:16.611" v="3438" actId="26606"/>
          <ac:spMkLst>
            <pc:docMk/>
            <pc:sldMk cId="732728281" sldId="264"/>
            <ac:spMk id="71" creationId="{4AB8125F-0FD8-48CD-9F43-73E5494EA774}"/>
          </ac:spMkLst>
        </pc:spChg>
        <pc:spChg chg="add">
          <ac:chgData name="Sarah Burney" userId="3ff1fe9c-ec4d-4417-af83-dbc6e1aa8c41" providerId="ADAL" clId="{7C9F8BD1-5674-4DA0-97AC-7C60963F73BD}" dt="2021-12-17T20:18:16.611" v="3438" actId="26606"/>
          <ac:spMkLst>
            <pc:docMk/>
            <pc:sldMk cId="732728281" sldId="264"/>
            <ac:spMk id="73" creationId="{0019DD6C-5899-4C07-864B-EB0A7D104ACF}"/>
          </ac:spMkLst>
        </pc:spChg>
        <pc:spChg chg="add">
          <ac:chgData name="Sarah Burney" userId="3ff1fe9c-ec4d-4417-af83-dbc6e1aa8c41" providerId="ADAL" clId="{7C9F8BD1-5674-4DA0-97AC-7C60963F73BD}" dt="2021-12-17T20:18:16.611" v="3438" actId="26606"/>
          <ac:spMkLst>
            <pc:docMk/>
            <pc:sldMk cId="732728281" sldId="264"/>
            <ac:spMk id="75" creationId="{EBDFFBC1-15BD-428E-B8AF-ECF5D1B76DEB}"/>
          </ac:spMkLst>
        </pc:spChg>
        <pc:spChg chg="add">
          <ac:chgData name="Sarah Burney" userId="3ff1fe9c-ec4d-4417-af83-dbc6e1aa8c41" providerId="ADAL" clId="{7C9F8BD1-5674-4DA0-97AC-7C60963F73BD}" dt="2021-12-17T20:18:16.611" v="3438" actId="26606"/>
          <ac:spMkLst>
            <pc:docMk/>
            <pc:sldMk cId="732728281" sldId="264"/>
            <ac:spMk id="77" creationId="{EBFB3075-0323-4EB0-B1A5-776A0E709CEF}"/>
          </ac:spMkLst>
        </pc:spChg>
        <pc:picChg chg="add mod">
          <ac:chgData name="Sarah Burney" userId="3ff1fe9c-ec4d-4417-af83-dbc6e1aa8c41" providerId="ADAL" clId="{7C9F8BD1-5674-4DA0-97AC-7C60963F73BD}" dt="2021-12-17T20:18:16.611" v="3438" actId="26606"/>
          <ac:picMkLst>
            <pc:docMk/>
            <pc:sldMk cId="732728281" sldId="264"/>
            <ac:picMk id="7170" creationId="{BC90585B-4A67-4B87-9D59-A337F089F16A}"/>
          </ac:picMkLst>
        </pc:picChg>
      </pc:sldChg>
      <pc:sldChg chg="addSp modSp new mod setBg">
        <pc:chgData name="Sarah Burney" userId="3ff1fe9c-ec4d-4417-af83-dbc6e1aa8c41" providerId="ADAL" clId="{7C9F8BD1-5674-4DA0-97AC-7C60963F73BD}" dt="2021-12-17T20:14:11.733" v="3170" actId="26606"/>
        <pc:sldMkLst>
          <pc:docMk/>
          <pc:sldMk cId="2011040770" sldId="265"/>
        </pc:sldMkLst>
        <pc:spChg chg="mo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2" creationId="{8DC402E6-38D3-4468-AEB8-7DD2BAC6C903}"/>
          </ac:spMkLst>
        </pc:spChg>
        <pc:spChg chg="mo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3" creationId="{820E5EC5-8475-4E9E-9DC3-7EC45AA4C0B7}"/>
          </ac:spMkLst>
        </pc:spChg>
        <pc:spChg chg="ad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71" creationId="{8651CFA9-6065-4243-AC48-858E359780B1}"/>
          </ac:spMkLst>
        </pc:spChg>
        <pc:spChg chg="ad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73" creationId="{FBC8BBE5-981E-4B0B-9654-32B5668BFF31}"/>
          </ac:spMkLst>
        </pc:spChg>
        <pc:spChg chg="ad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75" creationId="{094C9708-F6A4-4956-B261-A4A2C4DFEBF7}"/>
          </ac:spMkLst>
        </pc:spChg>
        <pc:spChg chg="ad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77" creationId="{592DB257-3E16-4A3C-9E28-4682828127AD}"/>
          </ac:spMkLst>
        </pc:spChg>
        <pc:spChg chg="add">
          <ac:chgData name="Sarah Burney" userId="3ff1fe9c-ec4d-4417-af83-dbc6e1aa8c41" providerId="ADAL" clId="{7C9F8BD1-5674-4DA0-97AC-7C60963F73BD}" dt="2021-12-17T20:14:11.733" v="3170" actId="26606"/>
          <ac:spMkLst>
            <pc:docMk/>
            <pc:sldMk cId="2011040770" sldId="265"/>
            <ac:spMk id="79" creationId="{487685E6-1160-459B-8C70-301404C06C23}"/>
          </ac:spMkLst>
        </pc:spChg>
        <pc:picChg chg="add mod">
          <ac:chgData name="Sarah Burney" userId="3ff1fe9c-ec4d-4417-af83-dbc6e1aa8c41" providerId="ADAL" clId="{7C9F8BD1-5674-4DA0-97AC-7C60963F73BD}" dt="2021-12-17T20:14:11.733" v="3170" actId="26606"/>
          <ac:picMkLst>
            <pc:docMk/>
            <pc:sldMk cId="2011040770" sldId="265"/>
            <ac:picMk id="6146" creationId="{C78650B6-07BF-482F-9423-3A0FA3ABF55D}"/>
          </ac:picMkLst>
        </pc:picChg>
      </pc:sldChg>
      <pc:sldChg chg="addSp modSp new mod setBg">
        <pc:chgData name="Sarah Burney" userId="3ff1fe9c-ec4d-4417-af83-dbc6e1aa8c41" providerId="ADAL" clId="{7C9F8BD1-5674-4DA0-97AC-7C60963F73BD}" dt="2021-12-17T20:31:27.796" v="4219" actId="20577"/>
        <pc:sldMkLst>
          <pc:docMk/>
          <pc:sldMk cId="906726891" sldId="266"/>
        </pc:sldMkLst>
        <pc:spChg chg="mod">
          <ac:chgData name="Sarah Burney" userId="3ff1fe9c-ec4d-4417-af83-dbc6e1aa8c41" providerId="ADAL" clId="{7C9F8BD1-5674-4DA0-97AC-7C60963F73BD}" dt="2021-12-17T20:26:40.886" v="3748" actId="26606"/>
          <ac:spMkLst>
            <pc:docMk/>
            <pc:sldMk cId="906726891" sldId="266"/>
            <ac:spMk id="2" creationId="{C4B367BC-65A4-4E17-BABB-6882AE8F6D9B}"/>
          </ac:spMkLst>
        </pc:spChg>
        <pc:spChg chg="mod">
          <ac:chgData name="Sarah Burney" userId="3ff1fe9c-ec4d-4417-af83-dbc6e1aa8c41" providerId="ADAL" clId="{7C9F8BD1-5674-4DA0-97AC-7C60963F73BD}" dt="2021-12-17T20:31:27.796" v="4219" actId="20577"/>
          <ac:spMkLst>
            <pc:docMk/>
            <pc:sldMk cId="906726891" sldId="266"/>
            <ac:spMk id="3" creationId="{7CC6A427-DB86-444D-B43D-393B43A26B27}"/>
          </ac:spMkLst>
        </pc:spChg>
        <pc:spChg chg="add">
          <ac:chgData name="Sarah Burney" userId="3ff1fe9c-ec4d-4417-af83-dbc6e1aa8c41" providerId="ADAL" clId="{7C9F8BD1-5674-4DA0-97AC-7C60963F73BD}" dt="2021-12-17T20:26:40.886" v="3748" actId="26606"/>
          <ac:spMkLst>
            <pc:docMk/>
            <pc:sldMk cId="906726891" sldId="266"/>
            <ac:spMk id="71" creationId="{4AB8125F-0FD8-48CD-9F43-73E5494EA774}"/>
          </ac:spMkLst>
        </pc:spChg>
        <pc:spChg chg="add">
          <ac:chgData name="Sarah Burney" userId="3ff1fe9c-ec4d-4417-af83-dbc6e1aa8c41" providerId="ADAL" clId="{7C9F8BD1-5674-4DA0-97AC-7C60963F73BD}" dt="2021-12-17T20:26:40.886" v="3748" actId="26606"/>
          <ac:spMkLst>
            <pc:docMk/>
            <pc:sldMk cId="906726891" sldId="266"/>
            <ac:spMk id="73" creationId="{0019DD6C-5899-4C07-864B-EB0A7D104ACF}"/>
          </ac:spMkLst>
        </pc:spChg>
        <pc:spChg chg="add">
          <ac:chgData name="Sarah Burney" userId="3ff1fe9c-ec4d-4417-af83-dbc6e1aa8c41" providerId="ADAL" clId="{7C9F8BD1-5674-4DA0-97AC-7C60963F73BD}" dt="2021-12-17T20:26:40.886" v="3748" actId="26606"/>
          <ac:spMkLst>
            <pc:docMk/>
            <pc:sldMk cId="906726891" sldId="266"/>
            <ac:spMk id="75" creationId="{EBDFFBC1-15BD-428E-B8AF-ECF5D1B76DEB}"/>
          </ac:spMkLst>
        </pc:spChg>
        <pc:spChg chg="add">
          <ac:chgData name="Sarah Burney" userId="3ff1fe9c-ec4d-4417-af83-dbc6e1aa8c41" providerId="ADAL" clId="{7C9F8BD1-5674-4DA0-97AC-7C60963F73BD}" dt="2021-12-17T20:26:40.886" v="3748" actId="26606"/>
          <ac:spMkLst>
            <pc:docMk/>
            <pc:sldMk cId="906726891" sldId="266"/>
            <ac:spMk id="77" creationId="{EBFB3075-0323-4EB0-B1A5-776A0E709CEF}"/>
          </ac:spMkLst>
        </pc:spChg>
        <pc:picChg chg="add mod">
          <ac:chgData name="Sarah Burney" userId="3ff1fe9c-ec4d-4417-af83-dbc6e1aa8c41" providerId="ADAL" clId="{7C9F8BD1-5674-4DA0-97AC-7C60963F73BD}" dt="2021-12-17T20:26:40.886" v="3748" actId="26606"/>
          <ac:picMkLst>
            <pc:docMk/>
            <pc:sldMk cId="906726891" sldId="266"/>
            <ac:picMk id="8194" creationId="{2892ADD2-6B07-4B77-BA40-6E56CD61A4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6368-09AC-4E0E-99AC-6176050CA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2833528"/>
          </a:xfrm>
        </p:spPr>
        <p:txBody>
          <a:bodyPr anchor="b">
            <a:normAutofit/>
          </a:bodyPr>
          <a:lstStyle/>
          <a:p>
            <a:pPr algn="l"/>
            <a:r>
              <a:rPr lang="en-AU" dirty="0">
                <a:solidFill>
                  <a:schemeClr val="tx2"/>
                </a:solidFill>
              </a:rPr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ABA-CFA8-48B6-8FE8-C20211321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4074784"/>
            <a:ext cx="5062726" cy="1640216"/>
          </a:xfrm>
        </p:spPr>
        <p:txBody>
          <a:bodyPr anchor="t">
            <a:normAutofit/>
          </a:bodyPr>
          <a:lstStyle/>
          <a:p>
            <a:pPr algn="l"/>
            <a:r>
              <a:rPr lang="en-AU" sz="2200" dirty="0">
                <a:solidFill>
                  <a:schemeClr val="tx2"/>
                </a:solidFill>
              </a:rPr>
              <a:t>Term 1, Week 5</a:t>
            </a:r>
          </a:p>
        </p:txBody>
      </p:sp>
      <p:pic>
        <p:nvPicPr>
          <p:cNvPr id="4" name="Picture 3" descr="Glowing mushrooms in the forest">
            <a:extLst>
              <a:ext uri="{FF2B5EF4-FFF2-40B4-BE49-F238E27FC236}">
                <a16:creationId xmlns:a16="http://schemas.microsoft.com/office/drawing/2014/main" id="{89C6DA55-9963-4608-AC51-5BA0853E4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7" r="36267" b="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402E6-38D3-4468-AEB8-7DD2BAC6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AU" dirty="0"/>
              <a:t>Immune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5EC5-8475-4E9E-9DC3-7EC45AA4C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/>
              <a:t>Part of speech: </a:t>
            </a:r>
            <a:r>
              <a:rPr lang="en-AU" sz="1800"/>
              <a:t>adjective</a:t>
            </a:r>
          </a:p>
          <a:p>
            <a:pPr marL="0" indent="0">
              <a:buNone/>
            </a:pPr>
            <a:endParaRPr lang="en-AU" sz="1800"/>
          </a:p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not able to be affected by something; resistant; protected</a:t>
            </a:r>
          </a:p>
          <a:p>
            <a:pPr marL="0" indent="0">
              <a:buNone/>
            </a:pPr>
            <a:endParaRPr lang="en-AU" sz="1800"/>
          </a:p>
          <a:p>
            <a:r>
              <a:rPr lang="en-AU" sz="1800" i="1"/>
              <a:t>Fred should not be </a:t>
            </a:r>
            <a:r>
              <a:rPr lang="en-AU" sz="1800" i="1" u="sng"/>
              <a:t>immune</a:t>
            </a:r>
            <a:r>
              <a:rPr lang="en-AU" sz="1800" i="1"/>
              <a:t> to criticism just because he’s a policeman.</a:t>
            </a:r>
          </a:p>
          <a:p>
            <a:r>
              <a:rPr lang="en-AU" sz="1800" i="1"/>
              <a:t>Getting a polio vaccine will make you </a:t>
            </a:r>
            <a:r>
              <a:rPr lang="en-AU" sz="1800" i="1" u="sng"/>
              <a:t>immune</a:t>
            </a:r>
            <a:r>
              <a:rPr lang="en-AU" sz="1800" i="1"/>
              <a:t> to polio. </a:t>
            </a:r>
          </a:p>
        </p:txBody>
      </p:sp>
      <p:pic>
        <p:nvPicPr>
          <p:cNvPr id="6146" name="Picture 2" descr="COVID-19 vaccine yet to be taken up by one in five Adelaide health workers  ahead of deadline - ABC News">
            <a:extLst>
              <a:ext uri="{FF2B5EF4-FFF2-40B4-BE49-F238E27FC236}">
                <a16:creationId xmlns:a16="http://schemas.microsoft.com/office/drawing/2014/main" id="{C78650B6-07BF-482F-9423-3A0FA3ABF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23911" b="-2"/>
          <a:stretch/>
        </p:blipFill>
        <p:spPr bwMode="auto">
          <a:xfrm>
            <a:off x="6858001" y="567942"/>
            <a:ext cx="472440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4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367BC-65A4-4E17-BABB-6882AE8F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AU" dirty="0"/>
              <a:t>Jovial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A427-DB86-444D-B43D-393B43A2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tx2"/>
                </a:solidFill>
              </a:rPr>
              <a:t>Part of speech: </a:t>
            </a:r>
            <a:r>
              <a:rPr lang="en-AU" sz="18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chemeClr val="tx2"/>
                </a:solidFill>
              </a:rPr>
              <a:t>Meaning: </a:t>
            </a:r>
            <a:r>
              <a:rPr lang="en-AU" sz="1800" dirty="0">
                <a:solidFill>
                  <a:schemeClr val="tx2"/>
                </a:solidFill>
              </a:rPr>
              <a:t>cheerful, jolly, friendly</a:t>
            </a: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r>
              <a:rPr lang="en-AU" sz="1800" i="1" dirty="0">
                <a:solidFill>
                  <a:schemeClr val="tx2"/>
                </a:solidFill>
              </a:rPr>
              <a:t>There was a </a:t>
            </a:r>
            <a:r>
              <a:rPr lang="en-AU" sz="1800" i="1" u="sng" dirty="0">
                <a:solidFill>
                  <a:schemeClr val="tx2"/>
                </a:solidFill>
              </a:rPr>
              <a:t>jovial</a:t>
            </a:r>
            <a:r>
              <a:rPr lang="en-AU" sz="1800" i="1" dirty="0">
                <a:solidFill>
                  <a:schemeClr val="tx2"/>
                </a:solidFill>
              </a:rPr>
              <a:t> atmosphere at the picnic.</a:t>
            </a:r>
          </a:p>
          <a:p>
            <a:r>
              <a:rPr lang="en-AU" sz="1800" i="1" dirty="0">
                <a:solidFill>
                  <a:schemeClr val="tx2"/>
                </a:solidFill>
              </a:rPr>
              <a:t>The father of the bride was in a </a:t>
            </a:r>
            <a:r>
              <a:rPr lang="en-AU" sz="1800" i="1" u="sng" dirty="0">
                <a:solidFill>
                  <a:schemeClr val="tx2"/>
                </a:solidFill>
              </a:rPr>
              <a:t>jovial</a:t>
            </a:r>
            <a:r>
              <a:rPr lang="en-AU" sz="1800" i="1" dirty="0">
                <a:solidFill>
                  <a:schemeClr val="tx2"/>
                </a:solidFill>
              </a:rPr>
              <a:t> mood, bantering with the bridesmaids and slapping the groom heartily on the back.</a:t>
            </a:r>
          </a:p>
        </p:txBody>
      </p:sp>
      <p:pic>
        <p:nvPicPr>
          <p:cNvPr id="8194" name="Picture 2" descr="Father of the Bride Speeches - Confetti">
            <a:extLst>
              <a:ext uri="{FF2B5EF4-FFF2-40B4-BE49-F238E27FC236}">
                <a16:creationId xmlns:a16="http://schemas.microsoft.com/office/drawing/2014/main" id="{2892ADD2-6B07-4B77-BA40-6E56CD61A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/>
          <a:stretch/>
        </p:blipFill>
        <p:spPr bwMode="auto">
          <a:xfrm>
            <a:off x="5996628" y="2217529"/>
            <a:ext cx="6195372" cy="4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2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26EE0-C416-410A-86B5-E3C4DE9D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Pugnacious </a:t>
            </a:r>
          </a:p>
        </p:txBody>
      </p:sp>
      <p:pic>
        <p:nvPicPr>
          <p:cNvPr id="1026" name="Picture 2" descr="Pugnacious – Puntificate">
            <a:extLst>
              <a:ext uri="{FF2B5EF4-FFF2-40B4-BE49-F238E27FC236}">
                <a16:creationId xmlns:a16="http://schemas.microsoft.com/office/drawing/2014/main" id="{04FCF919-0824-4EDF-B3A6-18E522F7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4741" r="-98" b="7226"/>
          <a:stretch/>
        </p:blipFill>
        <p:spPr bwMode="auto">
          <a:xfrm>
            <a:off x="606559" y="613741"/>
            <a:ext cx="4724385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0765-8C28-417C-BBD8-7FC38087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tx2"/>
                </a:solidFill>
              </a:rPr>
              <a:t>Part of speech: </a:t>
            </a:r>
            <a:r>
              <a:rPr lang="en-AU" sz="18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chemeClr val="tx2"/>
                </a:solidFill>
              </a:rPr>
              <a:t>Meaning: </a:t>
            </a:r>
            <a:r>
              <a:rPr lang="en-AU" sz="1800" dirty="0">
                <a:solidFill>
                  <a:schemeClr val="tx2"/>
                </a:solidFill>
              </a:rPr>
              <a:t>aggressive, looking for a fight.</a:t>
            </a: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r>
              <a:rPr lang="en-AU" sz="1800" i="1" dirty="0">
                <a:solidFill>
                  <a:schemeClr val="tx2"/>
                </a:solidFill>
              </a:rPr>
              <a:t>My dog is so </a:t>
            </a:r>
            <a:r>
              <a:rPr lang="en-AU" sz="1800" i="1" u="sng" dirty="0">
                <a:solidFill>
                  <a:schemeClr val="tx2"/>
                </a:solidFill>
              </a:rPr>
              <a:t>pugnacious</a:t>
            </a:r>
            <a:r>
              <a:rPr lang="en-AU" sz="1800" i="1" dirty="0">
                <a:solidFill>
                  <a:schemeClr val="tx2"/>
                </a:solidFill>
              </a:rPr>
              <a:t>, he tries to fight with every other dog he meets.</a:t>
            </a:r>
          </a:p>
          <a:p>
            <a:r>
              <a:rPr lang="en-AU" sz="1800" i="1" dirty="0">
                <a:solidFill>
                  <a:schemeClr val="tx2"/>
                </a:solidFill>
              </a:rPr>
              <a:t>Your </a:t>
            </a:r>
            <a:r>
              <a:rPr lang="en-AU" sz="1800" i="1" u="sng" dirty="0">
                <a:solidFill>
                  <a:schemeClr val="tx2"/>
                </a:solidFill>
              </a:rPr>
              <a:t>pugnacious</a:t>
            </a:r>
            <a:r>
              <a:rPr lang="en-AU" sz="1800" i="1" dirty="0">
                <a:solidFill>
                  <a:schemeClr val="tx2"/>
                </a:solidFill>
              </a:rPr>
              <a:t> attitude won’t help you keep your job.</a:t>
            </a:r>
            <a:endParaRPr lang="en-A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7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8FB21-7845-4B3C-8779-5C112443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AU" dirty="0"/>
              <a:t>Brittle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DFF0-C861-4921-837E-D378F5FB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chemeClr val="tx2"/>
                </a:solidFill>
              </a:rPr>
              <a:t>Part of speech: </a:t>
            </a:r>
            <a:r>
              <a:rPr lang="en-AU" sz="24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2"/>
                </a:solidFill>
              </a:rPr>
              <a:t>Meaning: </a:t>
            </a:r>
            <a:r>
              <a:rPr lang="en-AU" sz="2400" dirty="0">
                <a:solidFill>
                  <a:schemeClr val="tx2"/>
                </a:solidFill>
              </a:rPr>
              <a:t>fragile, easily broken</a:t>
            </a:r>
          </a:p>
          <a:p>
            <a:pPr marL="0" indent="0">
              <a:buNone/>
            </a:pPr>
            <a:endParaRPr lang="en-AU" sz="2400" dirty="0">
              <a:solidFill>
                <a:schemeClr val="tx2"/>
              </a:solidFill>
            </a:endParaRPr>
          </a:p>
          <a:p>
            <a:r>
              <a:rPr lang="en-AU" sz="2400" i="1" dirty="0">
                <a:solidFill>
                  <a:schemeClr val="tx2"/>
                </a:solidFill>
              </a:rPr>
              <a:t>The rose became </a:t>
            </a:r>
            <a:r>
              <a:rPr lang="en-AU" sz="2400" i="1" u="sng" dirty="0">
                <a:solidFill>
                  <a:schemeClr val="tx2"/>
                </a:solidFill>
              </a:rPr>
              <a:t>brittle</a:t>
            </a:r>
            <a:r>
              <a:rPr lang="en-AU" sz="2400" i="1" dirty="0">
                <a:solidFill>
                  <a:schemeClr val="tx2"/>
                </a:solidFill>
              </a:rPr>
              <a:t> when it was dipped in liquid nitrogen.</a:t>
            </a:r>
          </a:p>
          <a:p>
            <a:pPr marL="0" indent="0">
              <a:buNone/>
            </a:pPr>
            <a:endParaRPr lang="en-AU" sz="1800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8C91B-B87D-450F-97C8-D20591090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8" b="-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68EB-9D51-426A-8B25-B955C21C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Subdue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08B4-2184-4FB2-A39B-B9ECD534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hold back, quieten, or bring under control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Police managed to </a:t>
            </a:r>
            <a:r>
              <a:rPr lang="en-AU" i="1" u="sng" dirty="0"/>
              <a:t>subdue</a:t>
            </a:r>
            <a:r>
              <a:rPr lang="en-AU" i="1" dirty="0"/>
              <a:t> the angry mob.</a:t>
            </a:r>
          </a:p>
          <a:p>
            <a:r>
              <a:rPr lang="en-AU" i="1" dirty="0"/>
              <a:t>He forced himself to </a:t>
            </a:r>
            <a:r>
              <a:rPr lang="en-AU" i="1" u="sng" dirty="0"/>
              <a:t>subdue</a:t>
            </a:r>
            <a:r>
              <a:rPr lang="en-AU" i="1" dirty="0"/>
              <a:t> his fears.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1795B-7D60-40E6-B926-671884CB6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26" b="13471"/>
          <a:stretch/>
        </p:blipFill>
        <p:spPr>
          <a:xfrm>
            <a:off x="5391150" y="924648"/>
            <a:ext cx="5962650" cy="17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0BCA3-6065-4478-874D-673A8202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AU" dirty="0"/>
              <a:t>Gnaw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1E1B-47F2-4EB0-AB47-E1BFEBBA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Part of speech: </a:t>
            </a:r>
            <a:r>
              <a:rPr lang="en-AU" sz="2000" dirty="0">
                <a:solidFill>
                  <a:schemeClr val="tx2"/>
                </a:solidFill>
              </a:rPr>
              <a:t>verb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Meaning: </a:t>
            </a:r>
            <a:r>
              <a:rPr lang="en-AU" sz="2000" dirty="0">
                <a:solidFill>
                  <a:schemeClr val="tx2"/>
                </a:solidFill>
              </a:rPr>
              <a:t>to bite or chew away at something for a long time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i="1" dirty="0">
                <a:solidFill>
                  <a:schemeClr val="tx2"/>
                </a:solidFill>
              </a:rPr>
              <a:t>Rodents must </a:t>
            </a:r>
            <a:r>
              <a:rPr lang="en-AU" sz="2000" i="1" u="sng" dirty="0">
                <a:solidFill>
                  <a:schemeClr val="tx2"/>
                </a:solidFill>
              </a:rPr>
              <a:t>gnaw</a:t>
            </a:r>
            <a:r>
              <a:rPr lang="en-AU" sz="2000" i="1" dirty="0">
                <a:solidFill>
                  <a:schemeClr val="tx2"/>
                </a:solidFill>
              </a:rPr>
              <a:t> constantly to wear down their teeth, otherwise they will grow too long.</a:t>
            </a:r>
          </a:p>
          <a:p>
            <a:r>
              <a:rPr lang="en-AU" sz="2000" i="1" dirty="0">
                <a:solidFill>
                  <a:schemeClr val="tx2"/>
                </a:solidFill>
              </a:rPr>
              <a:t>Anxiety </a:t>
            </a:r>
            <a:r>
              <a:rPr lang="en-AU" sz="2000" i="1" u="sng" dirty="0">
                <a:solidFill>
                  <a:schemeClr val="tx2"/>
                </a:solidFill>
              </a:rPr>
              <a:t>gnawed</a:t>
            </a:r>
            <a:r>
              <a:rPr lang="en-AU" sz="2000" i="1" dirty="0">
                <a:solidFill>
                  <a:schemeClr val="tx2"/>
                </a:solidFill>
              </a:rPr>
              <a:t> at my stomach.</a:t>
            </a:r>
          </a:p>
        </p:txBody>
      </p:sp>
      <p:pic>
        <p:nvPicPr>
          <p:cNvPr id="2050" name="Picture 2" descr="Gnawed by beavers 1080P, 2K, 4K, 5K HD wallpapers free download | Wallpaper  Flare">
            <a:extLst>
              <a:ext uri="{FF2B5EF4-FFF2-40B4-BE49-F238E27FC236}">
                <a16:creationId xmlns:a16="http://schemas.microsoft.com/office/drawing/2014/main" id="{E37B923E-CEF0-4227-82D3-EAE031380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6473" b="-2"/>
          <a:stretch/>
        </p:blipFill>
        <p:spPr bwMode="auto">
          <a:xfrm>
            <a:off x="5996628" y="2217529"/>
            <a:ext cx="6195372" cy="4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0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7" name="Rectangle 7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8" name="Rectangle 76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9" name="Rectangle 78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FFFD-A0BA-4ECE-B098-2DC97C4C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n-AU" sz="3600">
                <a:solidFill>
                  <a:schemeClr val="tx2"/>
                </a:solidFill>
              </a:rPr>
              <a:t>Bewildered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2689-563A-42C8-815A-8C95D5D9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40563"/>
            <a:ext cx="5410200" cy="31506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chemeClr val="tx2"/>
                </a:solidFill>
              </a:rPr>
              <a:t>Part of speech: </a:t>
            </a:r>
            <a:r>
              <a:rPr lang="en-AU" sz="24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2"/>
                </a:solidFill>
              </a:rPr>
              <a:t>Meaning: </a:t>
            </a:r>
            <a:r>
              <a:rPr lang="en-AU" sz="2400" dirty="0">
                <a:solidFill>
                  <a:schemeClr val="tx2"/>
                </a:solidFill>
              </a:rPr>
              <a:t>confused</a:t>
            </a:r>
          </a:p>
          <a:p>
            <a:pPr marL="0" indent="0">
              <a:buNone/>
            </a:pPr>
            <a:endParaRPr lang="en-AU" sz="2400" dirty="0">
              <a:solidFill>
                <a:schemeClr val="tx2"/>
              </a:solidFill>
            </a:endParaRPr>
          </a:p>
          <a:p>
            <a:r>
              <a:rPr lang="en-AU" sz="2400" i="1" dirty="0">
                <a:solidFill>
                  <a:schemeClr val="tx2"/>
                </a:solidFill>
              </a:rPr>
              <a:t>I felt </a:t>
            </a:r>
            <a:r>
              <a:rPr lang="en-AU" sz="2400" i="1" u="sng" dirty="0">
                <a:solidFill>
                  <a:schemeClr val="tx2"/>
                </a:solidFill>
              </a:rPr>
              <a:t>bewildered</a:t>
            </a:r>
            <a:r>
              <a:rPr lang="en-AU" sz="2400" i="1" dirty="0">
                <a:solidFill>
                  <a:schemeClr val="tx2"/>
                </a:solidFill>
              </a:rPr>
              <a:t> when the maths teacher started talking about integers.</a:t>
            </a:r>
          </a:p>
        </p:txBody>
      </p:sp>
      <p:pic>
        <p:nvPicPr>
          <p:cNvPr id="4100" name="Picture 4" descr="Why being a maths teacher is not adding up for new recruits | Ally Fogg |  The Guardian">
            <a:extLst>
              <a:ext uri="{FF2B5EF4-FFF2-40B4-BE49-F238E27FC236}">
                <a16:creationId xmlns:a16="http://schemas.microsoft.com/office/drawing/2014/main" id="{E991D6CC-8FD6-407D-9320-02CE81E1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166112"/>
            <a:ext cx="4209625" cy="25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4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4A7000-A7A4-4E6D-8CFE-0A6916B1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Fawn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1A57-EDC2-4341-AE20-08C738DE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0482"/>
            <a:ext cx="4647901" cy="30941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chemeClr val="tx2"/>
                </a:solidFill>
              </a:rPr>
              <a:t>Part of speech: </a:t>
            </a:r>
            <a:r>
              <a:rPr lang="en-AU" sz="2000" dirty="0">
                <a:solidFill>
                  <a:schemeClr val="tx2"/>
                </a:solidFill>
              </a:rPr>
              <a:t>verb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solidFill>
                  <a:schemeClr val="tx2"/>
                </a:solidFill>
              </a:rPr>
              <a:t>Meaning: </a:t>
            </a:r>
            <a:r>
              <a:rPr lang="en-AU" sz="2000" dirty="0">
                <a:solidFill>
                  <a:schemeClr val="tx2"/>
                </a:solidFill>
              </a:rPr>
              <a:t>to try to get someone’s approval by serving and flattering them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000" i="1" dirty="0">
                <a:solidFill>
                  <a:schemeClr val="tx2"/>
                </a:solidFill>
              </a:rPr>
              <a:t>It makes me cringe to watch George </a:t>
            </a:r>
            <a:r>
              <a:rPr lang="en-AU" sz="2000" i="1" u="sng" dirty="0">
                <a:solidFill>
                  <a:schemeClr val="tx2"/>
                </a:solidFill>
              </a:rPr>
              <a:t>fawn</a:t>
            </a:r>
            <a:r>
              <a:rPr lang="en-AU" sz="2000" i="1" dirty="0">
                <a:solidFill>
                  <a:schemeClr val="tx2"/>
                </a:solidFill>
              </a:rPr>
              <a:t> over his boss.</a:t>
            </a:r>
          </a:p>
        </p:txBody>
      </p:sp>
      <p:pic>
        <p:nvPicPr>
          <p:cNvPr id="3074" name="Picture 2" descr="596 BEST Servile IMAGES, STOCK PHOTOS &amp;amp; VECTORS | Adobe Stock">
            <a:extLst>
              <a:ext uri="{FF2B5EF4-FFF2-40B4-BE49-F238E27FC236}">
                <a16:creationId xmlns:a16="http://schemas.microsoft.com/office/drawing/2014/main" id="{DB2AACA7-5D70-420A-963F-E33507A4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806" y="2134306"/>
            <a:ext cx="4817466" cy="25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938EC-5ABB-4C80-BB8E-3623C14F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AU" dirty="0"/>
              <a:t>Eclectic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B3792-C6DA-4E5A-BC44-D0AE7B767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Part of speech: </a:t>
            </a:r>
            <a:r>
              <a:rPr lang="en-AU" sz="20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Meaning: </a:t>
            </a:r>
            <a:r>
              <a:rPr lang="en-AU" sz="2000" dirty="0">
                <a:solidFill>
                  <a:schemeClr val="tx2"/>
                </a:solidFill>
              </a:rPr>
              <a:t>including lots of very different elements, styles or methods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i="1" dirty="0">
                <a:solidFill>
                  <a:schemeClr val="tx2"/>
                </a:solidFill>
              </a:rPr>
              <a:t>The restaurant’s menu was </a:t>
            </a:r>
            <a:r>
              <a:rPr lang="en-AU" sz="2000" i="1" u="sng" dirty="0">
                <a:solidFill>
                  <a:schemeClr val="tx2"/>
                </a:solidFill>
              </a:rPr>
              <a:t>eclectic</a:t>
            </a:r>
            <a:r>
              <a:rPr lang="en-AU" sz="2000" i="1" dirty="0">
                <a:solidFill>
                  <a:schemeClr val="tx2"/>
                </a:solidFill>
              </a:rPr>
              <a:t> and included a variety of Asian, Italian and Mexican dishes.</a:t>
            </a:r>
          </a:p>
          <a:p>
            <a:pPr marL="0" indent="0">
              <a:buNone/>
            </a:pPr>
            <a:endParaRPr lang="en-AU" sz="1800" dirty="0">
              <a:solidFill>
                <a:schemeClr val="tx2"/>
              </a:solidFill>
            </a:endParaRPr>
          </a:p>
        </p:txBody>
      </p:sp>
      <p:pic>
        <p:nvPicPr>
          <p:cNvPr id="7170" name="Picture 2" descr="Variety Of Dishes On The Table. Various Snacks And Antipasti On The Table.  Restaurant Menu. Italian Cuisine Stock Photo, Picture And Royalty Free  Image. Image 133698932.">
            <a:extLst>
              <a:ext uri="{FF2B5EF4-FFF2-40B4-BE49-F238E27FC236}">
                <a16:creationId xmlns:a16="http://schemas.microsoft.com/office/drawing/2014/main" id="{BC90585B-4A67-4B87-9D59-A337F089F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r="9202"/>
          <a:stretch/>
        </p:blipFill>
        <p:spPr bwMode="auto">
          <a:xfrm>
            <a:off x="5996628" y="2217529"/>
            <a:ext cx="6195372" cy="4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2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FD9DD-98A1-42CA-ADB6-2284B21E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Monotone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A4C-6B01-443E-A146-CC1DF15A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2532"/>
            <a:ext cx="4633486" cy="33605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solidFill>
                  <a:schemeClr val="tx2"/>
                </a:solidFill>
              </a:rPr>
              <a:t>Part of speech: </a:t>
            </a:r>
            <a:r>
              <a:rPr lang="en-AU" sz="1800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solidFill>
                  <a:schemeClr val="tx2"/>
                </a:solidFill>
              </a:rPr>
              <a:t>Meaning: </a:t>
            </a:r>
            <a:r>
              <a:rPr lang="en-AU" sz="1800" dirty="0">
                <a:solidFill>
                  <a:schemeClr val="tx2"/>
                </a:solidFill>
              </a:rPr>
              <a:t>a sound or a voice that goes on and on without changing tone or pitch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1800" i="1" dirty="0">
                <a:solidFill>
                  <a:schemeClr val="tx2"/>
                </a:solidFill>
              </a:rPr>
              <a:t>He spoke in a boring </a:t>
            </a:r>
            <a:r>
              <a:rPr lang="en-AU" sz="1800" i="1" u="sng" dirty="0">
                <a:solidFill>
                  <a:schemeClr val="tx2"/>
                </a:solidFill>
              </a:rPr>
              <a:t>monotone</a:t>
            </a:r>
            <a:r>
              <a:rPr lang="en-AU" sz="1800" i="1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AU" sz="1800" i="1" dirty="0">
                <a:solidFill>
                  <a:schemeClr val="tx2"/>
                </a:solidFill>
              </a:rPr>
              <a:t>The </a:t>
            </a:r>
            <a:r>
              <a:rPr lang="en-AU" sz="1800" i="1" u="sng" dirty="0">
                <a:solidFill>
                  <a:schemeClr val="tx2"/>
                </a:solidFill>
              </a:rPr>
              <a:t>monotone</a:t>
            </a:r>
            <a:r>
              <a:rPr lang="en-AU" sz="1800" i="1" dirty="0">
                <a:solidFill>
                  <a:schemeClr val="tx2"/>
                </a:solidFill>
              </a:rPr>
              <a:t> music put her straight to sleep.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Study reveals the relaxing music to help you sleep | UNSW Newsroom">
            <a:extLst>
              <a:ext uri="{FF2B5EF4-FFF2-40B4-BE49-F238E27FC236}">
                <a16:creationId xmlns:a16="http://schemas.microsoft.com/office/drawing/2014/main" id="{1902B118-2926-459C-91EC-C5843508A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17006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6675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365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AvenirNext LT Pro Medium</vt:lpstr>
      <vt:lpstr>BlockprintVTI</vt:lpstr>
      <vt:lpstr>Year 8 Vocab</vt:lpstr>
      <vt:lpstr>Pugnacious </vt:lpstr>
      <vt:lpstr>Brittle</vt:lpstr>
      <vt:lpstr>Subdue</vt:lpstr>
      <vt:lpstr>Gnaw</vt:lpstr>
      <vt:lpstr>Bewildered</vt:lpstr>
      <vt:lpstr>Fawn</vt:lpstr>
      <vt:lpstr>Eclectic</vt:lpstr>
      <vt:lpstr>Monotone</vt:lpstr>
      <vt:lpstr>Immune</vt:lpstr>
      <vt:lpstr>Jovial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2021-12-17T14:21:32Z</dcterms:created>
  <dcterms:modified xsi:type="dcterms:W3CDTF">2021-12-24T09:01:53Z</dcterms:modified>
</cp:coreProperties>
</file>