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65" r:id="rId3"/>
    <p:sldId id="261" r:id="rId4"/>
    <p:sldId id="263" r:id="rId5"/>
    <p:sldId id="259" r:id="rId6"/>
    <p:sldId id="257" r:id="rId7"/>
    <p:sldId id="262" r:id="rId8"/>
    <p:sldId id="258" r:id="rId9"/>
    <p:sldId id="264" r:id="rId10"/>
    <p:sldId id="260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Burney" userId="3ff1fe9c-ec4d-4417-af83-dbc6e1aa8c41" providerId="ADAL" clId="{05EBA103-B247-4453-A35E-E7E9E9CFF6BD}"/>
    <pc:docChg chg="custSel modSld">
      <pc:chgData name="Sarah Burney" userId="3ff1fe9c-ec4d-4417-af83-dbc6e1aa8c41" providerId="ADAL" clId="{05EBA103-B247-4453-A35E-E7E9E9CFF6BD}" dt="2021-12-24T09:05:34.572" v="30" actId="20577"/>
      <pc:docMkLst>
        <pc:docMk/>
      </pc:docMkLst>
      <pc:sldChg chg="modSp mod">
        <pc:chgData name="Sarah Burney" userId="3ff1fe9c-ec4d-4417-af83-dbc6e1aa8c41" providerId="ADAL" clId="{05EBA103-B247-4453-A35E-E7E9E9CFF6BD}" dt="2021-12-24T09:04:36.270" v="19" actId="403"/>
        <pc:sldMkLst>
          <pc:docMk/>
          <pc:sldMk cId="235727126" sldId="257"/>
        </pc:sldMkLst>
        <pc:spChg chg="mod">
          <ac:chgData name="Sarah Burney" userId="3ff1fe9c-ec4d-4417-af83-dbc6e1aa8c41" providerId="ADAL" clId="{05EBA103-B247-4453-A35E-E7E9E9CFF6BD}" dt="2021-12-24T09:04:36.270" v="19" actId="403"/>
          <ac:spMkLst>
            <pc:docMk/>
            <pc:sldMk cId="235727126" sldId="257"/>
            <ac:spMk id="3" creationId="{B7D5FDBD-A704-4447-ADD1-4841B67DC5E4}"/>
          </ac:spMkLst>
        </pc:spChg>
      </pc:sldChg>
      <pc:sldChg chg="modSp mod">
        <pc:chgData name="Sarah Burney" userId="3ff1fe9c-ec4d-4417-af83-dbc6e1aa8c41" providerId="ADAL" clId="{05EBA103-B247-4453-A35E-E7E9E9CFF6BD}" dt="2021-12-24T09:03:09.622" v="4" actId="27636"/>
        <pc:sldMkLst>
          <pc:docMk/>
          <pc:sldMk cId="1031835911" sldId="258"/>
        </pc:sldMkLst>
        <pc:spChg chg="mod">
          <ac:chgData name="Sarah Burney" userId="3ff1fe9c-ec4d-4417-af83-dbc6e1aa8c41" providerId="ADAL" clId="{05EBA103-B247-4453-A35E-E7E9E9CFF6BD}" dt="2021-12-24T09:03:09.622" v="4" actId="27636"/>
          <ac:spMkLst>
            <pc:docMk/>
            <pc:sldMk cId="1031835911" sldId="258"/>
            <ac:spMk id="3" creationId="{B536A31D-72FC-426B-A8FE-ED70E68BEE2C}"/>
          </ac:spMkLst>
        </pc:spChg>
      </pc:sldChg>
      <pc:sldChg chg="modSp mod">
        <pc:chgData name="Sarah Burney" userId="3ff1fe9c-ec4d-4417-af83-dbc6e1aa8c41" providerId="ADAL" clId="{05EBA103-B247-4453-A35E-E7E9E9CFF6BD}" dt="2021-12-24T09:04:42.198" v="21" actId="27636"/>
        <pc:sldMkLst>
          <pc:docMk/>
          <pc:sldMk cId="640220380" sldId="259"/>
        </pc:sldMkLst>
        <pc:spChg chg="mod">
          <ac:chgData name="Sarah Burney" userId="3ff1fe9c-ec4d-4417-af83-dbc6e1aa8c41" providerId="ADAL" clId="{05EBA103-B247-4453-A35E-E7E9E9CFF6BD}" dt="2021-12-24T09:04:42.198" v="21" actId="27636"/>
          <ac:spMkLst>
            <pc:docMk/>
            <pc:sldMk cId="640220380" sldId="259"/>
            <ac:spMk id="3" creationId="{32827E82-7139-4661-9CF5-9FA3A0CFBA71}"/>
          </ac:spMkLst>
        </pc:spChg>
      </pc:sldChg>
      <pc:sldChg chg="modSp mod">
        <pc:chgData name="Sarah Burney" userId="3ff1fe9c-ec4d-4417-af83-dbc6e1aa8c41" providerId="ADAL" clId="{05EBA103-B247-4453-A35E-E7E9E9CFF6BD}" dt="2021-12-24T09:03:48.350" v="7" actId="403"/>
        <pc:sldMkLst>
          <pc:docMk/>
          <pc:sldMk cId="1948917031" sldId="260"/>
        </pc:sldMkLst>
        <pc:spChg chg="mod">
          <ac:chgData name="Sarah Burney" userId="3ff1fe9c-ec4d-4417-af83-dbc6e1aa8c41" providerId="ADAL" clId="{05EBA103-B247-4453-A35E-E7E9E9CFF6BD}" dt="2021-12-24T09:03:48.350" v="7" actId="403"/>
          <ac:spMkLst>
            <pc:docMk/>
            <pc:sldMk cId="1948917031" sldId="260"/>
            <ac:spMk id="3" creationId="{8D5EF6D6-F776-426D-8732-7E2DA4C0C771}"/>
          </ac:spMkLst>
        </pc:spChg>
      </pc:sldChg>
      <pc:sldChg chg="modSp mod">
        <pc:chgData name="Sarah Burney" userId="3ff1fe9c-ec4d-4417-af83-dbc6e1aa8c41" providerId="ADAL" clId="{05EBA103-B247-4453-A35E-E7E9E9CFF6BD}" dt="2021-12-24T09:04:50.617" v="24" actId="27636"/>
        <pc:sldMkLst>
          <pc:docMk/>
          <pc:sldMk cId="252808760" sldId="261"/>
        </pc:sldMkLst>
        <pc:spChg chg="mod">
          <ac:chgData name="Sarah Burney" userId="3ff1fe9c-ec4d-4417-af83-dbc6e1aa8c41" providerId="ADAL" clId="{05EBA103-B247-4453-A35E-E7E9E9CFF6BD}" dt="2021-12-24T09:04:50.617" v="24" actId="27636"/>
          <ac:spMkLst>
            <pc:docMk/>
            <pc:sldMk cId="252808760" sldId="261"/>
            <ac:spMk id="3" creationId="{665D4207-6A0F-43C4-A3FC-3BC8ED36A6C1}"/>
          </ac:spMkLst>
        </pc:spChg>
      </pc:sldChg>
      <pc:sldChg chg="modSp mod">
        <pc:chgData name="Sarah Burney" userId="3ff1fe9c-ec4d-4417-af83-dbc6e1aa8c41" providerId="ADAL" clId="{05EBA103-B247-4453-A35E-E7E9E9CFF6BD}" dt="2021-12-24T09:04:24.912" v="17" actId="27636"/>
        <pc:sldMkLst>
          <pc:docMk/>
          <pc:sldMk cId="977824853" sldId="262"/>
        </pc:sldMkLst>
        <pc:spChg chg="mod">
          <ac:chgData name="Sarah Burney" userId="3ff1fe9c-ec4d-4417-af83-dbc6e1aa8c41" providerId="ADAL" clId="{05EBA103-B247-4453-A35E-E7E9E9CFF6BD}" dt="2021-12-24T09:04:24.912" v="17" actId="27636"/>
          <ac:spMkLst>
            <pc:docMk/>
            <pc:sldMk cId="977824853" sldId="262"/>
            <ac:spMk id="3" creationId="{19BA3F99-1F6E-4079-BEA5-C97F76CA0B25}"/>
          </ac:spMkLst>
        </pc:spChg>
      </pc:sldChg>
      <pc:sldChg chg="modSp mod">
        <pc:chgData name="Sarah Burney" userId="3ff1fe9c-ec4d-4417-af83-dbc6e1aa8c41" providerId="ADAL" clId="{05EBA103-B247-4453-A35E-E7E9E9CFF6BD}" dt="2021-12-24T09:05:05.550" v="28" actId="403"/>
        <pc:sldMkLst>
          <pc:docMk/>
          <pc:sldMk cId="799262554" sldId="263"/>
        </pc:sldMkLst>
        <pc:spChg chg="mod">
          <ac:chgData name="Sarah Burney" userId="3ff1fe9c-ec4d-4417-af83-dbc6e1aa8c41" providerId="ADAL" clId="{05EBA103-B247-4453-A35E-E7E9E9CFF6BD}" dt="2021-12-24T09:05:05.550" v="28" actId="403"/>
          <ac:spMkLst>
            <pc:docMk/>
            <pc:sldMk cId="799262554" sldId="263"/>
            <ac:spMk id="3" creationId="{505F235B-73D1-4776-9F70-CD43E7C44B10}"/>
          </ac:spMkLst>
        </pc:spChg>
      </pc:sldChg>
      <pc:sldChg chg="modSp mod">
        <pc:chgData name="Sarah Burney" userId="3ff1fe9c-ec4d-4417-af83-dbc6e1aa8c41" providerId="ADAL" clId="{05EBA103-B247-4453-A35E-E7E9E9CFF6BD}" dt="2021-12-24T09:04:06.031" v="12" actId="27636"/>
        <pc:sldMkLst>
          <pc:docMk/>
          <pc:sldMk cId="3646679393" sldId="264"/>
        </pc:sldMkLst>
        <pc:spChg chg="mod">
          <ac:chgData name="Sarah Burney" userId="3ff1fe9c-ec4d-4417-af83-dbc6e1aa8c41" providerId="ADAL" clId="{05EBA103-B247-4453-A35E-E7E9E9CFF6BD}" dt="2021-12-24T09:04:06.031" v="12" actId="27636"/>
          <ac:spMkLst>
            <pc:docMk/>
            <pc:sldMk cId="3646679393" sldId="264"/>
            <ac:spMk id="3" creationId="{2A9BBE6F-EFC7-4B9E-A61C-B87E0A0F1991}"/>
          </ac:spMkLst>
        </pc:spChg>
      </pc:sldChg>
      <pc:sldChg chg="modSp mod">
        <pc:chgData name="Sarah Burney" userId="3ff1fe9c-ec4d-4417-af83-dbc6e1aa8c41" providerId="ADAL" clId="{05EBA103-B247-4453-A35E-E7E9E9CFF6BD}" dt="2021-12-24T09:04:58.493" v="26" actId="403"/>
        <pc:sldMkLst>
          <pc:docMk/>
          <pc:sldMk cId="297151491" sldId="265"/>
        </pc:sldMkLst>
        <pc:spChg chg="mod">
          <ac:chgData name="Sarah Burney" userId="3ff1fe9c-ec4d-4417-af83-dbc6e1aa8c41" providerId="ADAL" clId="{05EBA103-B247-4453-A35E-E7E9E9CFF6BD}" dt="2021-12-24T09:04:58.493" v="26" actId="403"/>
          <ac:spMkLst>
            <pc:docMk/>
            <pc:sldMk cId="297151491" sldId="265"/>
            <ac:spMk id="3" creationId="{262074B3-6C41-4084-99E8-3BA17EC3EEB3}"/>
          </ac:spMkLst>
        </pc:spChg>
      </pc:sldChg>
      <pc:sldChg chg="modSp mod">
        <pc:chgData name="Sarah Burney" userId="3ff1fe9c-ec4d-4417-af83-dbc6e1aa8c41" providerId="ADAL" clId="{05EBA103-B247-4453-A35E-E7E9E9CFF6BD}" dt="2021-12-24T09:05:34.572" v="30" actId="20577"/>
        <pc:sldMkLst>
          <pc:docMk/>
          <pc:sldMk cId="1566432986" sldId="266"/>
        </pc:sldMkLst>
        <pc:spChg chg="mod">
          <ac:chgData name="Sarah Burney" userId="3ff1fe9c-ec4d-4417-af83-dbc6e1aa8c41" providerId="ADAL" clId="{05EBA103-B247-4453-A35E-E7E9E9CFF6BD}" dt="2021-12-24T09:05:34.572" v="30" actId="20577"/>
          <ac:spMkLst>
            <pc:docMk/>
            <pc:sldMk cId="1566432986" sldId="266"/>
            <ac:spMk id="3" creationId="{0A0423A9-5D46-48ED-9D13-65B8B642075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58E14-23EC-4C25-974C-48FA83988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978408"/>
            <a:ext cx="5021183" cy="5074226"/>
          </a:xfrm>
        </p:spPr>
        <p:txBody>
          <a:bodyPr anchor="b"/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9FEDD4-20A1-49F6-9E3E-0B26B426B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2167" y="3602038"/>
            <a:ext cx="5021183" cy="224458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22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0A32F-E6F3-4C2E-B9E3-E47868E42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A473-D82F-4EFF-9DF7-AE6D83C51288}" type="datetime1">
              <a:rPr lang="en-US" smtClean="0"/>
              <a:t>12/24/2021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06724-A87A-4231-BFD9-277482AF7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0D1AF-36B8-4BB8-BD6A-71194F7BC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FF94B3-6D3E-44FE-BB02-A9027C000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139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F6B8E-1D8E-4105-9BBB-D53AD24B7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825530-6629-4FEA-9670-EB21A2F5B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64C7A-A73F-46F5-BC33-696671DAE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F1F0-FE2D-4C1C-B320-8CB9BE735F0F}" type="datetime1">
              <a:rPr lang="en-US" smtClean="0"/>
              <a:t>12/24/2021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B3CC0-B649-4509-A4B6-DF9D20EFA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ECCCA-3F2A-46F3-BF45-7C862FF1D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497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7BD47B-C187-494C-812F-46BE0040B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7995"/>
          </a:xfrm>
          <a:prstGeom prst="rect">
            <a:avLst/>
          </a:prstGeom>
          <a:solidFill>
            <a:schemeClr val="bg2">
              <a:lumMod val="9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50133B-2446-4168-AA17-6538910668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62168" y="996791"/>
            <a:ext cx="5011962" cy="49569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06A9AD-2756-4C51-A958-6756301EB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7870" y="996791"/>
            <a:ext cx="5021183" cy="49569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2995D-CCEA-43AF-973B-8B6B56A56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1B96C-10FD-4EBC-9029-9652B7535D02}" type="datetime1">
              <a:rPr lang="en-US" smtClean="0"/>
              <a:t>12/24/2021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029CF-BA62-4CCD-956E-FFA0B37B8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E0B3D-96AB-41B3-ABDD-5B0DE863D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18136A-0796-46EB-89BB-4C73C0258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65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3D8A-C68D-4CF9-9D15-3E09BCC09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4D94C-E537-4FF3-AAF8-A85F05C31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4B1D4-6731-4993-8609-16C1D3327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78474-CC00-4A95-9D50-A41C12D1EEC4}" type="datetime1">
              <a:rPr lang="en-US" smtClean="0"/>
              <a:t>12/24/2021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B7BBD-CEEB-4256-84B2-6D907E118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2A8B7-F430-4F4A-BB63-481F51E58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367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BAC1C-A332-4BA5-8C9C-FE0396C81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056" cy="4870974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8D137-710E-4125-B5E9-F63E7F1C9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2167" y="3566639"/>
            <a:ext cx="5021183" cy="2279979"/>
          </a:xfrm>
        </p:spPr>
        <p:txBody>
          <a:bodyPr anchor="b">
            <a:normAutofit/>
          </a:bodyPr>
          <a:lstStyle>
            <a:lvl1pPr marL="0" indent="0">
              <a:buNone/>
              <a:defRPr sz="22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480C5-E9A6-425E-B050-03E444BE9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8C8B4-7FBB-408F-BDB9-F0496874AFB2}" type="datetime1">
              <a:rPr lang="en-US" smtClean="0"/>
              <a:t>12/24/2021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B4831-6C0B-4E0B-A341-91E4C5D36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11EE6-252D-46DD-94DF-C42657EF2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1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04B06-C54A-4B7B-B6D1-436428EAF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52076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23919-9A2F-4D97-8F31-6E35BD597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63049" y="969264"/>
            <a:ext cx="5290751" cy="25551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8DA345-F684-4BAA-A22C-E725B3A60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63049" y="3621849"/>
            <a:ext cx="5290751" cy="25551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399C52-9753-45D8-9646-CF31BB015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EE20-A5E2-47D3-8F6D-A2BA7AB2E093}" type="datetime1">
              <a:rPr lang="en-US" smtClean="0"/>
              <a:t>12/24/2021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F95E57-622C-4199-940E-F5462E1AC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1B7592-00E8-41EF-B749-2A5EA8E46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53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4AA536-072F-4374-926E-17E038EC7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7995"/>
          </a:xfrm>
          <a:prstGeom prst="rect">
            <a:avLst/>
          </a:prstGeom>
          <a:solidFill>
            <a:schemeClr val="bg2">
              <a:lumMod val="9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291277-967B-4176-B40B-9EC360626994}"/>
              </a:ext>
            </a:extLst>
          </p:cNvPr>
          <p:cNvSpPr/>
          <p:nvPr/>
        </p:nvSpPr>
        <p:spPr>
          <a:xfrm>
            <a:off x="517869" y="508090"/>
            <a:ext cx="1115568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11C00-F7CB-4484-807A-D12745CD3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69" y="978119"/>
            <a:ext cx="11165481" cy="10730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AAA6E-E243-48B3-9585-3C1420B3E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7870" y="2178908"/>
            <a:ext cx="5020056" cy="65490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D01B8-0F2E-41A4-B21C-334393F6A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7870" y="2876085"/>
            <a:ext cx="5020056" cy="33228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89B23F-3E60-415A-9CE7-0928B5CFB2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168" y="2178908"/>
            <a:ext cx="5021182" cy="65490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223446-0CDC-402B-8D71-D9D29F6DF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168" y="2876085"/>
            <a:ext cx="5021182" cy="33228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2B77D3-C6EC-4FFD-9E10-24E1AC5420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</p:spPr>
        <p:txBody>
          <a:bodyPr/>
          <a:lstStyle/>
          <a:p>
            <a:fld id="{3382CF99-132F-413F-B7EF-71A5C33F2ED6}" type="datetime1">
              <a:rPr lang="en-US" smtClean="0"/>
              <a:t>12/24/2021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9DF31B-BD07-4DC2-95C2-B77E51AAE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54CE5A-3A0A-4AAB-81D2-F1C20636E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43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216B8-52AB-412B-BBE7-B6BE698FA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F779C3-9D19-467E-A5D2-0920834DA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AE06-98E0-4D9F-A059-92C3548821BB}" type="datetime1">
              <a:rPr lang="en-US" smtClean="0"/>
              <a:t>12/24/2021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72BB4-C8D8-4F74-9677-5AC979932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6B49B8-779F-4492-ABD9-96F0D042A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930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B976BF-9339-48D6-881A-280D15492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00CA-3DDC-4705-B840-978EF5EA0707}" type="datetime1">
              <a:rPr lang="en-US" smtClean="0"/>
              <a:t>12/24/2021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77605-C9C8-432E-9662-D7D410B15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2432B6-4A12-46EF-98A7-B5D50BD51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80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F191C-AF68-4230-A7B2-F8F07B486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948" cy="2270641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F9F11-5FCF-4D7E-BA51-38CB84277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3182" y="987423"/>
            <a:ext cx="502094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3B519B-06C0-41BC-95FB-FB1FE4363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870" y="3361038"/>
            <a:ext cx="5020948" cy="2507949"/>
          </a:xfrm>
        </p:spPr>
        <p:txBody>
          <a:bodyPr>
            <a:normAutofit/>
          </a:bodyPr>
          <a:lstStyle>
            <a:lvl1pPr marL="0" indent="0">
              <a:buNone/>
              <a:defRPr sz="2400" b="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B8B70C-015C-4832-AFF6-D033E0227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6D49-0BBA-4C5A-AD96-6448CA63451A}" type="datetime1">
              <a:rPr lang="en-US" smtClean="0"/>
              <a:t>12/24/2021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F1A6FB-8C14-46D1-90A5-0FF11DE78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2C585-6FA1-4E94-9C1C-A1DEDE551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260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98B43-D1CE-43F4-A367-EF1FE9688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948" cy="2270641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B73978-8CDF-4C0E-ABA1-7291A0347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62168" y="987425"/>
            <a:ext cx="502700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BECC62-ED45-451E-BEC5-A03C6A554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870" y="3340442"/>
            <a:ext cx="5020948" cy="2528545"/>
          </a:xfrm>
        </p:spPr>
        <p:txBody>
          <a:bodyPr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1A7A86-B983-4315-9312-936B4FCF7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B293-A316-472D-A8B4-6947CF1A12B7}" type="datetime1">
              <a:rPr lang="en-US" smtClean="0"/>
              <a:t>12/24/2021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2E88C0-25A5-46F9-AB35-EAD50E6B9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0F9EA8-45AD-478E-8606-9328245BC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51E4AC6-B446-4768-97EF-CA4B8261433B}"/>
              </a:ext>
            </a:extLst>
          </p:cNvPr>
          <p:cNvCxnSpPr>
            <a:cxnSpLocks/>
          </p:cNvCxnSpPr>
          <p:nvPr/>
        </p:nvCxnSpPr>
        <p:spPr>
          <a:xfrm>
            <a:off x="11689174" y="2172428"/>
            <a:ext cx="0" cy="33547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62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61AD20-E240-4E6F-AF91-689F7AEEE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4870457"/>
          </a:xfrm>
          <a:prstGeom prst="rect">
            <a:avLst/>
          </a:prstGeom>
        </p:spPr>
        <p:txBody>
          <a:bodyPr lIns="109728" tIns="109728" rIns="109728" bIns="91440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78801-35D1-4C19-BC2B-EAC7EE917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2168" y="969264"/>
            <a:ext cx="5021182" cy="4870457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82A45-C5B9-4575-8E28-A35767B4D7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000" spc="80">
                <a:solidFill>
                  <a:schemeClr val="tx1"/>
                </a:solidFill>
              </a:defRPr>
            </a:lvl1pPr>
          </a:lstStyle>
          <a:p>
            <a:fld id="{734BCCD4-CEB1-405B-A443-DD9CBCBEA552}" type="datetime1">
              <a:rPr lang="en-US" smtClean="0"/>
              <a:t>12/24/2021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D0933-AA03-4018-8E37-004CFB9F61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7870" y="97713"/>
            <a:ext cx="41148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000" spc="8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F282A-DF4A-4A2D-9672-8F0F770A3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4317" y="6420414"/>
            <a:ext cx="637909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FDF98CC-160E-494C-8C3C-8CDC5FA257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E57300-C7FF-4578-99A0-42B0295B123C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77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113000"/>
        </a:lnSpc>
        <a:spcBef>
          <a:spcPct val="0"/>
        </a:spcBef>
        <a:buNone/>
        <a:defRPr sz="5400" b="1" kern="1200" spc="13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2000" kern="1200" spc="8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 spc="8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800" kern="1200" spc="8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27432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 spc="8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kern="1200" spc="8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8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10">
            <a:extLst>
              <a:ext uri="{FF2B5EF4-FFF2-40B4-BE49-F238E27FC236}">
                <a16:creationId xmlns:a16="http://schemas.microsoft.com/office/drawing/2014/main" id="{8BEC44CD-E290-4D60-A056-5BA05B182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2" name="Picture 3" descr="Canoe on water during sunset">
            <a:extLst>
              <a:ext uri="{FF2B5EF4-FFF2-40B4-BE49-F238E27FC236}">
                <a16:creationId xmlns:a16="http://schemas.microsoft.com/office/drawing/2014/main" id="{2AF9BBF3-811B-4937-B9CD-61583AD060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5730"/>
          <a:stretch/>
        </p:blipFill>
        <p:spPr>
          <a:xfrm>
            <a:off x="-2" y="-4"/>
            <a:ext cx="1219200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D94055-5D6C-412B-8D2E-CA3D84F374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978408"/>
            <a:ext cx="5021182" cy="2334248"/>
          </a:xfrm>
        </p:spPr>
        <p:txBody>
          <a:bodyPr anchor="t">
            <a:normAutofit/>
          </a:bodyPr>
          <a:lstStyle/>
          <a:p>
            <a:r>
              <a:rPr lang="en-AU" dirty="0">
                <a:solidFill>
                  <a:srgbClr val="FFFFFF"/>
                </a:solidFill>
              </a:rPr>
              <a:t>Year 8 Vocab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9D8B53-AA11-45CF-98A0-E8E8CB9576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2366" y="4017818"/>
            <a:ext cx="5040785" cy="1828799"/>
          </a:xfrm>
        </p:spPr>
        <p:txBody>
          <a:bodyPr anchor="b">
            <a:normAutofit/>
          </a:bodyPr>
          <a:lstStyle/>
          <a:p>
            <a:r>
              <a:rPr lang="en-AU" dirty="0">
                <a:solidFill>
                  <a:srgbClr val="FFFFFF"/>
                </a:solidFill>
              </a:rPr>
              <a:t>Term 1, Week 6</a:t>
            </a:r>
          </a:p>
        </p:txBody>
      </p:sp>
      <p:sp>
        <p:nvSpPr>
          <p:cNvPr id="33" name="Rectangle 12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14">
            <a:extLst>
              <a:ext uri="{FF2B5EF4-FFF2-40B4-BE49-F238E27FC236}">
                <a16:creationId xmlns:a16="http://schemas.microsoft.com/office/drawing/2014/main" id="{F1189494-2B67-46D2-93D6-A122A09BF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396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4C0330F-1D4F-4552-B799-615DD237B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50C084C-2967-474A-B5F9-270F1FB43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solidFill>
            <a:schemeClr val="bg2">
              <a:lumMod val="9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E17234-28DD-41D6-82E9-B32794188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6160"/>
            <a:ext cx="5021183" cy="1934172"/>
          </a:xfrm>
        </p:spPr>
        <p:txBody>
          <a:bodyPr>
            <a:normAutofit/>
          </a:bodyPr>
          <a:lstStyle/>
          <a:p>
            <a:r>
              <a:rPr lang="en-AU" dirty="0"/>
              <a:t>Vacillate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2BE0106-0C20-465B-A1BE-0BAC2737B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EF6D6-F776-426D-8732-7E2DA4C0C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870" y="2441196"/>
            <a:ext cx="4945183" cy="374766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AU" sz="1800" b="1" dirty="0"/>
              <a:t>Part of speech: </a:t>
            </a:r>
            <a:r>
              <a:rPr lang="en-AU" sz="1800" dirty="0"/>
              <a:t>verb</a:t>
            </a:r>
          </a:p>
          <a:p>
            <a:pPr>
              <a:lnSpc>
                <a:spcPct val="110000"/>
              </a:lnSpc>
            </a:pPr>
            <a:endParaRPr lang="en-AU" sz="1800" dirty="0"/>
          </a:p>
          <a:p>
            <a:pPr>
              <a:lnSpc>
                <a:spcPct val="110000"/>
              </a:lnSpc>
            </a:pPr>
            <a:r>
              <a:rPr lang="en-AU" sz="1800" b="1" dirty="0"/>
              <a:t>Meaning: </a:t>
            </a:r>
            <a:r>
              <a:rPr lang="en-AU" sz="1800" dirty="0"/>
              <a:t>to waver between two opinions or choices; to be indecisive</a:t>
            </a:r>
          </a:p>
          <a:p>
            <a:pPr>
              <a:lnSpc>
                <a:spcPct val="110000"/>
              </a:lnSpc>
            </a:pPr>
            <a:endParaRPr lang="en-AU" sz="1800" dirty="0"/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AU" sz="1800" dirty="0"/>
              <a:t>His tendency to </a:t>
            </a:r>
            <a:r>
              <a:rPr lang="en-AU" sz="1800" u="sng" dirty="0"/>
              <a:t>vacillate</a:t>
            </a:r>
            <a:r>
              <a:rPr lang="en-AU" sz="1800" dirty="0"/>
              <a:t> makes him a poor leader.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AU" sz="1800" dirty="0"/>
              <a:t>For a long time she </a:t>
            </a:r>
            <a:r>
              <a:rPr lang="en-AU" sz="1800" u="sng" dirty="0"/>
              <a:t>vacillated</a:t>
            </a:r>
            <a:r>
              <a:rPr lang="en-AU" sz="1800" dirty="0"/>
              <a:t> between teaching and journalism.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42BE05-4E96-47EB-A46F-AC00312DCD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64" r="13720" b="-2"/>
          <a:stretch/>
        </p:blipFill>
        <p:spPr>
          <a:xfrm>
            <a:off x="6662167" y="657369"/>
            <a:ext cx="4994209" cy="553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917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E10BDB4-64F2-477D-A03B-9F8352D5E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23F9191-ED89-4F61-8B8F-97E567D96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solidFill>
            <a:schemeClr val="bg2">
              <a:lumMod val="9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D7CEAB-3349-4BF4-AB0F-268E55F45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68" y="976160"/>
            <a:ext cx="6144231" cy="1934172"/>
          </a:xfrm>
        </p:spPr>
        <p:txBody>
          <a:bodyPr>
            <a:normAutofit/>
          </a:bodyPr>
          <a:lstStyle/>
          <a:p>
            <a:r>
              <a:rPr lang="en-AU" dirty="0"/>
              <a:t>Undulate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87F59F2-5FBC-40CD-AD35-376AECE49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8" y="508090"/>
            <a:ext cx="612648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133035C-46AF-4B6B-A264-C0D48C50B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8379" y="610900"/>
            <a:ext cx="3939220" cy="464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Belair National Park &amp;quot;former Golf Course&amp;quot; Bike Hub UPDATE! - Escapegoat  Adventures">
            <a:extLst>
              <a:ext uri="{FF2B5EF4-FFF2-40B4-BE49-F238E27FC236}">
                <a16:creationId xmlns:a16="http://schemas.microsoft.com/office/drawing/2014/main" id="{D1213F40-33EE-445D-B576-49EB12B8E9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6" r="3" b="1720"/>
          <a:stretch/>
        </p:blipFill>
        <p:spPr bwMode="auto">
          <a:xfrm>
            <a:off x="517868" y="3102455"/>
            <a:ext cx="6144231" cy="312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423A9-5D46-48ED-9D13-65B8B6420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6477" y="976160"/>
            <a:ext cx="3927651" cy="5212704"/>
          </a:xfrm>
        </p:spPr>
        <p:txBody>
          <a:bodyPr>
            <a:normAutofit/>
          </a:bodyPr>
          <a:lstStyle/>
          <a:p>
            <a:r>
              <a:rPr lang="en-AU" b="1" dirty="0"/>
              <a:t>Part of speech: </a:t>
            </a:r>
            <a:r>
              <a:rPr lang="en-AU" dirty="0"/>
              <a:t>verb</a:t>
            </a:r>
          </a:p>
          <a:p>
            <a:endParaRPr lang="en-AU" dirty="0"/>
          </a:p>
          <a:p>
            <a:r>
              <a:rPr lang="en-AU" b="1" dirty="0"/>
              <a:t>Meaning: </a:t>
            </a:r>
            <a:r>
              <a:rPr lang="en-AU" dirty="0"/>
              <a:t>to move smoothly up and down in a wave-like motion.</a:t>
            </a:r>
          </a:p>
          <a:p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i="1" dirty="0"/>
              <a:t>The surface of the liquid began to </a:t>
            </a:r>
            <a:r>
              <a:rPr lang="en-AU" i="1" u="sng" dirty="0"/>
              <a:t>undulate</a:t>
            </a:r>
            <a:r>
              <a:rPr lang="en-AU" i="1" dirty="0"/>
              <a:t> slightly.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i="1" dirty="0"/>
              <a:t>The trail </a:t>
            </a:r>
            <a:r>
              <a:rPr lang="en-AU" i="1" u="sng" dirty="0"/>
              <a:t>undulated</a:t>
            </a:r>
            <a:r>
              <a:rPr lang="en-AU" i="1" dirty="0"/>
              <a:t> as we </a:t>
            </a:r>
            <a:r>
              <a:rPr lang="en-AU" i="1"/>
              <a:t>went up </a:t>
            </a:r>
            <a:r>
              <a:rPr lang="en-AU" i="1" dirty="0"/>
              <a:t>the hill.</a:t>
            </a:r>
          </a:p>
        </p:txBody>
      </p:sp>
    </p:spTree>
    <p:extLst>
      <p:ext uri="{BB962C8B-B14F-4D97-AF65-F5344CB8AC3E}">
        <p14:creationId xmlns:p14="http://schemas.microsoft.com/office/powerpoint/2010/main" val="1566432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C0330F-1D4F-4552-B799-615DD237B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AD4E45-2319-4DCC-8343-14D51C166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6160"/>
            <a:ext cx="5021183" cy="1934172"/>
          </a:xfrm>
        </p:spPr>
        <p:txBody>
          <a:bodyPr>
            <a:normAutofit/>
          </a:bodyPr>
          <a:lstStyle/>
          <a:p>
            <a:r>
              <a:rPr lang="en-AU" dirty="0"/>
              <a:t>Voracious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BE0106-0C20-465B-A1BE-0BAC2737B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074B3-6C41-4084-99E8-3BA17EC3E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870" y="2382473"/>
            <a:ext cx="4945183" cy="380639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AU" sz="1800" b="1" dirty="0"/>
              <a:t>Part of speech: </a:t>
            </a:r>
            <a:r>
              <a:rPr lang="en-AU" sz="1800" dirty="0"/>
              <a:t>adjective</a:t>
            </a:r>
          </a:p>
          <a:p>
            <a:pPr>
              <a:lnSpc>
                <a:spcPct val="110000"/>
              </a:lnSpc>
            </a:pPr>
            <a:endParaRPr lang="en-AU" sz="1800" dirty="0"/>
          </a:p>
          <a:p>
            <a:pPr>
              <a:lnSpc>
                <a:spcPct val="110000"/>
              </a:lnSpc>
            </a:pPr>
            <a:r>
              <a:rPr lang="en-AU" sz="1800" b="1" dirty="0"/>
              <a:t>Meaning: </a:t>
            </a:r>
            <a:r>
              <a:rPr lang="en-AU" sz="1800" dirty="0"/>
              <a:t>very eager or greedy for something, especially food</a:t>
            </a:r>
          </a:p>
          <a:p>
            <a:pPr>
              <a:lnSpc>
                <a:spcPct val="110000"/>
              </a:lnSpc>
            </a:pPr>
            <a:endParaRPr lang="en-AU" sz="1800" dirty="0"/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AU" sz="1800" dirty="0"/>
              <a:t>She is a </a:t>
            </a:r>
            <a:r>
              <a:rPr lang="en-AU" sz="1800" u="sng" dirty="0"/>
              <a:t>voracious</a:t>
            </a:r>
            <a:r>
              <a:rPr lang="en-AU" sz="1800" dirty="0"/>
              <a:t> reader.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AU" sz="1800" dirty="0"/>
              <a:t>Which Sesame Street character has a </a:t>
            </a:r>
            <a:r>
              <a:rPr lang="en-AU" sz="1800" u="sng" dirty="0"/>
              <a:t>voracious</a:t>
            </a:r>
            <a:r>
              <a:rPr lang="en-AU" sz="1800" dirty="0"/>
              <a:t> appetite for cookies?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9821BF-7AC4-4E95-B5F6-F72C3A60B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168" y="1063707"/>
            <a:ext cx="5028041" cy="502804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7B17300-4063-4FCF-8D7A-59C263BDA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51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E10BDB4-64F2-477D-A03B-9F8352D5E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23F9191-ED89-4F61-8B8F-97E567D96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solidFill>
            <a:schemeClr val="bg2">
              <a:lumMod val="9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B4F3E1-D3F6-4BEC-967C-13B3B79D8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68" y="976160"/>
            <a:ext cx="6144231" cy="1934172"/>
          </a:xfrm>
        </p:spPr>
        <p:txBody>
          <a:bodyPr>
            <a:normAutofit/>
          </a:bodyPr>
          <a:lstStyle/>
          <a:p>
            <a:r>
              <a:rPr lang="en-AU" dirty="0"/>
              <a:t>Foe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87F59F2-5FBC-40CD-AD35-376AECE49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8" y="508090"/>
            <a:ext cx="612648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133035C-46AF-4B6B-A264-C0D48C50B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8379" y="610900"/>
            <a:ext cx="3939220" cy="464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t&amp;#39;s electrifying&amp;#39;: chess world hails Queen&amp;#39;s Gambit-fuelled boom | Chess |  The Guardian">
            <a:extLst>
              <a:ext uri="{FF2B5EF4-FFF2-40B4-BE49-F238E27FC236}">
                <a16:creationId xmlns:a16="http://schemas.microsoft.com/office/drawing/2014/main" id="{4392EAA2-035C-4428-9AFE-072FEBAF49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99" t="10988" r="9215" b="4224"/>
          <a:stretch/>
        </p:blipFill>
        <p:spPr bwMode="auto">
          <a:xfrm>
            <a:off x="583182" y="2407298"/>
            <a:ext cx="5463025" cy="362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D4207-6A0F-43C4-A3FC-3BC8ED36A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9641" y="976160"/>
            <a:ext cx="4694488" cy="5212704"/>
          </a:xfrm>
        </p:spPr>
        <p:txBody>
          <a:bodyPr>
            <a:normAutofit lnSpcReduction="10000"/>
          </a:bodyPr>
          <a:lstStyle/>
          <a:p>
            <a:r>
              <a:rPr lang="en-AU" sz="2400" b="1" dirty="0"/>
              <a:t>Part of speech: </a:t>
            </a:r>
            <a:r>
              <a:rPr lang="en-AU" sz="2400" dirty="0"/>
              <a:t>noun</a:t>
            </a:r>
          </a:p>
          <a:p>
            <a:endParaRPr lang="en-AU" sz="2400" dirty="0"/>
          </a:p>
          <a:p>
            <a:r>
              <a:rPr lang="en-AU" sz="2400" b="1" dirty="0"/>
              <a:t>Meaning: </a:t>
            </a:r>
            <a:r>
              <a:rPr lang="en-AU" sz="2400" dirty="0"/>
              <a:t>an enemy or opponent</a:t>
            </a:r>
          </a:p>
          <a:p>
            <a:endParaRPr lang="en-A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We waited quietly to see if she was friend or </a:t>
            </a:r>
            <a:r>
              <a:rPr lang="en-AU" sz="2400" u="sng" dirty="0"/>
              <a:t>foe</a:t>
            </a:r>
            <a:r>
              <a:rPr lang="en-AU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My chess partner was a worthy </a:t>
            </a:r>
            <a:r>
              <a:rPr lang="en-AU" sz="2400" u="sng" dirty="0"/>
              <a:t>foe</a:t>
            </a:r>
            <a:r>
              <a:rPr lang="en-AU" sz="2400" dirty="0"/>
              <a:t> but I defeated him in the end.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2808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C0330F-1D4F-4552-B799-615DD237B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0C084C-2967-474A-B5F9-270F1FB43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solidFill>
            <a:schemeClr val="bg2">
              <a:lumMod val="9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B3392C-E081-4884-87E4-8EE872252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6160"/>
            <a:ext cx="5021183" cy="1934172"/>
          </a:xfrm>
        </p:spPr>
        <p:txBody>
          <a:bodyPr>
            <a:normAutofit/>
          </a:bodyPr>
          <a:lstStyle/>
          <a:p>
            <a:r>
              <a:rPr lang="en-AU" dirty="0"/>
              <a:t>Estate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BE0106-0C20-465B-A1BE-0BAC2737B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F235B-73D1-4776-9F70-CD43E7C44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870" y="2306972"/>
            <a:ext cx="4945183" cy="388189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AU" sz="1800" b="1" dirty="0"/>
              <a:t>Part of speech: </a:t>
            </a:r>
            <a:r>
              <a:rPr lang="en-AU" sz="1800" dirty="0"/>
              <a:t>noun</a:t>
            </a:r>
          </a:p>
          <a:p>
            <a:pPr>
              <a:lnSpc>
                <a:spcPct val="110000"/>
              </a:lnSpc>
            </a:pPr>
            <a:endParaRPr lang="en-AU" sz="1800" dirty="0"/>
          </a:p>
          <a:p>
            <a:pPr>
              <a:lnSpc>
                <a:spcPct val="110000"/>
              </a:lnSpc>
            </a:pPr>
            <a:r>
              <a:rPr lang="en-AU" sz="1800" b="1" dirty="0"/>
              <a:t>Meaning: </a:t>
            </a:r>
            <a:r>
              <a:rPr lang="en-AU" sz="1800" dirty="0"/>
              <a:t>property and possessions</a:t>
            </a:r>
          </a:p>
          <a:p>
            <a:pPr>
              <a:lnSpc>
                <a:spcPct val="110000"/>
              </a:lnSpc>
            </a:pPr>
            <a:endParaRPr lang="en-AU" sz="1800" dirty="0"/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AU" sz="1800" i="1" dirty="0"/>
              <a:t>The governor owns a huge </a:t>
            </a:r>
            <a:r>
              <a:rPr lang="en-AU" sz="1800" i="1" u="sng" dirty="0"/>
              <a:t>estate</a:t>
            </a:r>
            <a:r>
              <a:rPr lang="en-AU" sz="1800" i="1" dirty="0"/>
              <a:t> in the South of France.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AU" sz="1800" i="1" dirty="0"/>
              <a:t>In her will, she divided her </a:t>
            </a:r>
            <a:r>
              <a:rPr lang="en-AU" sz="1800" i="1" u="sng" dirty="0"/>
              <a:t>estate</a:t>
            </a:r>
            <a:r>
              <a:rPr lang="en-AU" sz="1800" i="1" dirty="0"/>
              <a:t> between her four children.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C0C45F-2153-45D9-8F1E-22A3691935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84" r="14949" b="-1"/>
          <a:stretch/>
        </p:blipFill>
        <p:spPr>
          <a:xfrm>
            <a:off x="6662167" y="657369"/>
            <a:ext cx="4994209" cy="553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262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EE42DCE-4A4F-44C4-84E5-261B3BEEF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0CDE22-A053-4D94-98F4-5634C258A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9121" y="976160"/>
            <a:ext cx="6144230" cy="1934172"/>
          </a:xfrm>
        </p:spPr>
        <p:txBody>
          <a:bodyPr>
            <a:normAutofit/>
          </a:bodyPr>
          <a:lstStyle/>
          <a:p>
            <a:r>
              <a:rPr lang="en-AU" dirty="0"/>
              <a:t>Virtuoso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87F59F2-5FBC-40CD-AD35-376AECE49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56871" y="508090"/>
            <a:ext cx="612648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MUSIC REVIEW: Lang Lang opens Tanglewood season with passionate performance  of Mozart piano concerto a la Leonard Bernstein - The Berkshire Edge">
            <a:extLst>
              <a:ext uri="{FF2B5EF4-FFF2-40B4-BE49-F238E27FC236}">
                <a16:creationId xmlns:a16="http://schemas.microsoft.com/office/drawing/2014/main" id="{CD63CA09-D0FB-4CEC-8D0D-43F2EB37D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7225" y="657369"/>
            <a:ext cx="3284650" cy="534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27E82-7139-4661-9CF5-9FA3A0CFB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9121" y="2550253"/>
            <a:ext cx="6144230" cy="3638611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AU" sz="1900" b="1" dirty="0"/>
              <a:t>Part of speech: </a:t>
            </a:r>
            <a:r>
              <a:rPr lang="en-AU" sz="1900" dirty="0"/>
              <a:t>noun</a:t>
            </a:r>
          </a:p>
          <a:p>
            <a:pPr>
              <a:lnSpc>
                <a:spcPct val="110000"/>
              </a:lnSpc>
            </a:pPr>
            <a:endParaRPr lang="en-AU" sz="1900" dirty="0"/>
          </a:p>
          <a:p>
            <a:pPr>
              <a:lnSpc>
                <a:spcPct val="110000"/>
              </a:lnSpc>
            </a:pPr>
            <a:r>
              <a:rPr lang="en-AU" sz="1900" b="1" dirty="0"/>
              <a:t>Meaning: </a:t>
            </a:r>
            <a:r>
              <a:rPr lang="en-AU" sz="1900" dirty="0"/>
              <a:t>a person who is highly skilled at something; an expert</a:t>
            </a:r>
          </a:p>
          <a:p>
            <a:pPr>
              <a:lnSpc>
                <a:spcPct val="110000"/>
              </a:lnSpc>
            </a:pPr>
            <a:endParaRPr lang="en-AU" sz="1900" dirty="0"/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AU" sz="1900" i="1" dirty="0"/>
              <a:t>Lang </a:t>
            </a:r>
            <a:r>
              <a:rPr lang="en-AU" sz="1900" i="1" dirty="0" err="1"/>
              <a:t>Lang</a:t>
            </a:r>
            <a:r>
              <a:rPr lang="en-AU" sz="1900" i="1" dirty="0"/>
              <a:t> is a piano </a:t>
            </a:r>
            <a:r>
              <a:rPr lang="en-AU" sz="1900" i="1" u="sng" dirty="0"/>
              <a:t>virtuoso</a:t>
            </a:r>
            <a:r>
              <a:rPr lang="en-AU" sz="1900" i="1" dirty="0"/>
              <a:t>.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900" i="1" dirty="0"/>
              <a:t>She is recognised everywhere as a </a:t>
            </a:r>
            <a:r>
              <a:rPr lang="en-GB" sz="1900" i="1" u="sng" dirty="0"/>
              <a:t>virtuoso</a:t>
            </a:r>
            <a:r>
              <a:rPr lang="en-GB" sz="1900" i="1" dirty="0"/>
              <a:t>, perhaps the greatest painter of the 20th century.</a:t>
            </a:r>
            <a:endParaRPr lang="en-AU" sz="1900" i="1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2AF664E-956D-40D1-9B64-72A785708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6209925"/>
            <a:ext cx="40233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220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EE42DCE-4A4F-44C4-84E5-261B3BEEF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EDBAD4-CA8E-4A37-A91C-CF0FBC51CD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solidFill>
            <a:schemeClr val="bg2">
              <a:lumMod val="9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72C76D-D81E-4666-9847-537A73BB0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6160"/>
            <a:ext cx="6144230" cy="1934172"/>
          </a:xfrm>
        </p:spPr>
        <p:txBody>
          <a:bodyPr>
            <a:normAutofit/>
          </a:bodyPr>
          <a:lstStyle/>
          <a:p>
            <a:r>
              <a:rPr lang="en-AU" dirty="0"/>
              <a:t>Confound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7F59F2-5FBC-40CD-AD35-376AECE49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612648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5FDBD-A704-4447-ADD1-4841B67DC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869" y="2600587"/>
            <a:ext cx="6126480" cy="358827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AU" sz="1800" b="1" dirty="0"/>
              <a:t>Part of speech: </a:t>
            </a:r>
            <a:r>
              <a:rPr lang="en-AU" sz="1800" dirty="0"/>
              <a:t>verb</a:t>
            </a:r>
          </a:p>
          <a:p>
            <a:pPr>
              <a:lnSpc>
                <a:spcPct val="110000"/>
              </a:lnSpc>
            </a:pPr>
            <a:endParaRPr lang="en-AU" sz="1800" dirty="0"/>
          </a:p>
          <a:p>
            <a:pPr>
              <a:lnSpc>
                <a:spcPct val="110000"/>
              </a:lnSpc>
            </a:pPr>
            <a:r>
              <a:rPr lang="en-AU" sz="1800" b="1" dirty="0"/>
              <a:t>Meaning: </a:t>
            </a:r>
            <a:r>
              <a:rPr lang="en-AU" sz="1800" dirty="0"/>
              <a:t>to confuse or surprise</a:t>
            </a:r>
          </a:p>
          <a:p>
            <a:pPr>
              <a:lnSpc>
                <a:spcPct val="110000"/>
              </a:lnSpc>
            </a:pPr>
            <a:endParaRPr lang="en-AU" sz="1800" dirty="0"/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AU" sz="1800" i="1" dirty="0"/>
              <a:t>Computers, phones, and technology absolutely </a:t>
            </a:r>
            <a:r>
              <a:rPr lang="en-AU" sz="1800" i="1" u="sng" dirty="0"/>
              <a:t>confound</a:t>
            </a:r>
            <a:r>
              <a:rPr lang="en-AU" sz="1800" i="1" dirty="0"/>
              <a:t> my Grandpa.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AU" sz="1800" i="1" dirty="0"/>
              <a:t>The success of the show </a:t>
            </a:r>
            <a:r>
              <a:rPr lang="en-AU" sz="1800" i="1" u="sng" dirty="0"/>
              <a:t>confounded</a:t>
            </a:r>
            <a:r>
              <a:rPr lang="en-AU" sz="1800" i="1" dirty="0"/>
              <a:t> the critics.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9A086F-2834-49EB-82A5-7C2EE9C74B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22" r="25870" b="-2"/>
          <a:stretch/>
        </p:blipFill>
        <p:spPr>
          <a:xfrm>
            <a:off x="7586236" y="657369"/>
            <a:ext cx="4081805" cy="553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27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C0330F-1D4F-4552-B799-615DD237B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3C3E67-F050-46A0-A703-D7A50BB99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2947" y="976160"/>
            <a:ext cx="5021183" cy="1934172"/>
          </a:xfrm>
        </p:spPr>
        <p:txBody>
          <a:bodyPr>
            <a:normAutofit/>
          </a:bodyPr>
          <a:lstStyle/>
          <a:p>
            <a:r>
              <a:rPr lang="en-AU" dirty="0"/>
              <a:t>Purge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F1676C-F2A4-4F2A-95E0-0AAB69957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52947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4BA8D7-7197-4D50-BE67-CC397BF0A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307" y="657369"/>
            <a:ext cx="3627448" cy="543438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A3F99-1F6E-4079-BEA5-C97F76CA0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7461" y="2340528"/>
            <a:ext cx="5700669" cy="409382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AU" sz="1800" b="1" dirty="0"/>
              <a:t>Part of speech: </a:t>
            </a:r>
            <a:r>
              <a:rPr lang="en-AU" sz="1800" dirty="0"/>
              <a:t>verb</a:t>
            </a:r>
          </a:p>
          <a:p>
            <a:pPr>
              <a:lnSpc>
                <a:spcPct val="110000"/>
              </a:lnSpc>
            </a:pPr>
            <a:endParaRPr lang="en-AU" sz="1800" dirty="0"/>
          </a:p>
          <a:p>
            <a:pPr>
              <a:lnSpc>
                <a:spcPct val="110000"/>
              </a:lnSpc>
            </a:pPr>
            <a:r>
              <a:rPr lang="en-AU" sz="1800" b="1" dirty="0"/>
              <a:t>Meaning: </a:t>
            </a:r>
            <a:r>
              <a:rPr lang="en-AU" sz="1800" dirty="0"/>
              <a:t>to get rid of something unwanted; to cleanse or purify</a:t>
            </a:r>
          </a:p>
          <a:p>
            <a:pPr>
              <a:lnSpc>
                <a:spcPct val="110000"/>
              </a:lnSpc>
            </a:pPr>
            <a:endParaRPr lang="en-AU" sz="1800" dirty="0"/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AU" sz="1800" dirty="0"/>
              <a:t>Ben decided to </a:t>
            </a:r>
            <a:r>
              <a:rPr lang="en-AU" sz="1800" u="sng" dirty="0"/>
              <a:t>purge</a:t>
            </a:r>
            <a:r>
              <a:rPr lang="en-AU" sz="1800" dirty="0"/>
              <a:t> his wardrobe of any clothes that were too small.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AU" sz="1800" dirty="0"/>
              <a:t>Diets that claim to </a:t>
            </a:r>
            <a:r>
              <a:rPr lang="en-AU" sz="1800" u="sng" dirty="0"/>
              <a:t>purge</a:t>
            </a:r>
            <a:r>
              <a:rPr lang="en-AU" sz="1800" dirty="0"/>
              <a:t> toxins are unnecessary; your kidneys and liver already do this very well.</a:t>
            </a:r>
          </a:p>
          <a:p>
            <a:pPr>
              <a:lnSpc>
                <a:spcPct val="110000"/>
              </a:lnSpc>
            </a:pPr>
            <a:endParaRPr lang="en-AU" sz="1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22A652-16AB-4D19-AA9B-F65C11236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24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EE42DCE-4A4F-44C4-84E5-261B3BEEF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1EDBAD4-CA8E-4A37-A91C-CF0FBC51CD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solidFill>
            <a:schemeClr val="bg2">
              <a:lumMod val="9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FF2486-5F9B-4C8A-BD11-89EE25FD9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6160"/>
            <a:ext cx="6144230" cy="1934172"/>
          </a:xfrm>
        </p:spPr>
        <p:txBody>
          <a:bodyPr>
            <a:normAutofit/>
          </a:bodyPr>
          <a:lstStyle/>
          <a:p>
            <a:r>
              <a:rPr lang="en-AU" dirty="0"/>
              <a:t>Recede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87F59F2-5FBC-40CD-AD35-376AECE49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612648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6A31D-72FC-426B-A8FE-ED70E68BE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869" y="2676088"/>
            <a:ext cx="6126480" cy="3512776"/>
          </a:xfrm>
        </p:spPr>
        <p:txBody>
          <a:bodyPr>
            <a:normAutofit/>
          </a:bodyPr>
          <a:lstStyle/>
          <a:p>
            <a:r>
              <a:rPr lang="en-AU" sz="1900" b="1" dirty="0"/>
              <a:t>Part of speech: </a:t>
            </a:r>
            <a:r>
              <a:rPr lang="en-AU" sz="1900" dirty="0"/>
              <a:t>verb</a:t>
            </a:r>
          </a:p>
          <a:p>
            <a:endParaRPr lang="en-AU" sz="1900" dirty="0"/>
          </a:p>
          <a:p>
            <a:r>
              <a:rPr lang="en-AU" sz="1900" b="1" dirty="0"/>
              <a:t>Meaning: </a:t>
            </a:r>
            <a:r>
              <a:rPr lang="en-AU" sz="1900" dirty="0"/>
              <a:t>to move back or gradually diminish</a:t>
            </a:r>
          </a:p>
          <a:p>
            <a:endParaRPr lang="en-AU" sz="1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900" i="1" dirty="0"/>
              <a:t>The floodwaters had begun to </a:t>
            </a:r>
            <a:r>
              <a:rPr lang="en-AU" sz="1900" i="1" u="sng" dirty="0"/>
              <a:t>recede</a:t>
            </a:r>
            <a:r>
              <a:rPr lang="en-AU" sz="1900" i="1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900" i="1" dirty="0"/>
              <a:t>Jim was horrified when his hairline </a:t>
            </a:r>
            <a:r>
              <a:rPr lang="en-AU" sz="1900" i="1" u="sng" dirty="0"/>
              <a:t>receded</a:t>
            </a:r>
            <a:r>
              <a:rPr lang="en-AU" sz="1900" i="1" dirty="0"/>
              <a:t>.</a:t>
            </a:r>
          </a:p>
        </p:txBody>
      </p:sp>
      <p:pic>
        <p:nvPicPr>
          <p:cNvPr id="1026" name="Picture 2" descr="Can Receding Hairline Grow Back?">
            <a:extLst>
              <a:ext uri="{FF2B5EF4-FFF2-40B4-BE49-F238E27FC236}">
                <a16:creationId xmlns:a16="http://schemas.microsoft.com/office/drawing/2014/main" id="{D5559028-B79A-4A44-B23A-AAC9AD6178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6" r="22034" b="-2"/>
          <a:stretch/>
        </p:blipFill>
        <p:spPr bwMode="auto">
          <a:xfrm>
            <a:off x="7586236" y="657369"/>
            <a:ext cx="4081805" cy="553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835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0" name="Rectangle 70">
            <a:extLst>
              <a:ext uri="{FF2B5EF4-FFF2-40B4-BE49-F238E27FC236}">
                <a16:creationId xmlns:a16="http://schemas.microsoft.com/office/drawing/2014/main" id="{9E10BDB4-64F2-477D-A03B-9F8352D5E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E818DE-000F-4B36-BC66-689F1F94C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68" y="976160"/>
            <a:ext cx="6144231" cy="1934172"/>
          </a:xfrm>
        </p:spPr>
        <p:txBody>
          <a:bodyPr>
            <a:normAutofit/>
          </a:bodyPr>
          <a:lstStyle/>
          <a:p>
            <a:r>
              <a:rPr lang="en-AU" dirty="0"/>
              <a:t>Counsel</a:t>
            </a:r>
          </a:p>
        </p:txBody>
      </p:sp>
      <p:sp>
        <p:nvSpPr>
          <p:cNvPr id="4101" name="Rectangle 72">
            <a:extLst>
              <a:ext uri="{FF2B5EF4-FFF2-40B4-BE49-F238E27FC236}">
                <a16:creationId xmlns:a16="http://schemas.microsoft.com/office/drawing/2014/main" id="{887F59F2-5FBC-40CD-AD35-376AECE49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8" y="508090"/>
            <a:ext cx="612648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2" name="Rectangle 74">
            <a:extLst>
              <a:ext uri="{FF2B5EF4-FFF2-40B4-BE49-F238E27FC236}">
                <a16:creationId xmlns:a16="http://schemas.microsoft.com/office/drawing/2014/main" id="{A133035C-46AF-4B6B-A264-C0D48C50B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8379" y="610900"/>
            <a:ext cx="3939220" cy="464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621 Guidance Counsellor Stock Photos, Pictures &amp;amp; Royalty-Free Images -  iStock">
            <a:extLst>
              <a:ext uri="{FF2B5EF4-FFF2-40B4-BE49-F238E27FC236}">
                <a16:creationId xmlns:a16="http://schemas.microsoft.com/office/drawing/2014/main" id="{F0F642B4-ADD8-4823-8CF4-F56761E37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6282" y="3086100"/>
            <a:ext cx="4707402" cy="314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BBE6F-EFC7-4B9E-A61C-B87E0A0F1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7971" y="976160"/>
            <a:ext cx="4946158" cy="5212704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AU" sz="2400" b="1" dirty="0"/>
              <a:t>Part of speech: </a:t>
            </a:r>
            <a:r>
              <a:rPr lang="en-AU" sz="2400" dirty="0"/>
              <a:t>verb</a:t>
            </a:r>
          </a:p>
          <a:p>
            <a:pPr>
              <a:lnSpc>
                <a:spcPct val="110000"/>
              </a:lnSpc>
            </a:pPr>
            <a:endParaRPr lang="en-AU" sz="2400" dirty="0"/>
          </a:p>
          <a:p>
            <a:pPr>
              <a:lnSpc>
                <a:spcPct val="110000"/>
              </a:lnSpc>
            </a:pPr>
            <a:r>
              <a:rPr lang="en-AU" sz="2400" b="1" dirty="0"/>
              <a:t>Meaning: </a:t>
            </a:r>
            <a:r>
              <a:rPr lang="en-AU" sz="2400" dirty="0"/>
              <a:t>to give advice, usually from an expert or professional</a:t>
            </a:r>
          </a:p>
          <a:p>
            <a:pPr>
              <a:lnSpc>
                <a:spcPct val="110000"/>
              </a:lnSpc>
            </a:pPr>
            <a:endParaRPr lang="en-AU" sz="2400" dirty="0"/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AU" sz="2400" i="1" dirty="0"/>
              <a:t>Her job as careers officer is to </a:t>
            </a:r>
            <a:r>
              <a:rPr lang="en-AU" sz="2400" i="1" u="sng" dirty="0"/>
              <a:t>counsel</a:t>
            </a:r>
            <a:r>
              <a:rPr lang="en-AU" sz="2400" i="1" dirty="0"/>
              <a:t> the students about which courses they need.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AU" sz="2400" i="1" dirty="0"/>
              <a:t>His lawyers </a:t>
            </a:r>
            <a:r>
              <a:rPr lang="en-AU" sz="2400" i="1" u="sng" dirty="0"/>
              <a:t>counselled</a:t>
            </a:r>
            <a:r>
              <a:rPr lang="en-AU" sz="2400" i="1" dirty="0"/>
              <a:t> him to avoid answering too quickly.</a:t>
            </a:r>
          </a:p>
        </p:txBody>
      </p:sp>
    </p:spTree>
    <p:extLst>
      <p:ext uri="{BB962C8B-B14F-4D97-AF65-F5344CB8AC3E}">
        <p14:creationId xmlns:p14="http://schemas.microsoft.com/office/powerpoint/2010/main" val="3646679393"/>
      </p:ext>
    </p:extLst>
  </p:cSld>
  <p:clrMapOvr>
    <a:masterClrMapping/>
  </p:clrMapOvr>
</p:sld>
</file>

<file path=ppt/theme/theme1.xml><?xml version="1.0" encoding="utf-8"?>
<a:theme xmlns:a="http://schemas.openxmlformats.org/drawingml/2006/main" name="GestaltVTI">
  <a:themeElements>
    <a:clrScheme name="AnalogousFromRegularSeedLeftStep">
      <a:dk1>
        <a:srgbClr val="000000"/>
      </a:dk1>
      <a:lt1>
        <a:srgbClr val="FFFFFF"/>
      </a:lt1>
      <a:dk2>
        <a:srgbClr val="301D1B"/>
      </a:dk2>
      <a:lt2>
        <a:srgbClr val="F0F1F3"/>
      </a:lt2>
      <a:accent1>
        <a:srgbClr val="C39D4D"/>
      </a:accent1>
      <a:accent2>
        <a:srgbClr val="B1593B"/>
      </a:accent2>
      <a:accent3>
        <a:srgbClr val="C34D5F"/>
      </a:accent3>
      <a:accent4>
        <a:srgbClr val="B13B7F"/>
      </a:accent4>
      <a:accent5>
        <a:srgbClr val="C34DC2"/>
      </a:accent5>
      <a:accent6>
        <a:srgbClr val="813BB1"/>
      </a:accent6>
      <a:hlink>
        <a:srgbClr val="426BC0"/>
      </a:hlink>
      <a:folHlink>
        <a:srgbClr val="7F7F7F"/>
      </a:folHlink>
    </a:clrScheme>
    <a:fontScheme name="Bierstadt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staltVTI" id="{4F87C71D-53D1-4B71-BF97-FD0EA4B25665}" vid="{A110AFC4-8D8A-4C02-8885-7BA370B379B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396</Words>
  <Application>Microsoft Office PowerPoint</Application>
  <PresentationFormat>Widescreen</PresentationFormat>
  <Paragraphs>72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Meiryo</vt:lpstr>
      <vt:lpstr>Arial</vt:lpstr>
      <vt:lpstr>GestaltVTI</vt:lpstr>
      <vt:lpstr>Year 8 Vocab</vt:lpstr>
      <vt:lpstr>Voracious</vt:lpstr>
      <vt:lpstr>Foe</vt:lpstr>
      <vt:lpstr>Estate</vt:lpstr>
      <vt:lpstr>Virtuoso</vt:lpstr>
      <vt:lpstr>Confound</vt:lpstr>
      <vt:lpstr>Purge</vt:lpstr>
      <vt:lpstr>Recede</vt:lpstr>
      <vt:lpstr>Counsel</vt:lpstr>
      <vt:lpstr>Vacillate</vt:lpstr>
      <vt:lpstr>Undulate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8 Vocab</dc:title>
  <dc:creator>Sarah Burney</dc:creator>
  <cp:lastModifiedBy>Sarah Burney</cp:lastModifiedBy>
  <cp:revision>1</cp:revision>
  <dcterms:created xsi:type="dcterms:W3CDTF">2021-12-23T01:14:08Z</dcterms:created>
  <dcterms:modified xsi:type="dcterms:W3CDTF">2021-12-24T09:05:37Z</dcterms:modified>
</cp:coreProperties>
</file>