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1"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5DE826-02B6-4D18-83C8-6AAD18146C1B}" v="2" dt="2022-02-20T13:21:56.6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rney" userId="3ff1fe9c-ec4d-4417-af83-dbc6e1aa8c41" providerId="ADAL" clId="{3E5DE826-02B6-4D18-83C8-6AAD18146C1B}"/>
    <pc:docChg chg="modSld">
      <pc:chgData name="Sarah Burney" userId="3ff1fe9c-ec4d-4417-af83-dbc6e1aa8c41" providerId="ADAL" clId="{3E5DE826-02B6-4D18-83C8-6AAD18146C1B}" dt="2022-02-20T13:22:19.104" v="18" actId="20577"/>
      <pc:docMkLst>
        <pc:docMk/>
      </pc:docMkLst>
      <pc:sldChg chg="modSp">
        <pc:chgData name="Sarah Burney" userId="3ff1fe9c-ec4d-4417-af83-dbc6e1aa8c41" providerId="ADAL" clId="{3E5DE826-02B6-4D18-83C8-6AAD18146C1B}" dt="2022-02-20T13:21:56.649" v="1" actId="20577"/>
        <pc:sldMkLst>
          <pc:docMk/>
          <pc:sldMk cId="2692997066" sldId="256"/>
        </pc:sldMkLst>
        <pc:spChg chg="mod">
          <ac:chgData name="Sarah Burney" userId="3ff1fe9c-ec4d-4417-af83-dbc6e1aa8c41" providerId="ADAL" clId="{3E5DE826-02B6-4D18-83C8-6AAD18146C1B}" dt="2022-02-20T13:21:56.649" v="1" actId="20577"/>
          <ac:spMkLst>
            <pc:docMk/>
            <pc:sldMk cId="2692997066" sldId="256"/>
            <ac:spMk id="3" creationId="{9F0922C4-E957-4D5D-8746-EF3AEC7AAB44}"/>
          </ac:spMkLst>
        </pc:spChg>
      </pc:sldChg>
      <pc:sldChg chg="modSp mod">
        <pc:chgData name="Sarah Burney" userId="3ff1fe9c-ec4d-4417-af83-dbc6e1aa8c41" providerId="ADAL" clId="{3E5DE826-02B6-4D18-83C8-6AAD18146C1B}" dt="2022-02-20T13:22:19.104" v="18" actId="20577"/>
        <pc:sldMkLst>
          <pc:docMk/>
          <pc:sldMk cId="3576354070" sldId="258"/>
        </pc:sldMkLst>
        <pc:spChg chg="mod">
          <ac:chgData name="Sarah Burney" userId="3ff1fe9c-ec4d-4417-af83-dbc6e1aa8c41" providerId="ADAL" clId="{3E5DE826-02B6-4D18-83C8-6AAD18146C1B}" dt="2022-02-20T13:22:19.104" v="18" actId="20577"/>
          <ac:spMkLst>
            <pc:docMk/>
            <pc:sldMk cId="3576354070" sldId="258"/>
            <ac:spMk id="3" creationId="{C3369D9C-D395-4AE8-A9E0-B38A86246C6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DCB4-5E15-47F7-8343-A10DD01FEC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780B7D5-B518-4050-AA99-CF650735B8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B6DF9CA-5D80-45B8-A7E5-CC01FA3311D3}"/>
              </a:ext>
            </a:extLst>
          </p:cNvPr>
          <p:cNvSpPr>
            <a:spLocks noGrp="1"/>
          </p:cNvSpPr>
          <p:nvPr>
            <p:ph type="dt" sz="half" idx="10"/>
          </p:nvPr>
        </p:nvSpPr>
        <p:spPr/>
        <p:txBody>
          <a:bodyPr/>
          <a:lstStyle/>
          <a:p>
            <a:fld id="{1026EE1E-7AE1-463E-BF42-D120CFFBB685}" type="datetimeFigureOut">
              <a:rPr lang="en-AU" smtClean="0"/>
              <a:t>20/02/2022</a:t>
            </a:fld>
            <a:endParaRPr lang="en-AU"/>
          </a:p>
        </p:txBody>
      </p:sp>
      <p:sp>
        <p:nvSpPr>
          <p:cNvPr id="5" name="Footer Placeholder 4">
            <a:extLst>
              <a:ext uri="{FF2B5EF4-FFF2-40B4-BE49-F238E27FC236}">
                <a16:creationId xmlns:a16="http://schemas.microsoft.com/office/drawing/2014/main" id="{6468F9B2-6D68-4D77-80AF-9F75C5C5FA3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9658A78-50DE-4AC3-8852-FA3C38980DB6}"/>
              </a:ext>
            </a:extLst>
          </p:cNvPr>
          <p:cNvSpPr>
            <a:spLocks noGrp="1"/>
          </p:cNvSpPr>
          <p:nvPr>
            <p:ph type="sldNum" sz="quarter" idx="12"/>
          </p:nvPr>
        </p:nvSpPr>
        <p:spPr/>
        <p:txBody>
          <a:bodyPr/>
          <a:lstStyle/>
          <a:p>
            <a:fld id="{C3F531AF-16EA-4A9A-9ADA-8193A56DDEA0}" type="slidenum">
              <a:rPr lang="en-AU" smtClean="0"/>
              <a:t>‹#›</a:t>
            </a:fld>
            <a:endParaRPr lang="en-AU"/>
          </a:p>
        </p:txBody>
      </p:sp>
    </p:spTree>
    <p:extLst>
      <p:ext uri="{BB962C8B-B14F-4D97-AF65-F5344CB8AC3E}">
        <p14:creationId xmlns:p14="http://schemas.microsoft.com/office/powerpoint/2010/main" val="1349221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CA511-9DA9-47EB-8D98-5BAE6CEEE3E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295E1C2-4917-4DF4-96F9-761B5C074E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E598450-46F4-4F89-84B7-A8246F7A1A21}"/>
              </a:ext>
            </a:extLst>
          </p:cNvPr>
          <p:cNvSpPr>
            <a:spLocks noGrp="1"/>
          </p:cNvSpPr>
          <p:nvPr>
            <p:ph type="dt" sz="half" idx="10"/>
          </p:nvPr>
        </p:nvSpPr>
        <p:spPr/>
        <p:txBody>
          <a:bodyPr/>
          <a:lstStyle/>
          <a:p>
            <a:fld id="{1026EE1E-7AE1-463E-BF42-D120CFFBB685}" type="datetimeFigureOut">
              <a:rPr lang="en-AU" smtClean="0"/>
              <a:t>20/02/2022</a:t>
            </a:fld>
            <a:endParaRPr lang="en-AU"/>
          </a:p>
        </p:txBody>
      </p:sp>
      <p:sp>
        <p:nvSpPr>
          <p:cNvPr id="5" name="Footer Placeholder 4">
            <a:extLst>
              <a:ext uri="{FF2B5EF4-FFF2-40B4-BE49-F238E27FC236}">
                <a16:creationId xmlns:a16="http://schemas.microsoft.com/office/drawing/2014/main" id="{3A590776-D4D6-4931-9956-42803F60F45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E94DBA4-976B-4261-B6CC-73CFBEEFC708}"/>
              </a:ext>
            </a:extLst>
          </p:cNvPr>
          <p:cNvSpPr>
            <a:spLocks noGrp="1"/>
          </p:cNvSpPr>
          <p:nvPr>
            <p:ph type="sldNum" sz="quarter" idx="12"/>
          </p:nvPr>
        </p:nvSpPr>
        <p:spPr/>
        <p:txBody>
          <a:bodyPr/>
          <a:lstStyle/>
          <a:p>
            <a:fld id="{C3F531AF-16EA-4A9A-9ADA-8193A56DDEA0}" type="slidenum">
              <a:rPr lang="en-AU" smtClean="0"/>
              <a:t>‹#›</a:t>
            </a:fld>
            <a:endParaRPr lang="en-AU"/>
          </a:p>
        </p:txBody>
      </p:sp>
    </p:spTree>
    <p:extLst>
      <p:ext uri="{BB962C8B-B14F-4D97-AF65-F5344CB8AC3E}">
        <p14:creationId xmlns:p14="http://schemas.microsoft.com/office/powerpoint/2010/main" val="42598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583291-CADF-4C02-AA6B-ABC431C116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58A4809-6B75-447E-BDD9-C1DDC12029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C8241F1-AFD6-4D1D-A6A9-A64835860B71}"/>
              </a:ext>
            </a:extLst>
          </p:cNvPr>
          <p:cNvSpPr>
            <a:spLocks noGrp="1"/>
          </p:cNvSpPr>
          <p:nvPr>
            <p:ph type="dt" sz="half" idx="10"/>
          </p:nvPr>
        </p:nvSpPr>
        <p:spPr/>
        <p:txBody>
          <a:bodyPr/>
          <a:lstStyle/>
          <a:p>
            <a:fld id="{1026EE1E-7AE1-463E-BF42-D120CFFBB685}" type="datetimeFigureOut">
              <a:rPr lang="en-AU" smtClean="0"/>
              <a:t>20/02/2022</a:t>
            </a:fld>
            <a:endParaRPr lang="en-AU"/>
          </a:p>
        </p:txBody>
      </p:sp>
      <p:sp>
        <p:nvSpPr>
          <p:cNvPr id="5" name="Footer Placeholder 4">
            <a:extLst>
              <a:ext uri="{FF2B5EF4-FFF2-40B4-BE49-F238E27FC236}">
                <a16:creationId xmlns:a16="http://schemas.microsoft.com/office/drawing/2014/main" id="{065ECC5A-6D78-49B7-AA72-DD8A6E3897F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3CB20C6-9CBA-4109-A937-7DFBF383A0F2}"/>
              </a:ext>
            </a:extLst>
          </p:cNvPr>
          <p:cNvSpPr>
            <a:spLocks noGrp="1"/>
          </p:cNvSpPr>
          <p:nvPr>
            <p:ph type="sldNum" sz="quarter" idx="12"/>
          </p:nvPr>
        </p:nvSpPr>
        <p:spPr/>
        <p:txBody>
          <a:bodyPr/>
          <a:lstStyle/>
          <a:p>
            <a:fld id="{C3F531AF-16EA-4A9A-9ADA-8193A56DDEA0}" type="slidenum">
              <a:rPr lang="en-AU" smtClean="0"/>
              <a:t>‹#›</a:t>
            </a:fld>
            <a:endParaRPr lang="en-AU"/>
          </a:p>
        </p:txBody>
      </p:sp>
    </p:spTree>
    <p:extLst>
      <p:ext uri="{BB962C8B-B14F-4D97-AF65-F5344CB8AC3E}">
        <p14:creationId xmlns:p14="http://schemas.microsoft.com/office/powerpoint/2010/main" val="273554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FE2F-5D18-480C-BBAB-0B89C8634EB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651B9A7-8A6A-4DFD-8051-F56369779A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7530D09-6CA1-4B84-A22C-AA4F5524CACC}"/>
              </a:ext>
            </a:extLst>
          </p:cNvPr>
          <p:cNvSpPr>
            <a:spLocks noGrp="1"/>
          </p:cNvSpPr>
          <p:nvPr>
            <p:ph type="dt" sz="half" idx="10"/>
          </p:nvPr>
        </p:nvSpPr>
        <p:spPr/>
        <p:txBody>
          <a:bodyPr/>
          <a:lstStyle/>
          <a:p>
            <a:fld id="{1026EE1E-7AE1-463E-BF42-D120CFFBB685}" type="datetimeFigureOut">
              <a:rPr lang="en-AU" smtClean="0"/>
              <a:t>20/02/2022</a:t>
            </a:fld>
            <a:endParaRPr lang="en-AU"/>
          </a:p>
        </p:txBody>
      </p:sp>
      <p:sp>
        <p:nvSpPr>
          <p:cNvPr id="5" name="Footer Placeholder 4">
            <a:extLst>
              <a:ext uri="{FF2B5EF4-FFF2-40B4-BE49-F238E27FC236}">
                <a16:creationId xmlns:a16="http://schemas.microsoft.com/office/drawing/2014/main" id="{78821780-011D-4B98-B736-99EAB83C98D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3DB07DC-CB2E-42A6-A389-4ADFA0DA11BF}"/>
              </a:ext>
            </a:extLst>
          </p:cNvPr>
          <p:cNvSpPr>
            <a:spLocks noGrp="1"/>
          </p:cNvSpPr>
          <p:nvPr>
            <p:ph type="sldNum" sz="quarter" idx="12"/>
          </p:nvPr>
        </p:nvSpPr>
        <p:spPr/>
        <p:txBody>
          <a:bodyPr/>
          <a:lstStyle/>
          <a:p>
            <a:fld id="{C3F531AF-16EA-4A9A-9ADA-8193A56DDEA0}" type="slidenum">
              <a:rPr lang="en-AU" smtClean="0"/>
              <a:t>‹#›</a:t>
            </a:fld>
            <a:endParaRPr lang="en-AU"/>
          </a:p>
        </p:txBody>
      </p:sp>
    </p:spTree>
    <p:extLst>
      <p:ext uri="{BB962C8B-B14F-4D97-AF65-F5344CB8AC3E}">
        <p14:creationId xmlns:p14="http://schemas.microsoft.com/office/powerpoint/2010/main" val="939913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E2C2-212D-40B4-B0C4-51B58C36AF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47DD79E-7364-4B11-9038-D4CBF04406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A99B06-2370-4E48-9677-870179494E49}"/>
              </a:ext>
            </a:extLst>
          </p:cNvPr>
          <p:cNvSpPr>
            <a:spLocks noGrp="1"/>
          </p:cNvSpPr>
          <p:nvPr>
            <p:ph type="dt" sz="half" idx="10"/>
          </p:nvPr>
        </p:nvSpPr>
        <p:spPr/>
        <p:txBody>
          <a:bodyPr/>
          <a:lstStyle/>
          <a:p>
            <a:fld id="{1026EE1E-7AE1-463E-BF42-D120CFFBB685}" type="datetimeFigureOut">
              <a:rPr lang="en-AU" smtClean="0"/>
              <a:t>20/02/2022</a:t>
            </a:fld>
            <a:endParaRPr lang="en-AU"/>
          </a:p>
        </p:txBody>
      </p:sp>
      <p:sp>
        <p:nvSpPr>
          <p:cNvPr id="5" name="Footer Placeholder 4">
            <a:extLst>
              <a:ext uri="{FF2B5EF4-FFF2-40B4-BE49-F238E27FC236}">
                <a16:creationId xmlns:a16="http://schemas.microsoft.com/office/drawing/2014/main" id="{D42DE01F-5384-473F-8D95-83C73E9154C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F6E73A1-B496-4F86-A212-3FE1BBB03CAC}"/>
              </a:ext>
            </a:extLst>
          </p:cNvPr>
          <p:cNvSpPr>
            <a:spLocks noGrp="1"/>
          </p:cNvSpPr>
          <p:nvPr>
            <p:ph type="sldNum" sz="quarter" idx="12"/>
          </p:nvPr>
        </p:nvSpPr>
        <p:spPr/>
        <p:txBody>
          <a:bodyPr/>
          <a:lstStyle/>
          <a:p>
            <a:fld id="{C3F531AF-16EA-4A9A-9ADA-8193A56DDEA0}" type="slidenum">
              <a:rPr lang="en-AU" smtClean="0"/>
              <a:t>‹#›</a:t>
            </a:fld>
            <a:endParaRPr lang="en-AU"/>
          </a:p>
        </p:txBody>
      </p:sp>
    </p:spTree>
    <p:extLst>
      <p:ext uri="{BB962C8B-B14F-4D97-AF65-F5344CB8AC3E}">
        <p14:creationId xmlns:p14="http://schemas.microsoft.com/office/powerpoint/2010/main" val="10820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5C4E-C364-4F5A-BB09-1DCF1B6A7F5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1EFFFAC-9C56-45C2-9D28-BEB2682434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AAA8006-2236-45AF-9C67-2476B659FD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A7A0B6D-5E95-4555-A79F-54D24651DDE0}"/>
              </a:ext>
            </a:extLst>
          </p:cNvPr>
          <p:cNvSpPr>
            <a:spLocks noGrp="1"/>
          </p:cNvSpPr>
          <p:nvPr>
            <p:ph type="dt" sz="half" idx="10"/>
          </p:nvPr>
        </p:nvSpPr>
        <p:spPr/>
        <p:txBody>
          <a:bodyPr/>
          <a:lstStyle/>
          <a:p>
            <a:fld id="{1026EE1E-7AE1-463E-BF42-D120CFFBB685}" type="datetimeFigureOut">
              <a:rPr lang="en-AU" smtClean="0"/>
              <a:t>20/02/2022</a:t>
            </a:fld>
            <a:endParaRPr lang="en-AU"/>
          </a:p>
        </p:txBody>
      </p:sp>
      <p:sp>
        <p:nvSpPr>
          <p:cNvPr id="6" name="Footer Placeholder 5">
            <a:extLst>
              <a:ext uri="{FF2B5EF4-FFF2-40B4-BE49-F238E27FC236}">
                <a16:creationId xmlns:a16="http://schemas.microsoft.com/office/drawing/2014/main" id="{4CD57985-0B49-4B42-B54F-F6E69745BD1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BFAB7A1-347D-462D-807A-97CB30FB5AC1}"/>
              </a:ext>
            </a:extLst>
          </p:cNvPr>
          <p:cNvSpPr>
            <a:spLocks noGrp="1"/>
          </p:cNvSpPr>
          <p:nvPr>
            <p:ph type="sldNum" sz="quarter" idx="12"/>
          </p:nvPr>
        </p:nvSpPr>
        <p:spPr/>
        <p:txBody>
          <a:bodyPr/>
          <a:lstStyle/>
          <a:p>
            <a:fld id="{C3F531AF-16EA-4A9A-9ADA-8193A56DDEA0}" type="slidenum">
              <a:rPr lang="en-AU" smtClean="0"/>
              <a:t>‹#›</a:t>
            </a:fld>
            <a:endParaRPr lang="en-AU"/>
          </a:p>
        </p:txBody>
      </p:sp>
    </p:spTree>
    <p:extLst>
      <p:ext uri="{BB962C8B-B14F-4D97-AF65-F5344CB8AC3E}">
        <p14:creationId xmlns:p14="http://schemas.microsoft.com/office/powerpoint/2010/main" val="944453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F06C8-176F-4B07-AC6B-462BDE3B182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37EE9EB-3354-44F0-98DB-F3AC1732F7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6A355-53B2-40F6-9DEC-F21F942D43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136E506-0274-41A5-90CB-75E1BDA84A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311F24-B4AA-4DCD-B96B-75676E5269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2D526DC-5BA1-4568-B35D-4FDF213C5B87}"/>
              </a:ext>
            </a:extLst>
          </p:cNvPr>
          <p:cNvSpPr>
            <a:spLocks noGrp="1"/>
          </p:cNvSpPr>
          <p:nvPr>
            <p:ph type="dt" sz="half" idx="10"/>
          </p:nvPr>
        </p:nvSpPr>
        <p:spPr/>
        <p:txBody>
          <a:bodyPr/>
          <a:lstStyle/>
          <a:p>
            <a:fld id="{1026EE1E-7AE1-463E-BF42-D120CFFBB685}" type="datetimeFigureOut">
              <a:rPr lang="en-AU" smtClean="0"/>
              <a:t>20/02/2022</a:t>
            </a:fld>
            <a:endParaRPr lang="en-AU"/>
          </a:p>
        </p:txBody>
      </p:sp>
      <p:sp>
        <p:nvSpPr>
          <p:cNvPr id="8" name="Footer Placeholder 7">
            <a:extLst>
              <a:ext uri="{FF2B5EF4-FFF2-40B4-BE49-F238E27FC236}">
                <a16:creationId xmlns:a16="http://schemas.microsoft.com/office/drawing/2014/main" id="{E40276A2-70D8-493E-8DCD-8FE4D68CB3F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F7E5755-50D5-442B-8AC5-E13D37B50201}"/>
              </a:ext>
            </a:extLst>
          </p:cNvPr>
          <p:cNvSpPr>
            <a:spLocks noGrp="1"/>
          </p:cNvSpPr>
          <p:nvPr>
            <p:ph type="sldNum" sz="quarter" idx="12"/>
          </p:nvPr>
        </p:nvSpPr>
        <p:spPr/>
        <p:txBody>
          <a:bodyPr/>
          <a:lstStyle/>
          <a:p>
            <a:fld id="{C3F531AF-16EA-4A9A-9ADA-8193A56DDEA0}" type="slidenum">
              <a:rPr lang="en-AU" smtClean="0"/>
              <a:t>‹#›</a:t>
            </a:fld>
            <a:endParaRPr lang="en-AU"/>
          </a:p>
        </p:txBody>
      </p:sp>
    </p:spTree>
    <p:extLst>
      <p:ext uri="{BB962C8B-B14F-4D97-AF65-F5344CB8AC3E}">
        <p14:creationId xmlns:p14="http://schemas.microsoft.com/office/powerpoint/2010/main" val="151638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1646-9224-45AA-B5B9-CB87D5F9153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A1E23C7-2D7E-43D3-8861-8BF3D727223A}"/>
              </a:ext>
            </a:extLst>
          </p:cNvPr>
          <p:cNvSpPr>
            <a:spLocks noGrp="1"/>
          </p:cNvSpPr>
          <p:nvPr>
            <p:ph type="dt" sz="half" idx="10"/>
          </p:nvPr>
        </p:nvSpPr>
        <p:spPr/>
        <p:txBody>
          <a:bodyPr/>
          <a:lstStyle/>
          <a:p>
            <a:fld id="{1026EE1E-7AE1-463E-BF42-D120CFFBB685}" type="datetimeFigureOut">
              <a:rPr lang="en-AU" smtClean="0"/>
              <a:t>20/02/2022</a:t>
            </a:fld>
            <a:endParaRPr lang="en-AU"/>
          </a:p>
        </p:txBody>
      </p:sp>
      <p:sp>
        <p:nvSpPr>
          <p:cNvPr id="4" name="Footer Placeholder 3">
            <a:extLst>
              <a:ext uri="{FF2B5EF4-FFF2-40B4-BE49-F238E27FC236}">
                <a16:creationId xmlns:a16="http://schemas.microsoft.com/office/drawing/2014/main" id="{4F9038DD-46EE-496F-832D-E3A1757139B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B5C4447-1CDB-49EB-8539-C948EEA26B61}"/>
              </a:ext>
            </a:extLst>
          </p:cNvPr>
          <p:cNvSpPr>
            <a:spLocks noGrp="1"/>
          </p:cNvSpPr>
          <p:nvPr>
            <p:ph type="sldNum" sz="quarter" idx="12"/>
          </p:nvPr>
        </p:nvSpPr>
        <p:spPr/>
        <p:txBody>
          <a:bodyPr/>
          <a:lstStyle/>
          <a:p>
            <a:fld id="{C3F531AF-16EA-4A9A-9ADA-8193A56DDEA0}" type="slidenum">
              <a:rPr lang="en-AU" smtClean="0"/>
              <a:t>‹#›</a:t>
            </a:fld>
            <a:endParaRPr lang="en-AU"/>
          </a:p>
        </p:txBody>
      </p:sp>
    </p:spTree>
    <p:extLst>
      <p:ext uri="{BB962C8B-B14F-4D97-AF65-F5344CB8AC3E}">
        <p14:creationId xmlns:p14="http://schemas.microsoft.com/office/powerpoint/2010/main" val="320356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0AF126-84D6-4C2D-8F9B-0D75ED9320A2}"/>
              </a:ext>
            </a:extLst>
          </p:cNvPr>
          <p:cNvSpPr>
            <a:spLocks noGrp="1"/>
          </p:cNvSpPr>
          <p:nvPr>
            <p:ph type="dt" sz="half" idx="10"/>
          </p:nvPr>
        </p:nvSpPr>
        <p:spPr/>
        <p:txBody>
          <a:bodyPr/>
          <a:lstStyle/>
          <a:p>
            <a:fld id="{1026EE1E-7AE1-463E-BF42-D120CFFBB685}" type="datetimeFigureOut">
              <a:rPr lang="en-AU" smtClean="0"/>
              <a:t>20/02/2022</a:t>
            </a:fld>
            <a:endParaRPr lang="en-AU"/>
          </a:p>
        </p:txBody>
      </p:sp>
      <p:sp>
        <p:nvSpPr>
          <p:cNvPr id="3" name="Footer Placeholder 2">
            <a:extLst>
              <a:ext uri="{FF2B5EF4-FFF2-40B4-BE49-F238E27FC236}">
                <a16:creationId xmlns:a16="http://schemas.microsoft.com/office/drawing/2014/main" id="{556B02F3-5C8C-4856-B5A7-80DAE22A3B4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10397A4-3BC8-4F8D-85BE-A6D3ECF66184}"/>
              </a:ext>
            </a:extLst>
          </p:cNvPr>
          <p:cNvSpPr>
            <a:spLocks noGrp="1"/>
          </p:cNvSpPr>
          <p:nvPr>
            <p:ph type="sldNum" sz="quarter" idx="12"/>
          </p:nvPr>
        </p:nvSpPr>
        <p:spPr/>
        <p:txBody>
          <a:bodyPr/>
          <a:lstStyle/>
          <a:p>
            <a:fld id="{C3F531AF-16EA-4A9A-9ADA-8193A56DDEA0}" type="slidenum">
              <a:rPr lang="en-AU" smtClean="0"/>
              <a:t>‹#›</a:t>
            </a:fld>
            <a:endParaRPr lang="en-AU"/>
          </a:p>
        </p:txBody>
      </p:sp>
    </p:spTree>
    <p:extLst>
      <p:ext uri="{BB962C8B-B14F-4D97-AF65-F5344CB8AC3E}">
        <p14:creationId xmlns:p14="http://schemas.microsoft.com/office/powerpoint/2010/main" val="258514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53063-29D4-4F43-BA58-6F7FF94465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A85B3FC-76CB-4A89-8AE1-BD627E5EC6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1B0299B-3D92-4C6D-A95F-6D6126A2C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AFBC8-2A00-46AB-833B-CA67AC6D55EF}"/>
              </a:ext>
            </a:extLst>
          </p:cNvPr>
          <p:cNvSpPr>
            <a:spLocks noGrp="1"/>
          </p:cNvSpPr>
          <p:nvPr>
            <p:ph type="dt" sz="half" idx="10"/>
          </p:nvPr>
        </p:nvSpPr>
        <p:spPr/>
        <p:txBody>
          <a:bodyPr/>
          <a:lstStyle/>
          <a:p>
            <a:fld id="{1026EE1E-7AE1-463E-BF42-D120CFFBB685}" type="datetimeFigureOut">
              <a:rPr lang="en-AU" smtClean="0"/>
              <a:t>20/02/2022</a:t>
            </a:fld>
            <a:endParaRPr lang="en-AU"/>
          </a:p>
        </p:txBody>
      </p:sp>
      <p:sp>
        <p:nvSpPr>
          <p:cNvPr id="6" name="Footer Placeholder 5">
            <a:extLst>
              <a:ext uri="{FF2B5EF4-FFF2-40B4-BE49-F238E27FC236}">
                <a16:creationId xmlns:a16="http://schemas.microsoft.com/office/drawing/2014/main" id="{B9EFD0EF-BD7B-4AF1-BC1C-A749C579022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9D7B32D-23F5-40DE-85FF-81CE55BB0F30}"/>
              </a:ext>
            </a:extLst>
          </p:cNvPr>
          <p:cNvSpPr>
            <a:spLocks noGrp="1"/>
          </p:cNvSpPr>
          <p:nvPr>
            <p:ph type="sldNum" sz="quarter" idx="12"/>
          </p:nvPr>
        </p:nvSpPr>
        <p:spPr/>
        <p:txBody>
          <a:bodyPr/>
          <a:lstStyle/>
          <a:p>
            <a:fld id="{C3F531AF-16EA-4A9A-9ADA-8193A56DDEA0}" type="slidenum">
              <a:rPr lang="en-AU" smtClean="0"/>
              <a:t>‹#›</a:t>
            </a:fld>
            <a:endParaRPr lang="en-AU"/>
          </a:p>
        </p:txBody>
      </p:sp>
    </p:spTree>
    <p:extLst>
      <p:ext uri="{BB962C8B-B14F-4D97-AF65-F5344CB8AC3E}">
        <p14:creationId xmlns:p14="http://schemas.microsoft.com/office/powerpoint/2010/main" val="140127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6058A-00B5-4B77-831C-9178C86004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EE463FE-2AC8-4EDD-9E7D-DC695BA7E8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F0B8A84-C018-47BB-993A-8341DF441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9083F9-2986-4D9F-9D30-D30AFCDFED15}"/>
              </a:ext>
            </a:extLst>
          </p:cNvPr>
          <p:cNvSpPr>
            <a:spLocks noGrp="1"/>
          </p:cNvSpPr>
          <p:nvPr>
            <p:ph type="dt" sz="half" idx="10"/>
          </p:nvPr>
        </p:nvSpPr>
        <p:spPr/>
        <p:txBody>
          <a:bodyPr/>
          <a:lstStyle/>
          <a:p>
            <a:fld id="{1026EE1E-7AE1-463E-BF42-D120CFFBB685}" type="datetimeFigureOut">
              <a:rPr lang="en-AU" smtClean="0"/>
              <a:t>20/02/2022</a:t>
            </a:fld>
            <a:endParaRPr lang="en-AU"/>
          </a:p>
        </p:txBody>
      </p:sp>
      <p:sp>
        <p:nvSpPr>
          <p:cNvPr id="6" name="Footer Placeholder 5">
            <a:extLst>
              <a:ext uri="{FF2B5EF4-FFF2-40B4-BE49-F238E27FC236}">
                <a16:creationId xmlns:a16="http://schemas.microsoft.com/office/drawing/2014/main" id="{BACBCBC8-A2CD-4847-91A9-08229709452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6F7DF2A-7E59-4BBF-9DB7-B9CD0D865401}"/>
              </a:ext>
            </a:extLst>
          </p:cNvPr>
          <p:cNvSpPr>
            <a:spLocks noGrp="1"/>
          </p:cNvSpPr>
          <p:nvPr>
            <p:ph type="sldNum" sz="quarter" idx="12"/>
          </p:nvPr>
        </p:nvSpPr>
        <p:spPr/>
        <p:txBody>
          <a:bodyPr/>
          <a:lstStyle/>
          <a:p>
            <a:fld id="{C3F531AF-16EA-4A9A-9ADA-8193A56DDEA0}" type="slidenum">
              <a:rPr lang="en-AU" smtClean="0"/>
              <a:t>‹#›</a:t>
            </a:fld>
            <a:endParaRPr lang="en-AU"/>
          </a:p>
        </p:txBody>
      </p:sp>
    </p:spTree>
    <p:extLst>
      <p:ext uri="{BB962C8B-B14F-4D97-AF65-F5344CB8AC3E}">
        <p14:creationId xmlns:p14="http://schemas.microsoft.com/office/powerpoint/2010/main" val="121150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5EA3C-3819-491C-A25C-41B65520EF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9EE133B-977C-4B2F-91D7-F486AD026A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6D681C5-4C66-40EA-A75B-DFFF8D6100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6EE1E-7AE1-463E-BF42-D120CFFBB685}" type="datetimeFigureOut">
              <a:rPr lang="en-AU" smtClean="0"/>
              <a:t>20/02/2022</a:t>
            </a:fld>
            <a:endParaRPr lang="en-AU"/>
          </a:p>
        </p:txBody>
      </p:sp>
      <p:sp>
        <p:nvSpPr>
          <p:cNvPr id="5" name="Footer Placeholder 4">
            <a:extLst>
              <a:ext uri="{FF2B5EF4-FFF2-40B4-BE49-F238E27FC236}">
                <a16:creationId xmlns:a16="http://schemas.microsoft.com/office/drawing/2014/main" id="{CA483857-9A3E-45A1-96CC-35B9E4F062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4757DA1-7C4F-44DE-9CF5-479038BDA8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531AF-16EA-4A9A-9ADA-8193A56DDEA0}" type="slidenum">
              <a:rPr lang="en-AU" smtClean="0"/>
              <a:t>‹#›</a:t>
            </a:fld>
            <a:endParaRPr lang="en-AU"/>
          </a:p>
        </p:txBody>
      </p:sp>
    </p:spTree>
    <p:extLst>
      <p:ext uri="{BB962C8B-B14F-4D97-AF65-F5344CB8AC3E}">
        <p14:creationId xmlns:p14="http://schemas.microsoft.com/office/powerpoint/2010/main" val="3896537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C4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80" name="Straight Connector 79">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2C435A"/>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F1BABCB-23CE-4127-9907-E2F7641BB837}"/>
              </a:ext>
            </a:extLst>
          </p:cNvPr>
          <p:cNvSpPr>
            <a:spLocks noGrp="1"/>
          </p:cNvSpPr>
          <p:nvPr>
            <p:ph type="ctrTitle"/>
          </p:nvPr>
        </p:nvSpPr>
        <p:spPr>
          <a:xfrm>
            <a:off x="1109980" y="4277356"/>
            <a:ext cx="9966960" cy="1560320"/>
          </a:xfrm>
        </p:spPr>
        <p:txBody>
          <a:bodyPr>
            <a:normAutofit/>
          </a:bodyPr>
          <a:lstStyle/>
          <a:p>
            <a:r>
              <a:rPr lang="en-AU" sz="5800">
                <a:solidFill>
                  <a:srgbClr val="2C435A"/>
                </a:solidFill>
              </a:rPr>
              <a:t>Idioms</a:t>
            </a:r>
          </a:p>
        </p:txBody>
      </p:sp>
      <p:sp>
        <p:nvSpPr>
          <p:cNvPr id="3" name="Subtitle 2">
            <a:extLst>
              <a:ext uri="{FF2B5EF4-FFF2-40B4-BE49-F238E27FC236}">
                <a16:creationId xmlns:a16="http://schemas.microsoft.com/office/drawing/2014/main" id="{9F0922C4-E957-4D5D-8746-EF3AEC7AAB44}"/>
              </a:ext>
            </a:extLst>
          </p:cNvPr>
          <p:cNvSpPr>
            <a:spLocks noGrp="1"/>
          </p:cNvSpPr>
          <p:nvPr>
            <p:ph type="subTitle" idx="1"/>
          </p:nvPr>
        </p:nvSpPr>
        <p:spPr>
          <a:xfrm>
            <a:off x="1709530" y="5799489"/>
            <a:ext cx="8767860" cy="440822"/>
          </a:xfrm>
        </p:spPr>
        <p:txBody>
          <a:bodyPr>
            <a:normAutofit/>
          </a:bodyPr>
          <a:lstStyle/>
          <a:p>
            <a:r>
              <a:rPr lang="en-AU" sz="2000" dirty="0">
                <a:solidFill>
                  <a:srgbClr val="2C435A"/>
                </a:solidFill>
              </a:rPr>
              <a:t>Year 8 Vocab – Term 2 Week 1</a:t>
            </a:r>
          </a:p>
        </p:txBody>
      </p:sp>
      <p:pic>
        <p:nvPicPr>
          <p:cNvPr id="4" name="Picture 3">
            <a:extLst>
              <a:ext uri="{FF2B5EF4-FFF2-40B4-BE49-F238E27FC236}">
                <a16:creationId xmlns:a16="http://schemas.microsoft.com/office/drawing/2014/main" id="{9B778857-5B21-4DCC-A563-7EAED6752F42}"/>
              </a:ext>
            </a:extLst>
          </p:cNvPr>
          <p:cNvPicPr>
            <a:picLocks noChangeAspect="1"/>
          </p:cNvPicPr>
          <p:nvPr/>
        </p:nvPicPr>
        <p:blipFill rotWithShape="1">
          <a:blip r:embed="rId2"/>
          <a:srcRect l="23" t="21809" r="-22" b="16639"/>
          <a:stretch/>
        </p:blipFill>
        <p:spPr>
          <a:xfrm>
            <a:off x="243840" y="256540"/>
            <a:ext cx="11704320" cy="3764276"/>
          </a:xfrm>
          <a:prstGeom prst="rect">
            <a:avLst/>
          </a:prstGeom>
        </p:spPr>
      </p:pic>
    </p:spTree>
    <p:extLst>
      <p:ext uri="{BB962C8B-B14F-4D97-AF65-F5344CB8AC3E}">
        <p14:creationId xmlns:p14="http://schemas.microsoft.com/office/powerpoint/2010/main" val="269299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6339-0297-440B-A5C5-F59BAEB47F17}"/>
              </a:ext>
            </a:extLst>
          </p:cNvPr>
          <p:cNvSpPr>
            <a:spLocks noGrp="1"/>
          </p:cNvSpPr>
          <p:nvPr>
            <p:ph type="title"/>
          </p:nvPr>
        </p:nvSpPr>
        <p:spPr>
          <a:xfrm>
            <a:off x="1930546" y="365125"/>
            <a:ext cx="9423254" cy="1325563"/>
          </a:xfrm>
        </p:spPr>
        <p:txBody>
          <a:bodyPr/>
          <a:lstStyle/>
          <a:p>
            <a:r>
              <a:rPr lang="en-AU" dirty="0"/>
              <a:t>What is an idiom?</a:t>
            </a:r>
          </a:p>
        </p:txBody>
      </p:sp>
      <p:sp>
        <p:nvSpPr>
          <p:cNvPr id="3" name="Content Placeholder 2">
            <a:extLst>
              <a:ext uri="{FF2B5EF4-FFF2-40B4-BE49-F238E27FC236}">
                <a16:creationId xmlns:a16="http://schemas.microsoft.com/office/drawing/2014/main" id="{A5133444-8F1E-4B0A-A1F4-8CA028B09BD6}"/>
              </a:ext>
            </a:extLst>
          </p:cNvPr>
          <p:cNvSpPr>
            <a:spLocks noGrp="1"/>
          </p:cNvSpPr>
          <p:nvPr>
            <p:ph idx="1"/>
          </p:nvPr>
        </p:nvSpPr>
        <p:spPr>
          <a:xfrm>
            <a:off x="1875452" y="1825625"/>
            <a:ext cx="8388221" cy="4351338"/>
          </a:xfrm>
        </p:spPr>
        <p:txBody>
          <a:bodyPr/>
          <a:lstStyle/>
          <a:p>
            <a:r>
              <a:rPr lang="en-GB" dirty="0"/>
              <a:t>A phrase or saying that over a long period of time has come to have a particular meaning. The meaning of the phrase is usually different to what the words mean literally or individually. The meaning is often based on a historical reference. </a:t>
            </a:r>
          </a:p>
          <a:p>
            <a:endParaRPr lang="en-GB" dirty="0"/>
          </a:p>
          <a:p>
            <a:pPr marL="0" indent="0">
              <a:buNone/>
            </a:pPr>
            <a:r>
              <a:rPr lang="en-GB" dirty="0"/>
              <a:t>Examples:</a:t>
            </a:r>
          </a:p>
          <a:p>
            <a:r>
              <a:rPr lang="en-GB" dirty="0"/>
              <a:t>To be “over the moon” means to be happy (why?) </a:t>
            </a:r>
          </a:p>
          <a:p>
            <a:r>
              <a:rPr lang="en-GB" dirty="0"/>
              <a:t>To “see the light” means to see sense (why?)</a:t>
            </a:r>
          </a:p>
          <a:p>
            <a:endParaRPr lang="en-AU" dirty="0"/>
          </a:p>
        </p:txBody>
      </p:sp>
      <p:pic>
        <p:nvPicPr>
          <p:cNvPr id="2050" name="Picture 2" descr="20 idioms with their meanings - Online Discount Shop for Electronics,  Apparel, Toys, Books, Games, Computers, Shoes, Jewelry, Watches, Baby  Products, Sports &amp;amp; Outdoors, Office Products, Bed &amp;amp; Bath, Furniture, Tools,  Hardware,">
            <a:extLst>
              <a:ext uri="{FF2B5EF4-FFF2-40B4-BE49-F238E27FC236}">
                <a16:creationId xmlns:a16="http://schemas.microsoft.com/office/drawing/2014/main" id="{54FF5106-B70C-487C-A0BE-8928E9CCB0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789" r="65871"/>
          <a:stretch/>
        </p:blipFill>
        <p:spPr bwMode="auto">
          <a:xfrm>
            <a:off x="0" y="-73414"/>
            <a:ext cx="1671961" cy="59809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0 idioms with their meanings - Online Discount Shop for Electronics,  Apparel, Toys, Books, Games, Computers, Shoes, Jewelry, Watches, Baby  Products, Sports &amp;amp; Outdoors, Office Products, Bed &amp;amp; Bath, Furniture, Tools,  Hardware,">
            <a:extLst>
              <a:ext uri="{FF2B5EF4-FFF2-40B4-BE49-F238E27FC236}">
                <a16:creationId xmlns:a16="http://schemas.microsoft.com/office/drawing/2014/main" id="{D5933105-44AD-42BE-A28B-9A5EA0599F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71" t="12789"/>
          <a:stretch/>
        </p:blipFill>
        <p:spPr bwMode="auto">
          <a:xfrm>
            <a:off x="10522258" y="885793"/>
            <a:ext cx="1671961" cy="59809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 idioms with their meanings - Online Discount Shop for Electronics,  Apparel, Toys, Books, Games, Computers, Shoes, Jewelry, Watches, Baby  Products, Sports &amp;amp; Outdoors, Office Products, Bed &amp;amp; Bath, Furniture, Tools,  Hardware,">
            <a:extLst>
              <a:ext uri="{FF2B5EF4-FFF2-40B4-BE49-F238E27FC236}">
                <a16:creationId xmlns:a16="http://schemas.microsoft.com/office/drawing/2014/main" id="{A9986168-7DCA-4665-A47B-1BBA9E35B8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986" t="13333" r="32886" b="51157"/>
          <a:stretch/>
        </p:blipFill>
        <p:spPr bwMode="auto">
          <a:xfrm>
            <a:off x="0" y="5907508"/>
            <a:ext cx="1671961" cy="2435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20 idioms with their meanings - Online Discount Shop for Electronics,  Apparel, Toys, Books, Games, Computers, Shoes, Jewelry, Watches, Baby  Products, Sports &amp;amp; Outdoors, Office Products, Bed &amp;amp; Bath, Furniture, Tools,  Hardware,">
            <a:extLst>
              <a:ext uri="{FF2B5EF4-FFF2-40B4-BE49-F238E27FC236}">
                <a16:creationId xmlns:a16="http://schemas.microsoft.com/office/drawing/2014/main" id="{D1218B6A-607A-4439-BEA1-0710AA3420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986" t="13333" r="32886" b="51157"/>
          <a:stretch/>
        </p:blipFill>
        <p:spPr bwMode="auto">
          <a:xfrm>
            <a:off x="10522258" y="-1487359"/>
            <a:ext cx="1671961" cy="2435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48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459EE8C-10F2-4FA8-8CFE-119796A5BAB5}"/>
              </a:ext>
            </a:extLst>
          </p:cNvPr>
          <p:cNvSpPr>
            <a:spLocks noGrp="1"/>
          </p:cNvSpPr>
          <p:nvPr>
            <p:ph type="title"/>
          </p:nvPr>
        </p:nvSpPr>
        <p:spPr>
          <a:xfrm>
            <a:off x="833002" y="448253"/>
            <a:ext cx="10520702" cy="1325563"/>
          </a:xfrm>
        </p:spPr>
        <p:txBody>
          <a:bodyPr>
            <a:normAutofit/>
          </a:bodyPr>
          <a:lstStyle/>
          <a:p>
            <a:r>
              <a:rPr lang="en-AU" dirty="0"/>
              <a:t>A chip on your shoulder</a:t>
            </a:r>
          </a:p>
        </p:txBody>
      </p:sp>
      <p:sp>
        <p:nvSpPr>
          <p:cNvPr id="3" name="Content Placeholder 2">
            <a:extLst>
              <a:ext uri="{FF2B5EF4-FFF2-40B4-BE49-F238E27FC236}">
                <a16:creationId xmlns:a16="http://schemas.microsoft.com/office/drawing/2014/main" id="{C3369D9C-D395-4AE8-A9E0-B38A86246C69}"/>
              </a:ext>
            </a:extLst>
          </p:cNvPr>
          <p:cNvSpPr>
            <a:spLocks noGrp="1"/>
          </p:cNvSpPr>
          <p:nvPr>
            <p:ph idx="1"/>
          </p:nvPr>
        </p:nvSpPr>
        <p:spPr>
          <a:xfrm>
            <a:off x="838200" y="2191807"/>
            <a:ext cx="4936067" cy="3985155"/>
          </a:xfrm>
        </p:spPr>
        <p:txBody>
          <a:bodyPr>
            <a:normAutofit/>
          </a:bodyPr>
          <a:lstStyle/>
          <a:p>
            <a:pPr marL="0" indent="0">
              <a:buNone/>
            </a:pPr>
            <a:r>
              <a:rPr lang="en-GB" sz="2000" b="1" dirty="0"/>
              <a:t>Meaning: </a:t>
            </a:r>
            <a:r>
              <a:rPr lang="en-GB" sz="2000" dirty="0"/>
              <a:t>to be angry, upset or ready to fight, especially over being treated unfairly.</a:t>
            </a:r>
          </a:p>
          <a:p>
            <a:pPr marL="0" indent="0">
              <a:buNone/>
            </a:pPr>
            <a:endParaRPr lang="en-GB" sz="2000" dirty="0"/>
          </a:p>
          <a:p>
            <a:pPr marL="0" indent="0">
              <a:buNone/>
            </a:pPr>
            <a:r>
              <a:rPr lang="en-GB" sz="2000" b="1" dirty="0"/>
              <a:t>Origin: </a:t>
            </a:r>
            <a:r>
              <a:rPr lang="en-GB" sz="2000" dirty="0"/>
              <a:t>In the 1800’s there was a game where one boy would put a chip of wood or stone on his shoulder. Then he would dare another to knock it off. If he did, a fight would follow. </a:t>
            </a:r>
          </a:p>
          <a:p>
            <a:pPr marL="0" indent="0">
              <a:buNone/>
            </a:pPr>
            <a:endParaRPr lang="en-GB" sz="2000" dirty="0"/>
          </a:p>
          <a:p>
            <a:r>
              <a:rPr lang="en-GB" sz="2000" i="1" dirty="0"/>
              <a:t>“Wow, Jim has a real chip on his shoulder about not getting a part in the play.” </a:t>
            </a:r>
          </a:p>
          <a:p>
            <a:endParaRPr lang="en-AU" sz="2000" dirty="0"/>
          </a:p>
        </p:txBody>
      </p:sp>
      <p:grpSp>
        <p:nvGrpSpPr>
          <p:cNvPr id="4" name="Group 3">
            <a:extLst>
              <a:ext uri="{FF2B5EF4-FFF2-40B4-BE49-F238E27FC236}">
                <a16:creationId xmlns:a16="http://schemas.microsoft.com/office/drawing/2014/main" id="{A0F0BBE7-ABEF-4FCD-A754-2CE00E937653}"/>
              </a:ext>
            </a:extLst>
          </p:cNvPr>
          <p:cNvGrpSpPr>
            <a:grpSpLocks/>
          </p:cNvGrpSpPr>
          <p:nvPr/>
        </p:nvGrpSpPr>
        <p:grpSpPr bwMode="auto">
          <a:xfrm>
            <a:off x="7126039" y="2191807"/>
            <a:ext cx="3519359" cy="3985156"/>
            <a:chOff x="5814723" y="1676401"/>
            <a:chExt cx="3022096" cy="3421996"/>
          </a:xfrm>
        </p:grpSpPr>
        <p:pic>
          <p:nvPicPr>
            <p:cNvPr id="5" name="Picture 1">
              <a:extLst>
                <a:ext uri="{FF2B5EF4-FFF2-40B4-BE49-F238E27FC236}">
                  <a16:creationId xmlns:a16="http://schemas.microsoft.com/office/drawing/2014/main" id="{F4B09354-4312-4396-901C-0DA6A1259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5349"/>
            <a:stretch>
              <a:fillRect/>
            </a:stretch>
          </p:blipFill>
          <p:spPr bwMode="auto">
            <a:xfrm>
              <a:off x="5814723" y="1676401"/>
              <a:ext cx="3022096"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a:extLst>
                <a:ext uri="{FF2B5EF4-FFF2-40B4-BE49-F238E27FC236}">
                  <a16:creationId xmlns:a16="http://schemas.microsoft.com/office/drawing/2014/main" id="{4EA8C8CF-4410-401C-9E6C-0A6ED7FB92C8}"/>
                </a:ext>
              </a:extLst>
            </p:cNvPr>
            <p:cNvSpPr txBox="1">
              <a:spLocks noChangeArrowheads="1"/>
            </p:cNvSpPr>
            <p:nvPr/>
          </p:nvSpPr>
          <p:spPr bwMode="auto">
            <a:xfrm>
              <a:off x="5814723" y="4575177"/>
              <a:ext cx="30220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lnSpc>
                  <a:spcPct val="90000"/>
                </a:lnSpc>
                <a:spcAft>
                  <a:spcPts val="600"/>
                </a:spcAft>
              </a:pPr>
              <a:r>
                <a:rPr lang="en-AU" altLang="en-US" sz="1600">
                  <a:latin typeface="Trade Gothic Next Heavy" panose="020B0903040303020004" pitchFamily="34" charset="0"/>
                </a:rPr>
                <a:t>Shawn had a potato on his shoulder. A chip wasn’t enough.</a:t>
              </a:r>
            </a:p>
          </p:txBody>
        </p:sp>
      </p:grpSp>
    </p:spTree>
    <p:extLst>
      <p:ext uri="{BB962C8B-B14F-4D97-AF65-F5344CB8AC3E}">
        <p14:creationId xmlns:p14="http://schemas.microsoft.com/office/powerpoint/2010/main" val="357635407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E33E25-1432-4732-ADB1-7C66A1D68009}"/>
              </a:ext>
            </a:extLst>
          </p:cNvPr>
          <p:cNvSpPr>
            <a:spLocks noGrp="1"/>
          </p:cNvSpPr>
          <p:nvPr>
            <p:ph type="title"/>
          </p:nvPr>
        </p:nvSpPr>
        <p:spPr>
          <a:xfrm>
            <a:off x="5297762" y="329184"/>
            <a:ext cx="6251110" cy="1783080"/>
          </a:xfrm>
        </p:spPr>
        <p:txBody>
          <a:bodyPr anchor="b">
            <a:normAutofit/>
          </a:bodyPr>
          <a:lstStyle/>
          <a:p>
            <a:r>
              <a:rPr lang="en-AU" sz="5400"/>
              <a:t>A skeleton in the closet</a:t>
            </a:r>
          </a:p>
        </p:txBody>
      </p:sp>
      <p:pic>
        <p:nvPicPr>
          <p:cNvPr id="4102" name="Picture 6" descr="Edgar Allan Poe with Skull and Skeleton macabre black and white photograph  Art Print by Astrid Arkhangelsky | Society6">
            <a:extLst>
              <a:ext uri="{FF2B5EF4-FFF2-40B4-BE49-F238E27FC236}">
                <a16:creationId xmlns:a16="http://schemas.microsoft.com/office/drawing/2014/main" id="{5A0B4C82-E8A2-4006-AA59-67AC17EDD1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43" r="16046"/>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C18682-297B-4EA3-8D5F-2C174A63E40F}"/>
              </a:ext>
            </a:extLst>
          </p:cNvPr>
          <p:cNvSpPr>
            <a:spLocks noGrp="1"/>
          </p:cNvSpPr>
          <p:nvPr>
            <p:ph idx="1"/>
          </p:nvPr>
        </p:nvSpPr>
        <p:spPr>
          <a:xfrm>
            <a:off x="5297762" y="2706624"/>
            <a:ext cx="6251110" cy="3483864"/>
          </a:xfrm>
        </p:spPr>
        <p:txBody>
          <a:bodyPr>
            <a:normAutofit/>
          </a:bodyPr>
          <a:lstStyle/>
          <a:p>
            <a:pPr marL="0" indent="0">
              <a:buNone/>
            </a:pPr>
            <a:r>
              <a:rPr lang="en-GB" sz="2000" b="1" dirty="0"/>
              <a:t>Meaning: </a:t>
            </a:r>
            <a:r>
              <a:rPr lang="en-GB" sz="2000" dirty="0"/>
              <a:t>a dark, shameful secret in someone’s past that will ruin their reputation if discovered</a:t>
            </a:r>
          </a:p>
          <a:p>
            <a:endParaRPr lang="en-GB" sz="2000" dirty="0"/>
          </a:p>
          <a:p>
            <a:pPr marL="0" indent="0">
              <a:buNone/>
            </a:pPr>
            <a:r>
              <a:rPr lang="en-GB" sz="2000" b="1" dirty="0"/>
              <a:t>Origin: </a:t>
            </a:r>
            <a:r>
              <a:rPr lang="en-GB" sz="2000" dirty="0"/>
              <a:t>this saying may be a reference to the gothic horror stories of Edgar Allan Poe from the 1800s. Several were about murderers who tried to hide their victims in the walls or basement of their houses, but were discovered.</a:t>
            </a:r>
          </a:p>
          <a:p>
            <a:endParaRPr lang="en-GB" sz="2000" dirty="0"/>
          </a:p>
          <a:p>
            <a:r>
              <a:rPr lang="en-GB" sz="2000" i="1" dirty="0"/>
              <a:t>“He probably would have been elected if someone hadn’t found that skeleton in his closet.”</a:t>
            </a:r>
          </a:p>
          <a:p>
            <a:endParaRPr lang="en-AU" sz="2000" dirty="0"/>
          </a:p>
        </p:txBody>
      </p:sp>
    </p:spTree>
    <p:extLst>
      <p:ext uri="{BB962C8B-B14F-4D97-AF65-F5344CB8AC3E}">
        <p14:creationId xmlns:p14="http://schemas.microsoft.com/office/powerpoint/2010/main" val="99547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8B99808A-B988-4E6D-AE5B-51F8E3A9394E}"/>
              </a:ext>
            </a:extLst>
          </p:cNvPr>
          <p:cNvSpPr>
            <a:spLocks noGrp="1"/>
          </p:cNvSpPr>
          <p:nvPr>
            <p:ph type="title"/>
          </p:nvPr>
        </p:nvSpPr>
        <p:spPr>
          <a:xfrm>
            <a:off x="2232252" y="633046"/>
            <a:ext cx="4463623" cy="1314996"/>
          </a:xfrm>
        </p:spPr>
        <p:txBody>
          <a:bodyPr anchor="b">
            <a:normAutofit/>
          </a:bodyPr>
          <a:lstStyle/>
          <a:p>
            <a:r>
              <a:rPr lang="en-AU">
                <a:solidFill>
                  <a:schemeClr val="bg1"/>
                </a:solidFill>
              </a:rPr>
              <a:t>A dime a dozen</a:t>
            </a:r>
          </a:p>
        </p:txBody>
      </p:sp>
      <p:sp>
        <p:nvSpPr>
          <p:cNvPr id="18" name="Freeform: Shape 17">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 name="Content Placeholder 2">
            <a:extLst>
              <a:ext uri="{FF2B5EF4-FFF2-40B4-BE49-F238E27FC236}">
                <a16:creationId xmlns:a16="http://schemas.microsoft.com/office/drawing/2014/main" id="{79696A2F-E04A-4D10-B7A3-AE812EFB46B5}"/>
              </a:ext>
            </a:extLst>
          </p:cNvPr>
          <p:cNvSpPr>
            <a:spLocks noGrp="1"/>
          </p:cNvSpPr>
          <p:nvPr>
            <p:ph idx="1"/>
          </p:nvPr>
        </p:nvSpPr>
        <p:spPr>
          <a:xfrm>
            <a:off x="2232252" y="2125737"/>
            <a:ext cx="4463623" cy="4044463"/>
          </a:xfrm>
        </p:spPr>
        <p:txBody>
          <a:bodyPr>
            <a:normAutofit/>
          </a:bodyPr>
          <a:lstStyle/>
          <a:p>
            <a:pPr marL="0" indent="0">
              <a:buNone/>
            </a:pPr>
            <a:r>
              <a:rPr lang="en-GB" sz="2000" b="1" dirty="0">
                <a:solidFill>
                  <a:schemeClr val="bg1"/>
                </a:solidFill>
              </a:rPr>
              <a:t>Meaning: </a:t>
            </a:r>
            <a:r>
              <a:rPr lang="en-GB" sz="2000" dirty="0">
                <a:solidFill>
                  <a:schemeClr val="bg1"/>
                </a:solidFill>
              </a:rPr>
              <a:t>very common and not very valuable</a:t>
            </a:r>
          </a:p>
          <a:p>
            <a:pPr marL="0" indent="0">
              <a:buNone/>
            </a:pPr>
            <a:endParaRPr lang="en-GB" sz="2000" b="1" dirty="0">
              <a:solidFill>
                <a:schemeClr val="bg1"/>
              </a:solidFill>
            </a:endParaRPr>
          </a:p>
          <a:p>
            <a:pPr marL="0" indent="0">
              <a:buNone/>
            </a:pPr>
            <a:r>
              <a:rPr lang="en-GB" sz="2000" b="1" dirty="0">
                <a:solidFill>
                  <a:schemeClr val="bg1"/>
                </a:solidFill>
              </a:rPr>
              <a:t>Origin: </a:t>
            </a:r>
            <a:r>
              <a:rPr lang="en-GB" sz="2000" dirty="0">
                <a:solidFill>
                  <a:schemeClr val="bg1"/>
                </a:solidFill>
              </a:rPr>
              <a:t>A dime in the USA is ten cents, and dozen means 12. Sets of cheap things were often sold ‘by the dozen’ – e.g. a dozen eggs, a dozen roses</a:t>
            </a:r>
          </a:p>
          <a:p>
            <a:endParaRPr lang="en-GB" sz="2000" dirty="0">
              <a:solidFill>
                <a:schemeClr val="bg1"/>
              </a:solidFill>
            </a:endParaRPr>
          </a:p>
          <a:p>
            <a:r>
              <a:rPr lang="en-GB" sz="2000" i="1" dirty="0">
                <a:solidFill>
                  <a:schemeClr val="bg1"/>
                </a:solidFill>
              </a:rPr>
              <a:t>“Those birds might be rare where you’re from, but around here they’re a dime a dozen.”</a:t>
            </a:r>
          </a:p>
          <a:p>
            <a:endParaRPr lang="en-AU" sz="2000" dirty="0">
              <a:solidFill>
                <a:schemeClr val="bg1"/>
              </a:solidFill>
            </a:endParaRPr>
          </a:p>
        </p:txBody>
      </p:sp>
      <p:sp>
        <p:nvSpPr>
          <p:cNvPr id="22" name="Freeform: Shape 21">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4" name="Freeform: Shape 23">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Freeform: Shape 25">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Picture 5" descr="Dime a Dozen | A Podcast of Fresh Baked Ideas">
            <a:extLst>
              <a:ext uri="{FF2B5EF4-FFF2-40B4-BE49-F238E27FC236}">
                <a16:creationId xmlns:a16="http://schemas.microsoft.com/office/drawing/2014/main" id="{D4E196D1-B125-42DB-B09C-4409F874F3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2" r="1054" b="2"/>
          <a:stretch/>
        </p:blipFill>
        <p:spPr bwMode="auto">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531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2C4790D-17DC-4FDA-A7C7-F575CA962606}"/>
              </a:ext>
            </a:extLst>
          </p:cNvPr>
          <p:cNvSpPr>
            <a:spLocks noGrp="1"/>
          </p:cNvSpPr>
          <p:nvPr>
            <p:ph type="title"/>
          </p:nvPr>
        </p:nvSpPr>
        <p:spPr>
          <a:xfrm>
            <a:off x="1137034" y="609597"/>
            <a:ext cx="9392421" cy="1330841"/>
          </a:xfrm>
        </p:spPr>
        <p:txBody>
          <a:bodyPr>
            <a:normAutofit/>
          </a:bodyPr>
          <a:lstStyle/>
          <a:p>
            <a:r>
              <a:rPr lang="en-AU" dirty="0"/>
              <a:t>Beat a dead horse</a:t>
            </a:r>
          </a:p>
        </p:txBody>
      </p:sp>
      <p:sp>
        <p:nvSpPr>
          <p:cNvPr id="3" name="Content Placeholder 2">
            <a:extLst>
              <a:ext uri="{FF2B5EF4-FFF2-40B4-BE49-F238E27FC236}">
                <a16:creationId xmlns:a16="http://schemas.microsoft.com/office/drawing/2014/main" id="{E8510F4E-DF67-4C39-AFE7-525C52473B57}"/>
              </a:ext>
            </a:extLst>
          </p:cNvPr>
          <p:cNvSpPr>
            <a:spLocks noGrp="1"/>
          </p:cNvSpPr>
          <p:nvPr>
            <p:ph idx="1"/>
          </p:nvPr>
        </p:nvSpPr>
        <p:spPr>
          <a:xfrm>
            <a:off x="1137034" y="2198362"/>
            <a:ext cx="4958966" cy="3917773"/>
          </a:xfrm>
        </p:spPr>
        <p:txBody>
          <a:bodyPr>
            <a:normAutofit/>
          </a:bodyPr>
          <a:lstStyle/>
          <a:p>
            <a:pPr marL="0" indent="0">
              <a:buNone/>
            </a:pPr>
            <a:r>
              <a:rPr lang="en-GB" sz="2000" b="1" dirty="0"/>
              <a:t>Meaning: </a:t>
            </a:r>
            <a:r>
              <a:rPr lang="en-GB" sz="2000" dirty="0"/>
              <a:t>to keep fighting a battle that has been lost, or arguing about something that has been already decided. An effort that is futile or a waste of time.</a:t>
            </a:r>
          </a:p>
          <a:p>
            <a:pPr marL="0" indent="0">
              <a:buNone/>
            </a:pPr>
            <a:endParaRPr lang="en-GB" sz="2000" dirty="0"/>
          </a:p>
          <a:p>
            <a:pPr marL="0" indent="0">
              <a:buNone/>
            </a:pPr>
            <a:r>
              <a:rPr lang="en-GB" sz="2000" b="1" dirty="0"/>
              <a:t>Origin: </a:t>
            </a:r>
            <a:r>
              <a:rPr lang="en-GB" sz="2000" dirty="0"/>
              <a:t>In ancient Rome, Plautus wrote a play in which a man was beating the horse that was pulling his cart to get it to move. The horse was dead, so the beating had no effect.</a:t>
            </a:r>
          </a:p>
          <a:p>
            <a:pPr marL="0" indent="0">
              <a:buNone/>
            </a:pPr>
            <a:endParaRPr lang="en-GB" sz="2000" dirty="0"/>
          </a:p>
          <a:p>
            <a:r>
              <a:rPr lang="en-GB" sz="2000" i="1" dirty="0"/>
              <a:t>“Mum said no, so stop asking – you’re beating a dead horse.”</a:t>
            </a:r>
          </a:p>
          <a:p>
            <a:endParaRPr lang="en-AU" sz="2000" dirty="0"/>
          </a:p>
        </p:txBody>
      </p:sp>
      <p:pic>
        <p:nvPicPr>
          <p:cNvPr id="5" name="Picture 4">
            <a:extLst>
              <a:ext uri="{FF2B5EF4-FFF2-40B4-BE49-F238E27FC236}">
                <a16:creationId xmlns:a16="http://schemas.microsoft.com/office/drawing/2014/main" id="{CA6BFB9A-9E28-4EAE-A9E3-6CCEAECBAD71}"/>
              </a:ext>
            </a:extLst>
          </p:cNvPr>
          <p:cNvPicPr>
            <a:picLocks noChangeAspect="1"/>
          </p:cNvPicPr>
          <p:nvPr/>
        </p:nvPicPr>
        <p:blipFill>
          <a:blip r:embed="rId2"/>
          <a:stretch>
            <a:fillRect/>
          </a:stretch>
        </p:blipFill>
        <p:spPr>
          <a:xfrm>
            <a:off x="6719367" y="2620335"/>
            <a:ext cx="4788505" cy="2885073"/>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95159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93BD-8625-4CF9-9372-5A7BBD13232D}"/>
              </a:ext>
            </a:extLst>
          </p:cNvPr>
          <p:cNvSpPr>
            <a:spLocks noGrp="1"/>
          </p:cNvSpPr>
          <p:nvPr>
            <p:ph type="title"/>
          </p:nvPr>
        </p:nvSpPr>
        <p:spPr>
          <a:xfrm>
            <a:off x="762001" y="803325"/>
            <a:ext cx="5314536" cy="1325563"/>
          </a:xfrm>
        </p:spPr>
        <p:txBody>
          <a:bodyPr>
            <a:normAutofit/>
          </a:bodyPr>
          <a:lstStyle/>
          <a:p>
            <a:r>
              <a:rPr lang="en-AU" dirty="0"/>
              <a:t>Pass the buck</a:t>
            </a:r>
          </a:p>
        </p:txBody>
      </p:sp>
      <p:sp>
        <p:nvSpPr>
          <p:cNvPr id="3" name="Content Placeholder 2">
            <a:extLst>
              <a:ext uri="{FF2B5EF4-FFF2-40B4-BE49-F238E27FC236}">
                <a16:creationId xmlns:a16="http://schemas.microsoft.com/office/drawing/2014/main" id="{9EF68420-15C1-43E6-B713-2572DCE08957}"/>
              </a:ext>
            </a:extLst>
          </p:cNvPr>
          <p:cNvSpPr>
            <a:spLocks noGrp="1"/>
          </p:cNvSpPr>
          <p:nvPr>
            <p:ph idx="1"/>
          </p:nvPr>
        </p:nvSpPr>
        <p:spPr>
          <a:xfrm>
            <a:off x="762000" y="2279018"/>
            <a:ext cx="5314543" cy="3375920"/>
          </a:xfrm>
        </p:spPr>
        <p:txBody>
          <a:bodyPr anchor="t">
            <a:normAutofit/>
          </a:bodyPr>
          <a:lstStyle/>
          <a:p>
            <a:pPr marL="0" indent="0">
              <a:buNone/>
            </a:pPr>
            <a:r>
              <a:rPr lang="en-GB" sz="2000" b="1" dirty="0"/>
              <a:t>Meaning: </a:t>
            </a:r>
            <a:r>
              <a:rPr lang="en-GB" sz="2000" dirty="0"/>
              <a:t>to pass the responsibility or blame to someone else </a:t>
            </a:r>
          </a:p>
          <a:p>
            <a:pPr marL="0" indent="0">
              <a:buNone/>
            </a:pPr>
            <a:endParaRPr lang="en-GB" sz="2000" dirty="0"/>
          </a:p>
          <a:p>
            <a:pPr marL="0" indent="0">
              <a:buNone/>
            </a:pPr>
            <a:r>
              <a:rPr lang="en-GB" sz="2000" b="1" dirty="0"/>
              <a:t>Origin: </a:t>
            </a:r>
            <a:r>
              <a:rPr lang="en-GB" sz="2000" dirty="0"/>
              <a:t>In 1800’s poker, a knife with a handle made of buck (deer) horn was passed to you if it was your turn to deal. </a:t>
            </a:r>
          </a:p>
          <a:p>
            <a:endParaRPr lang="en-GB" sz="2000" i="1" dirty="0"/>
          </a:p>
          <a:p>
            <a:r>
              <a:rPr lang="en-GB" sz="2000" i="1" dirty="0"/>
              <a:t>“You’ve got to make the decision yourself. You can’t pass the buck this time.” </a:t>
            </a:r>
          </a:p>
          <a:p>
            <a:endParaRPr lang="en-AU" sz="1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1">
            <a:extLst>
              <a:ext uri="{FF2B5EF4-FFF2-40B4-BE49-F238E27FC236}">
                <a16:creationId xmlns:a16="http://schemas.microsoft.com/office/drawing/2014/main" id="{7FBBCD04-E700-4B36-9549-CEFC4DB591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99" r="-2" b="-2"/>
          <a:stretch/>
        </p:blipFill>
        <p:spPr bwMode="auto">
          <a:xfrm>
            <a:off x="7909409" y="623916"/>
            <a:ext cx="3746086" cy="3834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33305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496</Words>
  <Application>Microsoft Office PowerPoint</Application>
  <PresentationFormat>Widescreen</PresentationFormat>
  <Paragraphs>39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Trade Gothic Next Heavy</vt:lpstr>
      <vt:lpstr>Office Theme</vt:lpstr>
      <vt:lpstr>Idioms</vt:lpstr>
      <vt:lpstr>What is an idiom?</vt:lpstr>
      <vt:lpstr>A chip on your shoulder</vt:lpstr>
      <vt:lpstr>A skeleton in the closet</vt:lpstr>
      <vt:lpstr>A dime a dozen</vt:lpstr>
      <vt:lpstr>Beat a dead horse</vt:lpstr>
      <vt:lpstr>Pass the buck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Idioms</dc:title>
  <dc:creator>Sarah Burney</dc:creator>
  <cp:lastModifiedBy>Sarah Burney</cp:lastModifiedBy>
  <cp:revision>1</cp:revision>
  <dcterms:created xsi:type="dcterms:W3CDTF">2022-02-20T11:45:19Z</dcterms:created>
  <dcterms:modified xsi:type="dcterms:W3CDTF">2022-02-20T13:22:26Z</dcterms:modified>
</cp:coreProperties>
</file>