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8"/>
  </p:notesMasterIdLst>
  <p:handoutMasterIdLst>
    <p:handoutMasterId r:id="rId9"/>
  </p:handoutMasterIdLst>
  <p:sldIdLst>
    <p:sldId id="256" r:id="rId2"/>
    <p:sldId id="257" r:id="rId3"/>
    <p:sldId id="259" r:id="rId4"/>
    <p:sldId id="258" r:id="rId5"/>
    <p:sldId id="260" r:id="rId6"/>
    <p:sldId id="261" r:id="rId7"/>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78F7BC-767F-439A-81DC-A457039771A2}"/>
              </a:ext>
            </a:extLst>
          </p:cNvPr>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a:extLst>
              <a:ext uri="{FF2B5EF4-FFF2-40B4-BE49-F238E27FC236}">
                <a16:creationId xmlns:a16="http://schemas.microsoft.com/office/drawing/2014/main" id="{8B770B7F-71FA-4A84-9FC2-AFF17D40F351}"/>
              </a:ext>
            </a:extLst>
          </p:cNvPr>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pPr>
              <a:defRPr/>
            </a:pPr>
            <a:fld id="{FBE25B47-9E15-47A6-A689-E96373E1F78F}" type="datetimeFigureOut">
              <a:rPr lang="en-AU"/>
              <a:pPr>
                <a:defRPr/>
              </a:pPr>
              <a:t>20/02/2022</a:t>
            </a:fld>
            <a:endParaRPr lang="en-AU"/>
          </a:p>
        </p:txBody>
      </p:sp>
      <p:sp>
        <p:nvSpPr>
          <p:cNvPr id="4" name="Footer Placeholder 3">
            <a:extLst>
              <a:ext uri="{FF2B5EF4-FFF2-40B4-BE49-F238E27FC236}">
                <a16:creationId xmlns:a16="http://schemas.microsoft.com/office/drawing/2014/main" id="{0E4D95C0-0E33-4DDC-80E2-7EAE9DD46E8B}"/>
              </a:ext>
            </a:extLst>
          </p:cNvPr>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pPr>
              <a:defRPr/>
            </a:pPr>
            <a:endParaRPr lang="en-AU"/>
          </a:p>
        </p:txBody>
      </p:sp>
      <p:sp>
        <p:nvSpPr>
          <p:cNvPr id="5" name="Slide Number Placeholder 4">
            <a:extLst>
              <a:ext uri="{FF2B5EF4-FFF2-40B4-BE49-F238E27FC236}">
                <a16:creationId xmlns:a16="http://schemas.microsoft.com/office/drawing/2014/main" id="{36FE0513-73EF-4AD7-9CF7-FDFDDBCAAA2F}"/>
              </a:ext>
            </a:extLst>
          </p:cNvPr>
          <p:cNvSpPr>
            <a:spLocks noGrp="1"/>
          </p:cNvSpPr>
          <p:nvPr>
            <p:ph type="sldNum" sz="quarter" idx="3"/>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D2965E08-B4FD-47DB-8D68-D1ED99FA93BB}"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685DD36-A1B3-4F27-82F5-32F706BDFF9B}"/>
              </a:ext>
            </a:extLst>
          </p:cNvPr>
          <p:cNvSpPr>
            <a:spLocks noGrp="1" noChangeArrowheads="1"/>
          </p:cNvSpPr>
          <p:nvPr>
            <p:ph type="hdr" sz="quarter"/>
          </p:nvPr>
        </p:nvSpPr>
        <p:spPr bwMode="auto">
          <a:xfrm>
            <a:off x="0" y="0"/>
            <a:ext cx="294957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3075" name="Rectangle 3">
            <a:extLst>
              <a:ext uri="{FF2B5EF4-FFF2-40B4-BE49-F238E27FC236}">
                <a16:creationId xmlns:a16="http://schemas.microsoft.com/office/drawing/2014/main" id="{72B7D02B-4E98-4CAD-BF8F-3BA1ADEB9A8E}"/>
              </a:ext>
            </a:extLst>
          </p:cNvPr>
          <p:cNvSpPr>
            <a:spLocks noGrp="1" noChangeArrowheads="1"/>
          </p:cNvSpPr>
          <p:nvPr>
            <p:ph type="dt" idx="1"/>
          </p:nvPr>
        </p:nvSpPr>
        <p:spPr bwMode="auto">
          <a:xfrm>
            <a:off x="3856038" y="0"/>
            <a:ext cx="294957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3076" name="Rectangle 4">
            <a:extLst>
              <a:ext uri="{FF2B5EF4-FFF2-40B4-BE49-F238E27FC236}">
                <a16:creationId xmlns:a16="http://schemas.microsoft.com/office/drawing/2014/main" id="{43269E3B-C908-443B-95ED-F621EDDEA2FD}"/>
              </a:ext>
            </a:extLst>
          </p:cNvPr>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6C26B87D-F4BD-49CD-9C9F-45F1BD3F5345}"/>
              </a:ext>
            </a:extLst>
          </p:cNvPr>
          <p:cNvSpPr>
            <a:spLocks noGrp="1" noChangeArrowheads="1"/>
          </p:cNvSpPr>
          <p:nvPr>
            <p:ph type="body" sz="quarter" idx="3"/>
          </p:nvPr>
        </p:nvSpPr>
        <p:spPr bwMode="auto">
          <a:xfrm>
            <a:off x="681038" y="4721225"/>
            <a:ext cx="5445125" cy="447198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62873DA8-D734-4F6D-8F7F-1ECAEEDC4F6C}"/>
              </a:ext>
            </a:extLst>
          </p:cNvPr>
          <p:cNvSpPr>
            <a:spLocks noGrp="1" noChangeArrowheads="1"/>
          </p:cNvSpPr>
          <p:nvPr>
            <p:ph type="ftr" sz="quarter" idx="4"/>
          </p:nvPr>
        </p:nvSpPr>
        <p:spPr bwMode="auto">
          <a:xfrm>
            <a:off x="0" y="9440863"/>
            <a:ext cx="2949575"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3079" name="Rectangle 7">
            <a:extLst>
              <a:ext uri="{FF2B5EF4-FFF2-40B4-BE49-F238E27FC236}">
                <a16:creationId xmlns:a16="http://schemas.microsoft.com/office/drawing/2014/main" id="{E4E89E67-FE84-44F3-8660-C8DE1F054C8B}"/>
              </a:ext>
            </a:extLst>
          </p:cNvPr>
          <p:cNvSpPr>
            <a:spLocks noGrp="1" noChangeArrowheads="1"/>
          </p:cNvSpPr>
          <p:nvPr>
            <p:ph type="sldNum" sz="quarter" idx="5"/>
          </p:nvPr>
        </p:nvSpPr>
        <p:spPr bwMode="auto">
          <a:xfrm>
            <a:off x="3856038" y="9440863"/>
            <a:ext cx="2949575"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712223C0-8967-46CA-A122-EFB6E06AA4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DF7D0BD-D03F-4008-990C-5FDEDC5D56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3FD007D-A590-4EAA-80C2-5652C381C159}"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6147" name="Rectangle 2">
            <a:extLst>
              <a:ext uri="{FF2B5EF4-FFF2-40B4-BE49-F238E27FC236}">
                <a16:creationId xmlns:a16="http://schemas.microsoft.com/office/drawing/2014/main" id="{F704F982-2900-4C03-8957-FB78A00A5251}"/>
              </a:ext>
            </a:extLst>
          </p:cNvPr>
          <p:cNvSpPr>
            <a:spLocks noGrp="1" noRot="1" noChangeAspect="1" noChangeArrowheads="1" noTextEdit="1"/>
          </p:cNvSpPr>
          <p:nvPr>
            <p:ph type="sldImg"/>
          </p:nvPr>
        </p:nvSpPr>
        <p:spPr>
          <a:xfrm>
            <a:off x="92075" y="746125"/>
            <a:ext cx="6623050" cy="3725863"/>
          </a:xfrm>
          <a:ln/>
        </p:spPr>
      </p:sp>
      <p:sp>
        <p:nvSpPr>
          <p:cNvPr id="6148" name="Rectangle 3">
            <a:extLst>
              <a:ext uri="{FF2B5EF4-FFF2-40B4-BE49-F238E27FC236}">
                <a16:creationId xmlns:a16="http://schemas.microsoft.com/office/drawing/2014/main" id="{F29D988F-CB40-4E12-9E73-A2FF66F2BD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990ED29-7DC9-4174-97D6-380DE85EFB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99D9B74-0E1B-4E17-A75D-CB03A4E9BB95}"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8195" name="Rectangle 2">
            <a:extLst>
              <a:ext uri="{FF2B5EF4-FFF2-40B4-BE49-F238E27FC236}">
                <a16:creationId xmlns:a16="http://schemas.microsoft.com/office/drawing/2014/main" id="{8EE6790A-40E8-4A9F-8FD6-F0B6F03EC3B3}"/>
              </a:ext>
            </a:extLst>
          </p:cNvPr>
          <p:cNvSpPr>
            <a:spLocks noGrp="1" noRot="1" noChangeAspect="1" noChangeArrowheads="1" noTextEdit="1"/>
          </p:cNvSpPr>
          <p:nvPr>
            <p:ph type="sldImg"/>
          </p:nvPr>
        </p:nvSpPr>
        <p:spPr>
          <a:xfrm>
            <a:off x="92075" y="746125"/>
            <a:ext cx="6623050" cy="3725863"/>
          </a:xfrm>
          <a:ln/>
        </p:spPr>
      </p:sp>
      <p:sp>
        <p:nvSpPr>
          <p:cNvPr id="8196" name="Rectangle 3">
            <a:extLst>
              <a:ext uri="{FF2B5EF4-FFF2-40B4-BE49-F238E27FC236}">
                <a16:creationId xmlns:a16="http://schemas.microsoft.com/office/drawing/2014/main" id="{74E4F03A-9418-4E2B-B558-A1EF01B12F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80AC76A-226E-4A18-8E1A-DD5A88B8142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209839E-F691-4DEC-8814-DE00FDC5D52B}"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12291" name="Rectangle 2">
            <a:extLst>
              <a:ext uri="{FF2B5EF4-FFF2-40B4-BE49-F238E27FC236}">
                <a16:creationId xmlns:a16="http://schemas.microsoft.com/office/drawing/2014/main" id="{DB69B017-35B3-4775-B8F8-04C229A85844}"/>
              </a:ext>
            </a:extLst>
          </p:cNvPr>
          <p:cNvSpPr>
            <a:spLocks noGrp="1" noRot="1" noChangeAspect="1" noChangeArrowheads="1" noTextEdit="1"/>
          </p:cNvSpPr>
          <p:nvPr>
            <p:ph type="sldImg"/>
          </p:nvPr>
        </p:nvSpPr>
        <p:spPr>
          <a:xfrm>
            <a:off x="92075" y="746125"/>
            <a:ext cx="6623050" cy="3725863"/>
          </a:xfrm>
          <a:ln/>
        </p:spPr>
      </p:sp>
      <p:sp>
        <p:nvSpPr>
          <p:cNvPr id="12292" name="Rectangle 3">
            <a:extLst>
              <a:ext uri="{FF2B5EF4-FFF2-40B4-BE49-F238E27FC236}">
                <a16:creationId xmlns:a16="http://schemas.microsoft.com/office/drawing/2014/main" id="{585E204F-5C76-47C3-A206-5F64BA1B4E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D1320ED-9EBB-4609-BC03-028071E1BC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D2EC9C-2FED-4A0E-9CFC-490D0EB920FF}"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10243" name="Rectangle 2">
            <a:extLst>
              <a:ext uri="{FF2B5EF4-FFF2-40B4-BE49-F238E27FC236}">
                <a16:creationId xmlns:a16="http://schemas.microsoft.com/office/drawing/2014/main" id="{A23AB00B-4CD9-4F56-AB37-310AFCFF6173}"/>
              </a:ext>
            </a:extLst>
          </p:cNvPr>
          <p:cNvSpPr>
            <a:spLocks noGrp="1" noRot="1" noChangeAspect="1" noChangeArrowheads="1" noTextEdit="1"/>
          </p:cNvSpPr>
          <p:nvPr>
            <p:ph type="sldImg"/>
          </p:nvPr>
        </p:nvSpPr>
        <p:spPr>
          <a:xfrm>
            <a:off x="92075" y="746125"/>
            <a:ext cx="6623050" cy="3725863"/>
          </a:xfrm>
          <a:ln/>
        </p:spPr>
      </p:sp>
      <p:sp>
        <p:nvSpPr>
          <p:cNvPr id="10244" name="Rectangle 3">
            <a:extLst>
              <a:ext uri="{FF2B5EF4-FFF2-40B4-BE49-F238E27FC236}">
                <a16:creationId xmlns:a16="http://schemas.microsoft.com/office/drawing/2014/main" id="{B27C32C6-3FE7-4BA5-A071-2EAD4ECAB2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B22A0E9-C0A6-49FE-8CF1-43C97DC8C9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2CFA88F-4093-47AA-A7C2-6D9A25BE70A8}"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14339" name="Rectangle 2">
            <a:extLst>
              <a:ext uri="{FF2B5EF4-FFF2-40B4-BE49-F238E27FC236}">
                <a16:creationId xmlns:a16="http://schemas.microsoft.com/office/drawing/2014/main" id="{B2F08BDB-6C1D-4ED5-94D3-21B8B6DD3A41}"/>
              </a:ext>
            </a:extLst>
          </p:cNvPr>
          <p:cNvSpPr>
            <a:spLocks noGrp="1" noRot="1" noChangeAspect="1" noChangeArrowheads="1" noTextEdit="1"/>
          </p:cNvSpPr>
          <p:nvPr>
            <p:ph type="sldImg"/>
          </p:nvPr>
        </p:nvSpPr>
        <p:spPr>
          <a:xfrm>
            <a:off x="92075" y="746125"/>
            <a:ext cx="6623050" cy="3725863"/>
          </a:xfrm>
          <a:ln/>
        </p:spPr>
      </p:sp>
      <p:sp>
        <p:nvSpPr>
          <p:cNvPr id="14340" name="Rectangle 3">
            <a:extLst>
              <a:ext uri="{FF2B5EF4-FFF2-40B4-BE49-F238E27FC236}">
                <a16:creationId xmlns:a16="http://schemas.microsoft.com/office/drawing/2014/main" id="{533B8347-CF50-4EFF-9BC9-546CC4859D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D4DB6DF-1EEB-45F1-9335-5375EA3BCC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C293BDD-E2D3-46D2-BA42-0FBC292B791F}"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16387" name="Rectangle 2">
            <a:extLst>
              <a:ext uri="{FF2B5EF4-FFF2-40B4-BE49-F238E27FC236}">
                <a16:creationId xmlns:a16="http://schemas.microsoft.com/office/drawing/2014/main" id="{07B31EB7-F7FF-4CD8-851C-8A1EE5997B91}"/>
              </a:ext>
            </a:extLst>
          </p:cNvPr>
          <p:cNvSpPr>
            <a:spLocks noGrp="1" noRot="1" noChangeAspect="1" noChangeArrowheads="1" noTextEdit="1"/>
          </p:cNvSpPr>
          <p:nvPr>
            <p:ph type="sldImg"/>
          </p:nvPr>
        </p:nvSpPr>
        <p:spPr>
          <a:xfrm>
            <a:off x="92075" y="746125"/>
            <a:ext cx="6623050" cy="3725863"/>
          </a:xfrm>
          <a:ln/>
        </p:spPr>
      </p:sp>
      <p:sp>
        <p:nvSpPr>
          <p:cNvPr id="16388" name="Rectangle 3">
            <a:extLst>
              <a:ext uri="{FF2B5EF4-FFF2-40B4-BE49-F238E27FC236}">
                <a16:creationId xmlns:a16="http://schemas.microsoft.com/office/drawing/2014/main" id="{847119F1-528A-40A0-B27A-B68F0E79C7E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pPr>
              <a:defRPr/>
            </a:pPr>
            <a:endParaRPr lang="en-US" alt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pPr>
              <a:defRPr/>
            </a:pPr>
            <a:endParaRPr lang="en-US" alt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pPr>
              <a:defRPr/>
            </a:pPr>
            <a:fld id="{BA5683D7-4C5B-45FE-96C5-70DF728D5882}" type="slidenum">
              <a:rPr lang="en-US" altLang="en-US" smtClean="0"/>
              <a:pPr>
                <a:defRPr/>
              </a:pPr>
              <a:t>‹#›</a:t>
            </a:fld>
            <a:endParaRPr lang="en-US" altLang="en-US"/>
          </a:p>
        </p:txBody>
      </p:sp>
    </p:spTree>
    <p:extLst>
      <p:ext uri="{BB962C8B-B14F-4D97-AF65-F5344CB8AC3E}">
        <p14:creationId xmlns:p14="http://schemas.microsoft.com/office/powerpoint/2010/main" val="4172631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alt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0DEF2C8E-D718-4B30-B3F3-8AA6997B227D}" type="slidenum">
              <a:rPr lang="en-US" altLang="en-US" smtClean="0"/>
              <a:pPr>
                <a:defRPr/>
              </a:pPr>
              <a:t>‹#›</a:t>
            </a:fld>
            <a:endParaRPr lang="en-US" altLang="en-US"/>
          </a:p>
        </p:txBody>
      </p:sp>
    </p:spTree>
    <p:extLst>
      <p:ext uri="{BB962C8B-B14F-4D97-AF65-F5344CB8AC3E}">
        <p14:creationId xmlns:p14="http://schemas.microsoft.com/office/powerpoint/2010/main" val="404582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alt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1CED71A1-0221-42CC-929D-6F28CB4EB85E}" type="slidenum">
              <a:rPr lang="en-US" altLang="en-US" smtClean="0"/>
              <a:pPr>
                <a:defRPr/>
              </a:pPr>
              <a:t>‹#›</a:t>
            </a:fld>
            <a:endParaRPr lang="en-US" altLang="en-US"/>
          </a:p>
        </p:txBody>
      </p:sp>
    </p:spTree>
    <p:extLst>
      <p:ext uri="{BB962C8B-B14F-4D97-AF65-F5344CB8AC3E}">
        <p14:creationId xmlns:p14="http://schemas.microsoft.com/office/powerpoint/2010/main" val="290585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alt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E1271BA9-4401-45FC-AAAA-4C7F3F5A77A0}" type="slidenum">
              <a:rPr lang="en-US" altLang="en-US" smtClean="0"/>
              <a:pPr>
                <a:defRPr/>
              </a:pPr>
              <a:t>‹#›</a:t>
            </a:fld>
            <a:endParaRPr lang="en-US" altLang="en-US"/>
          </a:p>
        </p:txBody>
      </p:sp>
    </p:spTree>
    <p:extLst>
      <p:ext uri="{BB962C8B-B14F-4D97-AF65-F5344CB8AC3E}">
        <p14:creationId xmlns:p14="http://schemas.microsoft.com/office/powerpoint/2010/main" val="377191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pPr>
              <a:defRPr/>
            </a:pPr>
            <a:endParaRPr lang="en-US" alt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pPr>
              <a:defRPr/>
            </a:pPr>
            <a:endParaRPr lang="en-US" alt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pPr>
              <a:defRPr/>
            </a:pPr>
            <a:fld id="{09DFE103-C792-4236-A379-5C09AFA80132}" type="slidenum">
              <a:rPr lang="en-US" altLang="en-US" smtClean="0"/>
              <a:pPr>
                <a:defRPr/>
              </a:pPr>
              <a:t>‹#›</a:t>
            </a:fld>
            <a:endParaRPr lang="en-US" altLang="en-US"/>
          </a:p>
        </p:txBody>
      </p:sp>
    </p:spTree>
    <p:extLst>
      <p:ext uri="{BB962C8B-B14F-4D97-AF65-F5344CB8AC3E}">
        <p14:creationId xmlns:p14="http://schemas.microsoft.com/office/powerpoint/2010/main" val="14516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pPr>
              <a:defRPr/>
            </a:pPr>
            <a:endParaRPr lang="en-US" altLang="en-US"/>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1D9FE8A7-4F0B-41DB-A508-45D44C5232C5}" type="slidenum">
              <a:rPr lang="en-US" altLang="en-US" smtClean="0"/>
              <a:pPr>
                <a:defRPr/>
              </a:pPr>
              <a:t>‹#›</a:t>
            </a:fld>
            <a:endParaRPr lang="en-US" altLang="en-US"/>
          </a:p>
        </p:txBody>
      </p:sp>
    </p:spTree>
    <p:extLst>
      <p:ext uri="{BB962C8B-B14F-4D97-AF65-F5344CB8AC3E}">
        <p14:creationId xmlns:p14="http://schemas.microsoft.com/office/powerpoint/2010/main" val="39773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pPr>
              <a:defRPr/>
            </a:pPr>
            <a:endParaRPr lang="en-US" altLang="en-US"/>
          </a:p>
        </p:txBody>
      </p:sp>
      <p:sp>
        <p:nvSpPr>
          <p:cNvPr id="8" name="Footer Placeholder 7"/>
          <p:cNvSpPr>
            <a:spLocks noGrp="1"/>
          </p:cNvSpPr>
          <p:nvPr>
            <p:ph type="ftr" sz="quarter" idx="11"/>
          </p:nvPr>
        </p:nvSpPr>
        <p:spPr/>
        <p:txBody>
          <a:bodyPr/>
          <a:lstStyle>
            <a:lvl1pPr>
              <a:defRPr>
                <a:solidFill>
                  <a:schemeClr val="tx2"/>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pPr>
              <a:defRPr/>
            </a:pPr>
            <a:fld id="{AEA6DC81-1EB8-4C3D-8DD2-63C3EC893799}" type="slidenum">
              <a:rPr lang="en-US" altLang="en-US" smtClean="0"/>
              <a:pPr>
                <a:defRPr/>
              </a:pPr>
              <a:t>‹#›</a:t>
            </a:fld>
            <a:endParaRPr lang="en-US" altLang="en-US"/>
          </a:p>
        </p:txBody>
      </p:sp>
    </p:spTree>
    <p:extLst>
      <p:ext uri="{BB962C8B-B14F-4D97-AF65-F5344CB8AC3E}">
        <p14:creationId xmlns:p14="http://schemas.microsoft.com/office/powerpoint/2010/main" val="11803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pPr>
              <a:defRPr/>
            </a:pPr>
            <a:endParaRPr lang="en-US" altLang="en-US"/>
          </a:p>
        </p:txBody>
      </p:sp>
      <p:sp>
        <p:nvSpPr>
          <p:cNvPr id="4" name="Footer Placeholder 3"/>
          <p:cNvSpPr>
            <a:spLocks noGrp="1"/>
          </p:cNvSpPr>
          <p:nvPr>
            <p:ph type="ftr" sz="quarter" idx="11"/>
          </p:nvPr>
        </p:nvSpPr>
        <p:spPr/>
        <p:txBody>
          <a:bodyPr/>
          <a:lstStyle>
            <a:lvl1pPr>
              <a:defRPr>
                <a:solidFill>
                  <a:schemeClr val="tx2"/>
                </a:solidFill>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pPr>
              <a:defRPr/>
            </a:pPr>
            <a:fld id="{3E998504-2781-4050-9888-BB8873C91BA8}" type="slidenum">
              <a:rPr lang="en-US" altLang="en-US" smtClean="0"/>
              <a:pPr>
                <a:defRPr/>
              </a:pPr>
              <a:t>‹#›</a:t>
            </a:fld>
            <a:endParaRPr lang="en-US" altLang="en-US"/>
          </a:p>
        </p:txBody>
      </p:sp>
    </p:spTree>
    <p:extLst>
      <p:ext uri="{BB962C8B-B14F-4D97-AF65-F5344CB8AC3E}">
        <p14:creationId xmlns:p14="http://schemas.microsoft.com/office/powerpoint/2010/main" val="10310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pPr>
              <a:defRPr/>
            </a:pPr>
            <a:endParaRPr lang="en-US" altLang="en-US"/>
          </a:p>
        </p:txBody>
      </p:sp>
      <p:sp>
        <p:nvSpPr>
          <p:cNvPr id="3" name="Footer Placeholder 2"/>
          <p:cNvSpPr>
            <a:spLocks noGrp="1"/>
          </p:cNvSpPr>
          <p:nvPr>
            <p:ph type="ftr" sz="quarter" idx="11"/>
          </p:nvPr>
        </p:nvSpPr>
        <p:spPr/>
        <p:txBody>
          <a:bodyPr/>
          <a:lstStyle>
            <a:lvl1pPr>
              <a:defRPr>
                <a:solidFill>
                  <a:schemeClr val="tx2"/>
                </a:solidFill>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pPr>
              <a:defRPr/>
            </a:pPr>
            <a:fld id="{BD8A6F65-F6EF-4CBA-A91F-46F383601660}" type="slidenum">
              <a:rPr lang="en-US" altLang="en-US" smtClean="0"/>
              <a:pPr>
                <a:defRPr/>
              </a:pPr>
              <a:t>‹#›</a:t>
            </a:fld>
            <a:endParaRPr lang="en-US" altLang="en-US"/>
          </a:p>
        </p:txBody>
      </p:sp>
    </p:spTree>
    <p:extLst>
      <p:ext uri="{BB962C8B-B14F-4D97-AF65-F5344CB8AC3E}">
        <p14:creationId xmlns:p14="http://schemas.microsoft.com/office/powerpoint/2010/main" val="410652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pPr>
              <a:defRPr/>
            </a:pPr>
            <a:endParaRPr lang="en-US" altLang="en-US"/>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pPr>
              <a:defRPr/>
            </a:pPr>
            <a:fld id="{165232E0-0247-4779-A261-94870CCF83C9}" type="slidenum">
              <a:rPr lang="en-US" altLang="en-US" smtClean="0"/>
              <a:pPr>
                <a:defRPr/>
              </a:pPr>
              <a:t>‹#›</a:t>
            </a:fld>
            <a:endParaRPr lang="en-US" altLang="en-US"/>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475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pPr>
              <a:defRPr/>
            </a:pPr>
            <a:endParaRPr lang="en-US"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10CD6AD5-0507-44A1-ACC7-15614C3E203D}" type="slidenum">
              <a:rPr lang="en-US" altLang="en-US" smtClean="0"/>
              <a:pPr>
                <a:defRPr/>
              </a:pPr>
              <a:t>‹#›</a:t>
            </a:fld>
            <a:endParaRPr lang="en-US" altLang="en-US"/>
          </a:p>
        </p:txBody>
      </p:sp>
    </p:spTree>
    <p:extLst>
      <p:ext uri="{BB962C8B-B14F-4D97-AF65-F5344CB8AC3E}">
        <p14:creationId xmlns:p14="http://schemas.microsoft.com/office/powerpoint/2010/main" val="381984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pPr>
              <a:defRPr/>
            </a:pPr>
            <a:endParaRPr lang="en-US" alt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pPr>
              <a:defRPr/>
            </a:pPr>
            <a:endParaRPr lang="en-US" alt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pPr>
              <a:defRPr/>
            </a:pPr>
            <a:fld id="{799762DF-0C0E-4C62-8F9A-E5BDBAE9450A}" type="slidenum">
              <a:rPr lang="en-US" altLang="en-US" smtClean="0"/>
              <a:pPr>
                <a:defRPr/>
              </a:pPr>
              <a:t>‹#›</a:t>
            </a:fld>
            <a:endParaRPr lang="en-US" altLang="en-US"/>
          </a:p>
        </p:txBody>
      </p:sp>
    </p:spTree>
    <p:extLst>
      <p:ext uri="{BB962C8B-B14F-4D97-AF65-F5344CB8AC3E}">
        <p14:creationId xmlns:p14="http://schemas.microsoft.com/office/powerpoint/2010/main" val="557284353"/>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2052" descr="Peg dolls with one painted">
            <a:extLst>
              <a:ext uri="{FF2B5EF4-FFF2-40B4-BE49-F238E27FC236}">
                <a16:creationId xmlns:a16="http://schemas.microsoft.com/office/drawing/2014/main" id="{B62B5EB6-3C47-4C8E-A480-02371D5D0454}"/>
              </a:ext>
            </a:extLst>
          </p:cNvPr>
          <p:cNvPicPr>
            <a:picLocks noChangeAspect="1"/>
          </p:cNvPicPr>
          <p:nvPr/>
        </p:nvPicPr>
        <p:blipFill rotWithShape="1">
          <a:blip r:embed="rId3">
            <a:alphaModFix amt="45000"/>
          </a:blip>
          <a:srcRect t="15730"/>
          <a:stretch/>
        </p:blipFill>
        <p:spPr>
          <a:xfrm>
            <a:off x="20" y="10"/>
            <a:ext cx="12191980" cy="6857990"/>
          </a:xfrm>
          <a:prstGeom prst="rect">
            <a:avLst/>
          </a:prstGeom>
        </p:spPr>
      </p:pic>
      <p:sp>
        <p:nvSpPr>
          <p:cNvPr id="75" name="Rectangle 74">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sp>
      <p:sp>
        <p:nvSpPr>
          <p:cNvPr id="2050" name="Rectangle 2">
            <a:extLst>
              <a:ext uri="{FF2B5EF4-FFF2-40B4-BE49-F238E27FC236}">
                <a16:creationId xmlns:a16="http://schemas.microsoft.com/office/drawing/2014/main" id="{8A64007B-DCC8-4EE4-BE2A-83FF7425D07B}"/>
              </a:ext>
            </a:extLst>
          </p:cNvPr>
          <p:cNvSpPr>
            <a:spLocks noGrp="1" noChangeArrowheads="1"/>
          </p:cNvSpPr>
          <p:nvPr>
            <p:ph type="ctrTitle"/>
          </p:nvPr>
        </p:nvSpPr>
        <p:spPr>
          <a:xfrm>
            <a:off x="1561708" y="2091263"/>
            <a:ext cx="9068586" cy="2461504"/>
          </a:xfrm>
        </p:spPr>
        <p:txBody>
          <a:bodyPr>
            <a:normAutofit/>
          </a:bodyPr>
          <a:lstStyle/>
          <a:p>
            <a:pPr eaLnBrk="1" hangingPunct="1">
              <a:defRPr/>
            </a:pPr>
            <a:r>
              <a:rPr lang="en-US" altLang="en-US"/>
              <a:t>Idioms </a:t>
            </a:r>
          </a:p>
        </p:txBody>
      </p:sp>
      <p:sp>
        <p:nvSpPr>
          <p:cNvPr id="2051" name="Rectangle 3">
            <a:extLst>
              <a:ext uri="{FF2B5EF4-FFF2-40B4-BE49-F238E27FC236}">
                <a16:creationId xmlns:a16="http://schemas.microsoft.com/office/drawing/2014/main" id="{EDAE5F30-9C04-4AF1-8594-34A5E8BE45F7}"/>
              </a:ext>
            </a:extLst>
          </p:cNvPr>
          <p:cNvSpPr>
            <a:spLocks noGrp="1" noChangeArrowheads="1"/>
          </p:cNvSpPr>
          <p:nvPr>
            <p:ph type="subTitle" idx="1"/>
          </p:nvPr>
        </p:nvSpPr>
        <p:spPr>
          <a:xfrm>
            <a:off x="1561708" y="4623127"/>
            <a:ext cx="9070848" cy="457201"/>
          </a:xfrm>
        </p:spPr>
        <p:txBody>
          <a:bodyPr>
            <a:normAutofit/>
          </a:bodyPr>
          <a:lstStyle/>
          <a:p>
            <a:pPr eaLnBrk="1" hangingPunct="1">
              <a:spcAft>
                <a:spcPts val="600"/>
              </a:spcAft>
              <a:defRPr/>
            </a:pPr>
            <a:r>
              <a:rPr lang="en-US" altLang="en-US" dirty="0"/>
              <a:t>Year 8 Vocab – Term 2, Week 2</a:t>
            </a:r>
          </a:p>
        </p:txBody>
      </p:sp>
      <p:sp>
        <p:nvSpPr>
          <p:cNvPr id="77" name="Rectangle 76">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BCBE727-6B79-4181-8693-0B481F9AEC15}"/>
              </a:ext>
            </a:extLst>
          </p:cNvPr>
          <p:cNvSpPr>
            <a:spLocks noGrp="1" noChangeArrowheads="1"/>
          </p:cNvSpPr>
          <p:nvPr>
            <p:ph type="title"/>
          </p:nvPr>
        </p:nvSpPr>
        <p:spPr>
          <a:xfrm>
            <a:off x="6314384" y="642594"/>
            <a:ext cx="4810815" cy="1371600"/>
          </a:xfrm>
        </p:spPr>
        <p:txBody>
          <a:bodyPr>
            <a:normAutofit/>
          </a:bodyPr>
          <a:lstStyle/>
          <a:p>
            <a:pPr eaLnBrk="1" hangingPunct="1">
              <a:defRPr/>
            </a:pPr>
            <a:r>
              <a:rPr lang="en-US" altLang="en-US" sz="4100"/>
              <a:t>Tied to someone’s apron strings</a:t>
            </a:r>
          </a:p>
        </p:txBody>
      </p:sp>
      <p:sp>
        <p:nvSpPr>
          <p:cNvPr id="136" name="Rectangle 135">
            <a:extLst>
              <a:ext uri="{FF2B5EF4-FFF2-40B4-BE49-F238E27FC236}">
                <a16:creationId xmlns:a16="http://schemas.microsoft.com/office/drawing/2014/main" id="{9BC3E364-5A48-4567-B65D-0880753EE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38" name="Rectangle 137">
            <a:extLst>
              <a:ext uri="{FF2B5EF4-FFF2-40B4-BE49-F238E27FC236}">
                <a16:creationId xmlns:a16="http://schemas.microsoft.com/office/drawing/2014/main" id="{0B80BFB4-DA7E-4E98-BE01-534889F41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7172" name="Picture 1">
            <a:extLst>
              <a:ext uri="{FF2B5EF4-FFF2-40B4-BE49-F238E27FC236}">
                <a16:creationId xmlns:a16="http://schemas.microsoft.com/office/drawing/2014/main" id="{6A825E38-C601-49E8-9E72-006F4D1CC9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04515" y="2108131"/>
            <a:ext cx="4188221" cy="26679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6990C836-DD3E-4280-A65C-EF834BD549EA}"/>
              </a:ext>
            </a:extLst>
          </p:cNvPr>
          <p:cNvSpPr>
            <a:spLocks noGrp="1" noChangeArrowheads="1"/>
          </p:cNvSpPr>
          <p:nvPr>
            <p:ph idx="1"/>
          </p:nvPr>
        </p:nvSpPr>
        <p:spPr>
          <a:xfrm>
            <a:off x="6314384" y="2103120"/>
            <a:ext cx="4810816" cy="3931920"/>
          </a:xfrm>
        </p:spPr>
        <p:txBody>
          <a:bodyPr>
            <a:normAutofit/>
          </a:bodyPr>
          <a:lstStyle/>
          <a:p>
            <a:pPr marL="0" indent="0">
              <a:buNone/>
              <a:defRPr/>
            </a:pPr>
            <a:r>
              <a:rPr lang="en-US" altLang="en-US" dirty="0"/>
              <a:t>“You can’t be </a:t>
            </a:r>
            <a:r>
              <a:rPr lang="en-US" altLang="en-US" i="1" dirty="0"/>
              <a:t>tied to your mother’s apron strings</a:t>
            </a:r>
            <a:r>
              <a:rPr lang="en-US" altLang="en-US" dirty="0"/>
              <a:t> your whole life.” </a:t>
            </a:r>
          </a:p>
          <a:p>
            <a:pPr eaLnBrk="1" hangingPunct="1">
              <a:defRPr/>
            </a:pPr>
            <a:r>
              <a:rPr lang="en-US" altLang="en-US" u="sng" dirty="0"/>
              <a:t>Meaning</a:t>
            </a:r>
            <a:r>
              <a:rPr lang="en-US" altLang="en-US" dirty="0"/>
              <a:t>: to be dependent on someone or under their influence (particularly a wife or mother). </a:t>
            </a:r>
          </a:p>
          <a:p>
            <a:pPr eaLnBrk="1" hangingPunct="1">
              <a:defRPr/>
            </a:pPr>
            <a:r>
              <a:rPr lang="en-US" altLang="en-US" u="sng" dirty="0"/>
              <a:t>Origin</a:t>
            </a:r>
            <a:r>
              <a:rPr lang="en-US" altLang="en-US" dirty="0"/>
              <a:t>: Most women in the past wore aprons to keep their dresses clean. Busy mothers would sometimes attach small children to their apron strings to prevent them wandering off while they worked.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8" name="Picture 1">
            <a:extLst>
              <a:ext uri="{FF2B5EF4-FFF2-40B4-BE49-F238E27FC236}">
                <a16:creationId xmlns:a16="http://schemas.microsoft.com/office/drawing/2014/main" id="{C2F90823-CA81-401D-BE44-9219BE17F5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77" r="12450" b="-2"/>
          <a:stretch/>
        </p:blipFill>
        <p:spPr bwMode="auto">
          <a:xfrm>
            <a:off x="190846" y="237744"/>
            <a:ext cx="4098619" cy="6382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35">
            <a:extLst>
              <a:ext uri="{FF2B5EF4-FFF2-40B4-BE49-F238E27FC236}">
                <a16:creationId xmlns:a16="http://schemas.microsoft.com/office/drawing/2014/main" id="{45EA45CC-6111-4281-92F6-9BE5B3B6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2294" name="Rectangle 137">
            <a:extLst>
              <a:ext uri="{FF2B5EF4-FFF2-40B4-BE49-F238E27FC236}">
                <a16:creationId xmlns:a16="http://schemas.microsoft.com/office/drawing/2014/main" id="{A1E0556F-5AB7-4B25-A10B-7B538B88D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6625" y="374904"/>
            <a:ext cx="7340156"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2290" name="Rectangle 2">
            <a:extLst>
              <a:ext uri="{FF2B5EF4-FFF2-40B4-BE49-F238E27FC236}">
                <a16:creationId xmlns:a16="http://schemas.microsoft.com/office/drawing/2014/main" id="{FB9036B7-A4EB-46F6-B062-CEF89407D49F}"/>
              </a:ext>
            </a:extLst>
          </p:cNvPr>
          <p:cNvSpPr>
            <a:spLocks noGrp="1" noChangeArrowheads="1"/>
          </p:cNvSpPr>
          <p:nvPr>
            <p:ph type="title"/>
          </p:nvPr>
        </p:nvSpPr>
        <p:spPr>
          <a:xfrm>
            <a:off x="4965192" y="642593"/>
            <a:ext cx="6280826" cy="1746504"/>
          </a:xfrm>
        </p:spPr>
        <p:txBody>
          <a:bodyPr>
            <a:normAutofit/>
          </a:bodyPr>
          <a:lstStyle/>
          <a:p>
            <a:pPr eaLnBrk="1" hangingPunct="1">
              <a:defRPr/>
            </a:pPr>
            <a:r>
              <a:rPr lang="en-US" altLang="en-US"/>
              <a:t>An old wives’ tale</a:t>
            </a:r>
            <a:endParaRPr lang="en-US" altLang="en-US" dirty="0"/>
          </a:p>
        </p:txBody>
      </p:sp>
      <p:sp>
        <p:nvSpPr>
          <p:cNvPr id="12291" name="Rectangle 3">
            <a:extLst>
              <a:ext uri="{FF2B5EF4-FFF2-40B4-BE49-F238E27FC236}">
                <a16:creationId xmlns:a16="http://schemas.microsoft.com/office/drawing/2014/main" id="{76664980-DBFC-4B43-8F6C-62B3C42426C9}"/>
              </a:ext>
            </a:extLst>
          </p:cNvPr>
          <p:cNvSpPr>
            <a:spLocks noGrp="1" noChangeArrowheads="1"/>
          </p:cNvSpPr>
          <p:nvPr>
            <p:ph idx="1"/>
          </p:nvPr>
        </p:nvSpPr>
        <p:spPr>
          <a:xfrm>
            <a:off x="4965192" y="2386584"/>
            <a:ext cx="6280826" cy="3648456"/>
          </a:xfrm>
        </p:spPr>
        <p:txBody>
          <a:bodyPr>
            <a:normAutofit/>
          </a:bodyPr>
          <a:lstStyle/>
          <a:p>
            <a:pPr marL="0" indent="0">
              <a:buNone/>
              <a:defRPr/>
            </a:pPr>
            <a:r>
              <a:rPr lang="en-US" altLang="en-US"/>
              <a:t>“You can’t catch a cold from being cold. That’s just an </a:t>
            </a:r>
            <a:r>
              <a:rPr lang="en-US" altLang="en-US" i="1"/>
              <a:t>old wives’ tale</a:t>
            </a:r>
            <a:r>
              <a:rPr lang="en-US" altLang="en-US"/>
              <a:t>.”</a:t>
            </a:r>
          </a:p>
          <a:p>
            <a:pPr eaLnBrk="1" hangingPunct="1">
              <a:defRPr/>
            </a:pPr>
            <a:r>
              <a:rPr lang="en-US" altLang="en-US" u="sng"/>
              <a:t>Meaning</a:t>
            </a:r>
            <a:r>
              <a:rPr lang="en-US" altLang="en-US"/>
              <a:t>: a superstition, belief, or practice that is not based on fact.</a:t>
            </a:r>
          </a:p>
          <a:p>
            <a:pPr eaLnBrk="1" hangingPunct="1">
              <a:defRPr/>
            </a:pPr>
            <a:r>
              <a:rPr lang="en-US" altLang="en-US" u="sng"/>
              <a:t>Origin</a:t>
            </a:r>
            <a:r>
              <a:rPr lang="en-US" altLang="en-US"/>
              <a:t>: People used to go to the old women of the village for wise advice.  These women had many superstitions like “walking under a ladder is bad luck” or “wear garlic to ward off evil.”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E9603FDC-97A3-4133-8BBA-FBF76F8D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38" name="Rectangle 137">
            <a:extLst>
              <a:ext uri="{FF2B5EF4-FFF2-40B4-BE49-F238E27FC236}">
                <a16:creationId xmlns:a16="http://schemas.microsoft.com/office/drawing/2014/main" id="{6DBDB63B-9A0A-47CB-A777-1781C6FD3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242" name="Rectangle 2">
            <a:extLst>
              <a:ext uri="{FF2B5EF4-FFF2-40B4-BE49-F238E27FC236}">
                <a16:creationId xmlns:a16="http://schemas.microsoft.com/office/drawing/2014/main" id="{43AA3A84-1AB2-49E6-B804-9B5E22C12F7B}"/>
              </a:ext>
            </a:extLst>
          </p:cNvPr>
          <p:cNvSpPr>
            <a:spLocks noGrp="1" noChangeArrowheads="1"/>
          </p:cNvSpPr>
          <p:nvPr>
            <p:ph type="title"/>
          </p:nvPr>
        </p:nvSpPr>
        <p:spPr>
          <a:xfrm>
            <a:off x="868680" y="642593"/>
            <a:ext cx="6281928" cy="1744183"/>
          </a:xfrm>
        </p:spPr>
        <p:txBody>
          <a:bodyPr>
            <a:normAutofit/>
          </a:bodyPr>
          <a:lstStyle/>
          <a:p>
            <a:pPr eaLnBrk="1" hangingPunct="1">
              <a:defRPr/>
            </a:pPr>
            <a:r>
              <a:rPr lang="en-US" altLang="en-US" dirty="0"/>
              <a:t>A stick-in-the-mud</a:t>
            </a:r>
          </a:p>
        </p:txBody>
      </p:sp>
      <p:sp>
        <p:nvSpPr>
          <p:cNvPr id="10243" name="Rectangle 3">
            <a:extLst>
              <a:ext uri="{FF2B5EF4-FFF2-40B4-BE49-F238E27FC236}">
                <a16:creationId xmlns:a16="http://schemas.microsoft.com/office/drawing/2014/main" id="{B61B9FC0-82D7-467F-B97C-399E536A82B3}"/>
              </a:ext>
            </a:extLst>
          </p:cNvPr>
          <p:cNvSpPr>
            <a:spLocks noGrp="1" noChangeArrowheads="1"/>
          </p:cNvSpPr>
          <p:nvPr>
            <p:ph idx="1"/>
          </p:nvPr>
        </p:nvSpPr>
        <p:spPr>
          <a:xfrm>
            <a:off x="868680" y="2386584"/>
            <a:ext cx="6281928" cy="3648456"/>
          </a:xfrm>
        </p:spPr>
        <p:txBody>
          <a:bodyPr>
            <a:normAutofit/>
          </a:bodyPr>
          <a:lstStyle/>
          <a:p>
            <a:pPr marL="0" indent="0">
              <a:buNone/>
              <a:defRPr/>
            </a:pPr>
            <a:r>
              <a:rPr lang="en-US" altLang="en-US" dirty="0"/>
              <a:t>“Dad is such </a:t>
            </a:r>
            <a:r>
              <a:rPr lang="en-US" altLang="en-US" i="1" dirty="0"/>
              <a:t>a stick-in-the-mud; </a:t>
            </a:r>
            <a:r>
              <a:rPr lang="en-US" altLang="en-US" dirty="0"/>
              <a:t>he refuses to get a new phone.”</a:t>
            </a:r>
          </a:p>
          <a:p>
            <a:pPr eaLnBrk="1" hangingPunct="1">
              <a:defRPr/>
            </a:pPr>
            <a:r>
              <a:rPr lang="en-US" altLang="en-US" u="sng" dirty="0"/>
              <a:t>Meaning</a:t>
            </a:r>
            <a:r>
              <a:rPr lang="en-US" altLang="en-US" dirty="0"/>
              <a:t>: a person who likes old-fashioned ideas and avoids change.</a:t>
            </a:r>
          </a:p>
          <a:p>
            <a:pPr eaLnBrk="1" hangingPunct="1">
              <a:defRPr/>
            </a:pPr>
            <a:r>
              <a:rPr lang="en-US" altLang="en-US" u="sng" dirty="0"/>
              <a:t>Origin</a:t>
            </a:r>
            <a:r>
              <a:rPr lang="en-US" altLang="en-US" dirty="0"/>
              <a:t>: People used to travel in wagons.  A common problem was when the wagon got stuck in the mud and would not move. This is like a person who doesn’t want to change.</a:t>
            </a:r>
          </a:p>
        </p:txBody>
      </p:sp>
      <p:pic>
        <p:nvPicPr>
          <p:cNvPr id="9220" name="Picture 1">
            <a:extLst>
              <a:ext uri="{FF2B5EF4-FFF2-40B4-BE49-F238E27FC236}">
                <a16:creationId xmlns:a16="http://schemas.microsoft.com/office/drawing/2014/main" id="{DD00054E-C0B2-4F0E-AAA4-0763847DD0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8" r="4650" b="-2"/>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41" name="Rectangle 72">
            <a:extLst>
              <a:ext uri="{FF2B5EF4-FFF2-40B4-BE49-F238E27FC236}">
                <a16:creationId xmlns:a16="http://schemas.microsoft.com/office/drawing/2014/main" id="{EB78E399-2840-4DAD-BE29-23219DE39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1">
            <a:extLst>
              <a:ext uri="{FF2B5EF4-FFF2-40B4-BE49-F238E27FC236}">
                <a16:creationId xmlns:a16="http://schemas.microsoft.com/office/drawing/2014/main" id="{6E64E593-4262-4FB3-94A3-05B769A32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256" b="7991"/>
          <a:stretch>
            <a:fillRect/>
          </a:stretch>
        </p:blipFill>
        <p:spPr bwMode="auto">
          <a:xfrm>
            <a:off x="727654" y="2112002"/>
            <a:ext cx="5367165" cy="2646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74">
            <a:extLst>
              <a:ext uri="{FF2B5EF4-FFF2-40B4-BE49-F238E27FC236}">
                <a16:creationId xmlns:a16="http://schemas.microsoft.com/office/drawing/2014/main" id="{BEA7FE3D-570B-410B-B8D3-1941BE6FE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9450" y="237744"/>
            <a:ext cx="5377853"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77" name="Rectangle 76">
            <a:extLst>
              <a:ext uri="{FF2B5EF4-FFF2-40B4-BE49-F238E27FC236}">
                <a16:creationId xmlns:a16="http://schemas.microsoft.com/office/drawing/2014/main" id="{2A701BFF-7B8D-408D-A224-2C3EAAB4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8615" y="372498"/>
            <a:ext cx="5103934" cy="6113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12727617-6D81-489A-890E-9D29527800B1}"/>
              </a:ext>
            </a:extLst>
          </p:cNvPr>
          <p:cNvSpPr>
            <a:spLocks noGrp="1" noChangeArrowheads="1"/>
          </p:cNvSpPr>
          <p:nvPr>
            <p:ph type="title"/>
          </p:nvPr>
        </p:nvSpPr>
        <p:spPr>
          <a:xfrm>
            <a:off x="7064082" y="642594"/>
            <a:ext cx="4472921" cy="1371600"/>
          </a:xfrm>
        </p:spPr>
        <p:txBody>
          <a:bodyPr>
            <a:normAutofit/>
          </a:bodyPr>
          <a:lstStyle/>
          <a:p>
            <a:pPr eaLnBrk="1" hangingPunct="1">
              <a:defRPr/>
            </a:pPr>
            <a:r>
              <a:rPr lang="en-US" altLang="en-US" sz="3000"/>
              <a:t>March to the beat of a different drum / their own drum</a:t>
            </a:r>
          </a:p>
        </p:txBody>
      </p:sp>
      <p:sp>
        <p:nvSpPr>
          <p:cNvPr id="14339" name="Rectangle 3">
            <a:extLst>
              <a:ext uri="{FF2B5EF4-FFF2-40B4-BE49-F238E27FC236}">
                <a16:creationId xmlns:a16="http://schemas.microsoft.com/office/drawing/2014/main" id="{7DE12909-3675-43C3-A9C0-C1F2EA65D0F8}"/>
              </a:ext>
            </a:extLst>
          </p:cNvPr>
          <p:cNvSpPr>
            <a:spLocks noGrp="1" noChangeArrowheads="1"/>
          </p:cNvSpPr>
          <p:nvPr>
            <p:ph idx="1"/>
          </p:nvPr>
        </p:nvSpPr>
        <p:spPr>
          <a:xfrm>
            <a:off x="7064082" y="2103120"/>
            <a:ext cx="4472922" cy="3931920"/>
          </a:xfrm>
        </p:spPr>
        <p:txBody>
          <a:bodyPr>
            <a:normAutofit/>
          </a:bodyPr>
          <a:lstStyle/>
          <a:p>
            <a:pPr marL="0" indent="0">
              <a:buNone/>
              <a:defRPr/>
            </a:pPr>
            <a:r>
              <a:rPr lang="en-US" altLang="en-US" i="1" dirty="0"/>
              <a:t>“You can tell by the way she dresses that she marches to the beat of her own drum</a:t>
            </a:r>
            <a:r>
              <a:rPr lang="en-US" altLang="en-US" dirty="0"/>
              <a:t>.”</a:t>
            </a:r>
          </a:p>
          <a:p>
            <a:pPr eaLnBrk="1" hangingPunct="1">
              <a:defRPr/>
            </a:pPr>
            <a:r>
              <a:rPr lang="en-US" altLang="en-US" u="sng" dirty="0"/>
              <a:t>Meaning</a:t>
            </a:r>
            <a:r>
              <a:rPr lang="en-US" altLang="en-US" dirty="0"/>
              <a:t>: to be an individual and have unique ideas. Not being like everyone else.</a:t>
            </a:r>
          </a:p>
          <a:p>
            <a:pPr eaLnBrk="1" hangingPunct="1">
              <a:defRPr/>
            </a:pPr>
            <a:r>
              <a:rPr lang="en-US" altLang="en-US" u="sng" dirty="0"/>
              <a:t>Origin</a:t>
            </a:r>
            <a:r>
              <a:rPr lang="en-US" altLang="en-US" dirty="0"/>
              <a:t>: Henry David Thoreau, an American philosopher, used this phrase in his book </a:t>
            </a:r>
            <a:r>
              <a:rPr lang="en-US" altLang="en-US" i="1" dirty="0"/>
              <a:t>Walden </a:t>
            </a:r>
            <a:r>
              <a:rPr lang="en-US" altLang="en-US" dirty="0"/>
              <a:t>(1854). It refers to the way everyone in a marching band is led by the beat of the drummer.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E04E05BB-9C1B-49E3-BAF7-CC9B24009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3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8D76E93-43D2-4B06-9DAF-0C8B7E5C8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674" y="237744"/>
            <a:ext cx="7622695"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40" name="Rectangle 139">
            <a:extLst>
              <a:ext uri="{FF2B5EF4-FFF2-40B4-BE49-F238E27FC236}">
                <a16:creationId xmlns:a16="http://schemas.microsoft.com/office/drawing/2014/main" id="{4E5A1689-1DA1-4BAA-9B7A-CFA7ADCF3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921" y="372498"/>
            <a:ext cx="7351964" cy="6113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6F9C8622-9196-455F-AD1E-958CC29CE836}"/>
              </a:ext>
            </a:extLst>
          </p:cNvPr>
          <p:cNvSpPr>
            <a:spLocks noGrp="1" noChangeArrowheads="1"/>
          </p:cNvSpPr>
          <p:nvPr>
            <p:ph type="title"/>
          </p:nvPr>
        </p:nvSpPr>
        <p:spPr>
          <a:xfrm>
            <a:off x="868680" y="642593"/>
            <a:ext cx="6281928" cy="1744183"/>
          </a:xfrm>
        </p:spPr>
        <p:txBody>
          <a:bodyPr>
            <a:normAutofit/>
          </a:bodyPr>
          <a:lstStyle/>
          <a:p>
            <a:pPr eaLnBrk="1" hangingPunct="1">
              <a:defRPr/>
            </a:pPr>
            <a:r>
              <a:rPr lang="en-US" altLang="en-US" dirty="0"/>
              <a:t>In the doghouse</a:t>
            </a:r>
          </a:p>
        </p:txBody>
      </p:sp>
      <p:sp>
        <p:nvSpPr>
          <p:cNvPr id="16387" name="Rectangle 3">
            <a:extLst>
              <a:ext uri="{FF2B5EF4-FFF2-40B4-BE49-F238E27FC236}">
                <a16:creationId xmlns:a16="http://schemas.microsoft.com/office/drawing/2014/main" id="{C1764334-57E2-40AE-8D4E-F36BCDECDED9}"/>
              </a:ext>
            </a:extLst>
          </p:cNvPr>
          <p:cNvSpPr>
            <a:spLocks noGrp="1" noChangeArrowheads="1"/>
          </p:cNvSpPr>
          <p:nvPr>
            <p:ph idx="1"/>
          </p:nvPr>
        </p:nvSpPr>
        <p:spPr>
          <a:xfrm>
            <a:off x="868680" y="2386584"/>
            <a:ext cx="6281928" cy="3648456"/>
          </a:xfrm>
        </p:spPr>
        <p:txBody>
          <a:bodyPr>
            <a:normAutofit/>
          </a:bodyPr>
          <a:lstStyle/>
          <a:p>
            <a:pPr marL="0" indent="0">
              <a:buNone/>
              <a:defRPr/>
            </a:pPr>
            <a:r>
              <a:rPr lang="en-US" altLang="en-US" dirty="0"/>
              <a:t>“Dad forgot </a:t>
            </a:r>
            <a:r>
              <a:rPr lang="en-AU" altLang="en-US" dirty="0"/>
              <a:t>Mum’s</a:t>
            </a:r>
            <a:r>
              <a:rPr lang="en-US" altLang="en-US" dirty="0"/>
              <a:t> birthday so now he’s </a:t>
            </a:r>
            <a:r>
              <a:rPr lang="en-US" altLang="en-US" i="1" dirty="0"/>
              <a:t>in the doghouse</a:t>
            </a:r>
            <a:r>
              <a:rPr lang="en-US" altLang="en-US" dirty="0"/>
              <a:t>.”</a:t>
            </a:r>
            <a:endParaRPr lang="en-US" altLang="en-US" i="1" dirty="0"/>
          </a:p>
          <a:p>
            <a:pPr eaLnBrk="1" hangingPunct="1">
              <a:defRPr/>
            </a:pPr>
            <a:r>
              <a:rPr lang="en-US" altLang="en-US" u="sng" dirty="0"/>
              <a:t>Meaning</a:t>
            </a:r>
            <a:r>
              <a:rPr lang="en-US" altLang="en-US" dirty="0"/>
              <a:t>: </a:t>
            </a:r>
            <a:r>
              <a:rPr lang="en-AU" altLang="en-US" dirty="0"/>
              <a:t>feeling</a:t>
            </a:r>
            <a:r>
              <a:rPr lang="en-US" altLang="en-US" dirty="0"/>
              <a:t> disgraced; facing punishment.</a:t>
            </a:r>
          </a:p>
          <a:p>
            <a:pPr eaLnBrk="1" hangingPunct="1">
              <a:defRPr/>
            </a:pPr>
            <a:r>
              <a:rPr lang="en-US" altLang="en-US" u="sng" dirty="0"/>
              <a:t>Origin</a:t>
            </a:r>
            <a:r>
              <a:rPr lang="en-US" altLang="en-US" dirty="0"/>
              <a:t>: A bad dog is often sent out to his kennel as punishment. If person makes a mistake, they will face the displeasure of others and possible consequences (although probably not sitting in a literal doghouse).</a:t>
            </a:r>
          </a:p>
        </p:txBody>
      </p:sp>
      <p:grpSp>
        <p:nvGrpSpPr>
          <p:cNvPr id="15364" name="Group 3">
            <a:extLst>
              <a:ext uri="{FF2B5EF4-FFF2-40B4-BE49-F238E27FC236}">
                <a16:creationId xmlns:a16="http://schemas.microsoft.com/office/drawing/2014/main" id="{385580FD-036F-4DC0-A8F5-89619ED97F8B}"/>
              </a:ext>
            </a:extLst>
          </p:cNvPr>
          <p:cNvGrpSpPr>
            <a:grpSpLocks/>
          </p:cNvGrpSpPr>
          <p:nvPr/>
        </p:nvGrpSpPr>
        <p:grpSpPr bwMode="auto">
          <a:xfrm>
            <a:off x="8480834" y="1521699"/>
            <a:ext cx="3071086" cy="3563739"/>
            <a:chOff x="5562600" y="2077679"/>
            <a:chExt cx="3048000" cy="3536515"/>
          </a:xfrm>
        </p:grpSpPr>
        <p:pic>
          <p:nvPicPr>
            <p:cNvPr id="15365" name="Picture 1">
              <a:extLst>
                <a:ext uri="{FF2B5EF4-FFF2-40B4-BE49-F238E27FC236}">
                  <a16:creationId xmlns:a16="http://schemas.microsoft.com/office/drawing/2014/main" id="{EE52FC2F-F802-419D-88E6-08E79B64B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685" t="2129" r="9628" b="4256"/>
            <a:stretch>
              <a:fillRect/>
            </a:stretch>
          </p:blipFill>
          <p:spPr bwMode="auto">
            <a:xfrm>
              <a:off x="5562600" y="2077679"/>
              <a:ext cx="3048000" cy="353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2">
              <a:extLst>
                <a:ext uri="{FF2B5EF4-FFF2-40B4-BE49-F238E27FC236}">
                  <a16:creationId xmlns:a16="http://schemas.microsoft.com/office/drawing/2014/main" id="{231D3316-853D-4A50-AA6F-BE5830E4EA84}"/>
                </a:ext>
              </a:extLst>
            </p:cNvPr>
            <p:cNvSpPr txBox="1">
              <a:spLocks noChangeArrowheads="1"/>
            </p:cNvSpPr>
            <p:nvPr/>
          </p:nvSpPr>
          <p:spPr bwMode="auto">
            <a:xfrm>
              <a:off x="5562600" y="2133600"/>
              <a:ext cx="381000" cy="3583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AU" altLang="en-US"/>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Savon</Template>
  <TotalTime>132</TotalTime>
  <Words>386</Words>
  <Application>Microsoft Office PowerPoint</Application>
  <PresentationFormat>Widescreen</PresentationFormat>
  <Paragraphs>28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Verdana</vt:lpstr>
      <vt:lpstr>Savon</vt:lpstr>
      <vt:lpstr>Idioms </vt:lpstr>
      <vt:lpstr>Tied to someone’s apron strings</vt:lpstr>
      <vt:lpstr>An old wives’ tale</vt:lpstr>
      <vt:lpstr>A stick-in-the-mud</vt:lpstr>
      <vt:lpstr>March to the beat of a different drum / their own drum</vt:lpstr>
      <vt:lpstr>In the doghouse</vt:lpstr>
    </vt:vector>
  </TitlesOfParts>
  <Company>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Idioms</dc:title>
  <dc:creator>Mary</dc:creator>
  <cp:lastModifiedBy>Sarah Burney</cp:lastModifiedBy>
  <cp:revision>19</cp:revision>
  <cp:lastPrinted>2015-04-21T00:30:37Z</cp:lastPrinted>
  <dcterms:created xsi:type="dcterms:W3CDTF">2009-03-31T01:53:57Z</dcterms:created>
  <dcterms:modified xsi:type="dcterms:W3CDTF">2022-02-20T13:17:23Z</dcterms:modified>
</cp:coreProperties>
</file>