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
  </p:notes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2" autoAdjust="0"/>
  </p:normalViewPr>
  <p:slideViewPr>
    <p:cSldViewPr>
      <p:cViewPr varScale="1">
        <p:scale>
          <a:sx n="103" d="100"/>
          <a:sy n="103" d="100"/>
        </p:scale>
        <p:origin x="144" y="19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8B71B1B-553C-4C66-9965-D95D40080C9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075" name="Rectangle 3">
            <a:extLst>
              <a:ext uri="{FF2B5EF4-FFF2-40B4-BE49-F238E27FC236}">
                <a16:creationId xmlns:a16="http://schemas.microsoft.com/office/drawing/2014/main" id="{C3BB0C36-A1D1-415A-AE12-669A1717C13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076" name="Rectangle 4">
            <a:extLst>
              <a:ext uri="{FF2B5EF4-FFF2-40B4-BE49-F238E27FC236}">
                <a16:creationId xmlns:a16="http://schemas.microsoft.com/office/drawing/2014/main" id="{BBB8C5F8-784F-49C5-B063-00F550C0C67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132B0D94-33BF-40E7-8454-71902C3DF3F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BBA21FD6-7C11-4FF7-96EE-D63C84869EE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079" name="Rectangle 7">
            <a:extLst>
              <a:ext uri="{FF2B5EF4-FFF2-40B4-BE49-F238E27FC236}">
                <a16:creationId xmlns:a16="http://schemas.microsoft.com/office/drawing/2014/main" id="{1DDD2ADA-ACE7-4308-9043-4A4A453FD2C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A8F5CFB-3294-4E37-AD19-7E004B9984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E8B87C-07D5-401A-8F74-6F38AC517164}"/>
              </a:ext>
            </a:extLst>
          </p:cNvPr>
          <p:cNvSpPr>
            <a:spLocks noGrp="1" noChangeArrowheads="1"/>
          </p:cNvSpPr>
          <p:nvPr>
            <p:ph type="sldNum" sz="quarter" idx="5"/>
          </p:nvPr>
        </p:nvSpPr>
        <p:spPr>
          <a:ln/>
        </p:spPr>
        <p:txBody>
          <a:bodyPr/>
          <a:lstStyle/>
          <a:p>
            <a:fld id="{B64B99D7-52E1-42E5-815B-C1996D05F964}" type="slidenum">
              <a:rPr lang="en-US" altLang="en-US"/>
              <a:pPr/>
              <a:t>1</a:t>
            </a:fld>
            <a:endParaRPr lang="en-US" altLang="en-US"/>
          </a:p>
        </p:txBody>
      </p:sp>
      <p:sp>
        <p:nvSpPr>
          <p:cNvPr id="4098" name="Rectangle 2">
            <a:extLst>
              <a:ext uri="{FF2B5EF4-FFF2-40B4-BE49-F238E27FC236}">
                <a16:creationId xmlns:a16="http://schemas.microsoft.com/office/drawing/2014/main" id="{DE518FA6-4D13-43CD-B6BC-18C0D163073B}"/>
              </a:ext>
            </a:extLst>
          </p:cNvPr>
          <p:cNvSpPr>
            <a:spLocks noGrp="1" noRot="1" noChangeAspect="1" noChangeArrowheads="1" noTextEdit="1"/>
          </p:cNvSpPr>
          <p:nvPr>
            <p:ph type="sldImg"/>
          </p:nvPr>
        </p:nvSpPr>
        <p:spPr>
          <a:xfrm>
            <a:off x="381000" y="685800"/>
            <a:ext cx="6096000" cy="3429000"/>
          </a:xfrm>
          <a:ln/>
        </p:spPr>
      </p:sp>
      <p:sp>
        <p:nvSpPr>
          <p:cNvPr id="4099" name="Rectangle 3">
            <a:extLst>
              <a:ext uri="{FF2B5EF4-FFF2-40B4-BE49-F238E27FC236}">
                <a16:creationId xmlns:a16="http://schemas.microsoft.com/office/drawing/2014/main" id="{AF23615C-FA02-4A42-A22B-9B9A16FE47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56623C-D7B9-4D43-A801-0C8A2556E89F}"/>
              </a:ext>
            </a:extLst>
          </p:cNvPr>
          <p:cNvSpPr>
            <a:spLocks noGrp="1" noChangeArrowheads="1"/>
          </p:cNvSpPr>
          <p:nvPr>
            <p:ph type="sldNum" sz="quarter" idx="5"/>
          </p:nvPr>
        </p:nvSpPr>
        <p:spPr>
          <a:ln/>
        </p:spPr>
        <p:txBody>
          <a:bodyPr/>
          <a:lstStyle/>
          <a:p>
            <a:fld id="{0CDA9D3D-A7FB-4F32-90B2-BC215DE1E7F0}" type="slidenum">
              <a:rPr lang="en-US" altLang="en-US"/>
              <a:pPr/>
              <a:t>2</a:t>
            </a:fld>
            <a:endParaRPr lang="en-US" altLang="en-US"/>
          </a:p>
        </p:txBody>
      </p:sp>
      <p:sp>
        <p:nvSpPr>
          <p:cNvPr id="9218" name="Rectangle 2">
            <a:extLst>
              <a:ext uri="{FF2B5EF4-FFF2-40B4-BE49-F238E27FC236}">
                <a16:creationId xmlns:a16="http://schemas.microsoft.com/office/drawing/2014/main" id="{5ED66422-1D8C-4F23-8BF3-45D1A1BD7D6C}"/>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01C874D5-367B-4B76-ACEA-0903DC236E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0AB354-3E88-4000-A119-07F7DC793109}"/>
              </a:ext>
            </a:extLst>
          </p:cNvPr>
          <p:cNvSpPr>
            <a:spLocks noGrp="1" noChangeArrowheads="1"/>
          </p:cNvSpPr>
          <p:nvPr>
            <p:ph type="sldNum" sz="quarter" idx="5"/>
          </p:nvPr>
        </p:nvSpPr>
        <p:spPr>
          <a:ln/>
        </p:spPr>
        <p:txBody>
          <a:bodyPr/>
          <a:lstStyle/>
          <a:p>
            <a:fld id="{2DF1CE24-A643-41BA-BD88-7FEFC33221D2}" type="slidenum">
              <a:rPr lang="en-US" altLang="en-US"/>
              <a:pPr/>
              <a:t>3</a:t>
            </a:fld>
            <a:endParaRPr lang="en-US" altLang="en-US"/>
          </a:p>
        </p:txBody>
      </p:sp>
      <p:sp>
        <p:nvSpPr>
          <p:cNvPr id="13314" name="Rectangle 2">
            <a:extLst>
              <a:ext uri="{FF2B5EF4-FFF2-40B4-BE49-F238E27FC236}">
                <a16:creationId xmlns:a16="http://schemas.microsoft.com/office/drawing/2014/main" id="{F77F4505-DBE3-4024-862A-AB7016937771}"/>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1631874E-23A7-4E1B-BAE1-9A07DCAEC8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CAE2A8-1C4A-46B5-9A16-6EB4338509BD}"/>
              </a:ext>
            </a:extLst>
          </p:cNvPr>
          <p:cNvSpPr>
            <a:spLocks noGrp="1" noChangeArrowheads="1"/>
          </p:cNvSpPr>
          <p:nvPr>
            <p:ph type="sldNum" sz="quarter" idx="5"/>
          </p:nvPr>
        </p:nvSpPr>
        <p:spPr>
          <a:ln/>
        </p:spPr>
        <p:txBody>
          <a:bodyPr/>
          <a:lstStyle/>
          <a:p>
            <a:fld id="{00E46965-4F9D-4F90-B80C-264147AB3595}" type="slidenum">
              <a:rPr lang="en-US" altLang="en-US"/>
              <a:pPr/>
              <a:t>4</a:t>
            </a:fld>
            <a:endParaRPr lang="en-US" altLang="en-US"/>
          </a:p>
        </p:txBody>
      </p:sp>
      <p:sp>
        <p:nvSpPr>
          <p:cNvPr id="11266" name="Rectangle 2">
            <a:extLst>
              <a:ext uri="{FF2B5EF4-FFF2-40B4-BE49-F238E27FC236}">
                <a16:creationId xmlns:a16="http://schemas.microsoft.com/office/drawing/2014/main" id="{4E4E06A2-0084-4A99-A4B5-85110DB33CAC}"/>
              </a:ext>
            </a:extLst>
          </p:cNvPr>
          <p:cNvSpPr>
            <a:spLocks noGrp="1" noRot="1" noChangeAspect="1" noChangeArrowheads="1" noTextEdit="1"/>
          </p:cNvSpPr>
          <p:nvPr>
            <p:ph type="sldImg"/>
          </p:nvPr>
        </p:nvSpPr>
        <p:spPr>
          <a:xfrm>
            <a:off x="381000" y="685800"/>
            <a:ext cx="6096000" cy="3429000"/>
          </a:xfrm>
          <a:ln/>
        </p:spPr>
      </p:sp>
      <p:sp>
        <p:nvSpPr>
          <p:cNvPr id="11267" name="Rectangle 3">
            <a:extLst>
              <a:ext uri="{FF2B5EF4-FFF2-40B4-BE49-F238E27FC236}">
                <a16:creationId xmlns:a16="http://schemas.microsoft.com/office/drawing/2014/main" id="{C14F648A-1E35-4A69-8B22-797CB0B325B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132524-1881-4974-B079-E4085A0A60EC}"/>
              </a:ext>
            </a:extLst>
          </p:cNvPr>
          <p:cNvSpPr>
            <a:spLocks noGrp="1" noChangeArrowheads="1"/>
          </p:cNvSpPr>
          <p:nvPr>
            <p:ph type="sldNum" sz="quarter" idx="5"/>
          </p:nvPr>
        </p:nvSpPr>
        <p:spPr>
          <a:ln/>
        </p:spPr>
        <p:txBody>
          <a:bodyPr/>
          <a:lstStyle/>
          <a:p>
            <a:fld id="{A1EA9DA1-9969-49C2-9C2E-53C060959B49}" type="slidenum">
              <a:rPr lang="en-US" altLang="en-US"/>
              <a:pPr/>
              <a:t>5</a:t>
            </a:fld>
            <a:endParaRPr lang="en-US" altLang="en-US"/>
          </a:p>
        </p:txBody>
      </p:sp>
      <p:sp>
        <p:nvSpPr>
          <p:cNvPr id="17410" name="Rectangle 2">
            <a:extLst>
              <a:ext uri="{FF2B5EF4-FFF2-40B4-BE49-F238E27FC236}">
                <a16:creationId xmlns:a16="http://schemas.microsoft.com/office/drawing/2014/main" id="{F34444DB-14EC-4DD9-BEAD-DED9BD1A0D2F}"/>
              </a:ext>
            </a:extLst>
          </p:cNvPr>
          <p:cNvSpPr>
            <a:spLocks noGrp="1" noRot="1" noChangeAspect="1" noChangeArrowheads="1" noTextEdit="1"/>
          </p:cNvSpPr>
          <p:nvPr>
            <p:ph type="sldImg"/>
          </p:nvPr>
        </p:nvSpPr>
        <p:spPr>
          <a:xfrm>
            <a:off x="381000" y="685800"/>
            <a:ext cx="6096000" cy="3429000"/>
          </a:xfrm>
          <a:ln/>
        </p:spPr>
      </p:sp>
      <p:sp>
        <p:nvSpPr>
          <p:cNvPr id="17411" name="Rectangle 3">
            <a:extLst>
              <a:ext uri="{FF2B5EF4-FFF2-40B4-BE49-F238E27FC236}">
                <a16:creationId xmlns:a16="http://schemas.microsoft.com/office/drawing/2014/main" id="{D859A253-49B5-4D4C-9C40-2D9457448D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C70847-D52A-4CED-9EF5-DCBA521BE547}"/>
              </a:ext>
            </a:extLst>
          </p:cNvPr>
          <p:cNvSpPr>
            <a:spLocks noGrp="1" noChangeArrowheads="1"/>
          </p:cNvSpPr>
          <p:nvPr>
            <p:ph type="sldNum" sz="quarter" idx="5"/>
          </p:nvPr>
        </p:nvSpPr>
        <p:spPr>
          <a:ln/>
        </p:spPr>
        <p:txBody>
          <a:bodyPr/>
          <a:lstStyle/>
          <a:p>
            <a:fld id="{E962522D-4D72-4E39-B1D6-2BEC6D4781A4}" type="slidenum">
              <a:rPr lang="en-US" altLang="en-US"/>
              <a:pPr/>
              <a:t>6</a:t>
            </a:fld>
            <a:endParaRPr lang="en-US" altLang="en-US"/>
          </a:p>
        </p:txBody>
      </p:sp>
      <p:sp>
        <p:nvSpPr>
          <p:cNvPr id="15362" name="Rectangle 2">
            <a:extLst>
              <a:ext uri="{FF2B5EF4-FFF2-40B4-BE49-F238E27FC236}">
                <a16:creationId xmlns:a16="http://schemas.microsoft.com/office/drawing/2014/main" id="{90B1AFDA-AAEE-4159-B879-982CCF9B1193}"/>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E4CA335E-4C02-4683-AF78-EEC29B778CD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1" y="685801"/>
            <a:ext cx="8115300" cy="3046228"/>
          </a:xfrm>
        </p:spPr>
        <p:txBody>
          <a:bodyPr anchor="b">
            <a:normAutofit/>
          </a:bodyPr>
          <a:lstStyle>
            <a:lvl1pPr algn="ctr">
              <a:defRPr sz="2700" cap="all" spc="225"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1" y="4114800"/>
            <a:ext cx="8115300" cy="2057400"/>
          </a:xfrm>
        </p:spPr>
        <p:txBody>
          <a:bodyPr/>
          <a:lstStyle>
            <a:lvl1pPr marL="0" indent="0" algn="ctr">
              <a:buNone/>
              <a:defRPr sz="1800" i="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29B7E8E1-B248-417C-953A-D9115BDC5F44}" type="slidenum">
              <a:rPr lang="en-US" altLang="en-US" smtClean="0"/>
              <a:pPr/>
              <a:t>‹#›</a:t>
            </a:fld>
            <a:endParaRPr lang="en-US" altLang="en-US"/>
          </a:p>
        </p:txBody>
      </p:sp>
    </p:spTree>
    <p:extLst>
      <p:ext uri="{BB962C8B-B14F-4D97-AF65-F5344CB8AC3E}">
        <p14:creationId xmlns:p14="http://schemas.microsoft.com/office/powerpoint/2010/main" val="101263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2B735598-8680-4F27-806F-5C7D56FB2A12}" type="slidenum">
              <a:rPr lang="en-US" altLang="en-US" smtClean="0"/>
              <a:pPr/>
              <a:t>‹#›</a:t>
            </a:fld>
            <a:endParaRPr lang="en-US" altLang="en-US"/>
          </a:p>
        </p:txBody>
      </p:sp>
    </p:spTree>
    <p:extLst>
      <p:ext uri="{BB962C8B-B14F-4D97-AF65-F5344CB8AC3E}">
        <p14:creationId xmlns:p14="http://schemas.microsoft.com/office/powerpoint/2010/main" val="226981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CE2DB4CF-8DDE-4A44-A027-352865E317D7}" type="slidenum">
              <a:rPr lang="en-US" altLang="en-US" smtClean="0"/>
              <a:pPr/>
              <a:t>‹#›</a:t>
            </a:fld>
            <a:endParaRPr lang="en-US" altLang="en-US"/>
          </a:p>
        </p:txBody>
      </p:sp>
    </p:spTree>
    <p:extLst>
      <p:ext uri="{BB962C8B-B14F-4D97-AF65-F5344CB8AC3E}">
        <p14:creationId xmlns:p14="http://schemas.microsoft.com/office/powerpoint/2010/main" val="393498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1" y="685800"/>
            <a:ext cx="9486900" cy="1371600"/>
          </a:xfrm>
        </p:spPr>
        <p:txBody>
          <a:bodyPr>
            <a:normAutofit/>
          </a:bodyPr>
          <a:lstStyle>
            <a:lvl1pPr algn="l">
              <a:defRPr sz="2400" cap="all" spc="225"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0798CE78-EC7B-414B-AD8E-8FF9E8EAFD7B}" type="slidenum">
              <a:rPr lang="en-US" altLang="en-US" smtClean="0"/>
              <a:pPr/>
              <a:t>‹#›</a:t>
            </a:fld>
            <a:endParaRPr lang="en-US" altLang="en-US"/>
          </a:p>
        </p:txBody>
      </p:sp>
    </p:spTree>
    <p:extLst>
      <p:ext uri="{BB962C8B-B14F-4D97-AF65-F5344CB8AC3E}">
        <p14:creationId xmlns:p14="http://schemas.microsoft.com/office/powerpoint/2010/main" val="83900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1" y="1709740"/>
            <a:ext cx="10515600" cy="2774071"/>
          </a:xfrm>
        </p:spPr>
        <p:txBody>
          <a:bodyPr anchor="b">
            <a:normAutofit/>
          </a:bodyPr>
          <a:lstStyle>
            <a:lvl1pPr algn="ct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1" y="4641624"/>
            <a:ext cx="10515600" cy="1448026"/>
          </a:xfrm>
        </p:spPr>
        <p:txBody>
          <a:bodyPr/>
          <a:lstStyle>
            <a:lvl1pPr marL="0" indent="0" algn="ctr">
              <a:buNone/>
              <a:defRPr sz="1800" i="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B2F0AA55-2047-4E07-9586-458921379010}" type="slidenum">
              <a:rPr lang="en-US" altLang="en-US" smtClean="0"/>
              <a:pPr/>
              <a:t>‹#›</a:t>
            </a:fld>
            <a:endParaRPr lang="en-US" altLang="en-US"/>
          </a:p>
        </p:txBody>
      </p:sp>
    </p:spTree>
    <p:extLst>
      <p:ext uri="{BB962C8B-B14F-4D97-AF65-F5344CB8AC3E}">
        <p14:creationId xmlns:p14="http://schemas.microsoft.com/office/powerpoint/2010/main" val="343494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2" y="566278"/>
            <a:ext cx="9512429" cy="965458"/>
          </a:xfrm>
        </p:spPr>
        <p:txBody>
          <a:bodyPr/>
          <a:lstStyle>
            <a:lvl1pPr algn="ctr">
              <a:defRPr cap="all" spc="225"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60" y="2057401"/>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5"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DADB2C6-CEF0-4CD6-A581-FAF3470C4716}" type="slidenum">
              <a:rPr lang="en-US" altLang="en-US" smtClean="0"/>
              <a:pPr/>
              <a:t>‹#›</a:t>
            </a:fld>
            <a:endParaRPr lang="en-US" altLang="en-US"/>
          </a:p>
        </p:txBody>
      </p:sp>
    </p:spTree>
    <p:extLst>
      <p:ext uri="{BB962C8B-B14F-4D97-AF65-F5344CB8AC3E}">
        <p14:creationId xmlns:p14="http://schemas.microsoft.com/office/powerpoint/2010/main" val="183602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2400" cap="all" spc="225"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9" y="1681163"/>
            <a:ext cx="5157787" cy="823912"/>
          </a:xfrm>
        </p:spPr>
        <p:txBody>
          <a:bodyPr anchor="b"/>
          <a:lstStyle>
            <a:lvl1pPr marL="0" indent="0">
              <a:buNone/>
              <a:defRPr sz="1800" b="1"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6DCD654C-636A-4EEB-B3F7-D8BE1A1E1ACE}" type="slidenum">
              <a:rPr lang="en-US" altLang="en-US" smtClean="0"/>
              <a:pPr/>
              <a:t>‹#›</a:t>
            </a:fld>
            <a:endParaRPr lang="en-US" altLang="en-US"/>
          </a:p>
        </p:txBody>
      </p:sp>
    </p:spTree>
    <p:extLst>
      <p:ext uri="{BB962C8B-B14F-4D97-AF65-F5344CB8AC3E}">
        <p14:creationId xmlns:p14="http://schemas.microsoft.com/office/powerpoint/2010/main" val="256467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2AD427A8-CC03-4BFB-A005-D86E14EE8AC1}" type="slidenum">
              <a:rPr lang="en-US" altLang="en-US" smtClean="0"/>
              <a:pPr/>
              <a:t>‹#›</a:t>
            </a:fld>
            <a:endParaRPr lang="en-US" altLang="en-US"/>
          </a:p>
        </p:txBody>
      </p:sp>
    </p:spTree>
    <p:extLst>
      <p:ext uri="{BB962C8B-B14F-4D97-AF65-F5344CB8AC3E}">
        <p14:creationId xmlns:p14="http://schemas.microsoft.com/office/powerpoint/2010/main" val="320505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8741D06C-E035-4E48-99C3-31CCECCAE0E7}" type="slidenum">
              <a:rPr lang="en-US" altLang="en-US" smtClean="0"/>
              <a:pPr/>
              <a:t>‹#›</a:t>
            </a:fld>
            <a:endParaRPr lang="en-US" altLang="en-US"/>
          </a:p>
        </p:txBody>
      </p:sp>
    </p:spTree>
    <p:extLst>
      <p:ext uri="{BB962C8B-B14F-4D97-AF65-F5344CB8AC3E}">
        <p14:creationId xmlns:p14="http://schemas.microsoft.com/office/powerpoint/2010/main" val="68038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4C7D7324-A5D5-41CD-83B9-136C2CE455F2}" type="slidenum">
              <a:rPr lang="en-US" altLang="en-US" smtClean="0"/>
              <a:pPr/>
              <a:t>‹#›</a:t>
            </a:fld>
            <a:endParaRPr lang="en-US" altLang="en-US"/>
          </a:p>
        </p:txBody>
      </p:sp>
    </p:spTree>
    <p:extLst>
      <p:ext uri="{BB962C8B-B14F-4D97-AF65-F5344CB8AC3E}">
        <p14:creationId xmlns:p14="http://schemas.microsoft.com/office/powerpoint/2010/main" val="272698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2635C22A-2CA6-4CE5-B8A8-8A79077DBD6C}" type="slidenum">
              <a:rPr lang="en-US" altLang="en-US" smtClean="0"/>
              <a:pPr/>
              <a:t>‹#›</a:t>
            </a:fld>
            <a:endParaRPr lang="en-US" altLang="en-US"/>
          </a:p>
        </p:txBody>
      </p:sp>
    </p:spTree>
    <p:extLst>
      <p:ext uri="{BB962C8B-B14F-4D97-AF65-F5344CB8AC3E}">
        <p14:creationId xmlns:p14="http://schemas.microsoft.com/office/powerpoint/2010/main" val="165445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1"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600"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4" y="3223752"/>
            <a:ext cx="4114801" cy="410501"/>
          </a:xfrm>
          <a:prstGeom prst="rect">
            <a:avLst/>
          </a:prstGeom>
        </p:spPr>
        <p:txBody>
          <a:bodyPr vert="horz" lIns="91440" tIns="45720" rIns="91440" bIns="45720" rtlCol="0" anchor="ctr"/>
          <a:lstStyle>
            <a:lvl1pPr algn="ctr">
              <a:defRPr sz="675" cap="all" spc="225" baseline="0">
                <a:solidFill>
                  <a:schemeClr val="tx2">
                    <a:lumMod val="75000"/>
                    <a:lumOff val="25000"/>
                  </a:schemeClr>
                </a:solidFill>
                <a:latin typeface="+mn-lt"/>
              </a:defRPr>
            </a:lvl1pPr>
          </a:lstStyle>
          <a:p>
            <a:endParaRPr lang="en-US" alt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1"/>
            <a:ext cx="4114800" cy="410501"/>
          </a:xfrm>
          <a:prstGeom prst="rect">
            <a:avLst/>
          </a:prstGeom>
        </p:spPr>
        <p:txBody>
          <a:bodyPr vert="horz" lIns="91440" tIns="45720" rIns="91440" bIns="45720" rtlCol="0" anchor="ctr"/>
          <a:lstStyle>
            <a:lvl1pPr algn="ctr">
              <a:defRPr sz="675" cap="all" spc="225" baseline="0">
                <a:solidFill>
                  <a:schemeClr val="tx2">
                    <a:lumMod val="75000"/>
                    <a:lumOff val="25000"/>
                  </a:schemeClr>
                </a:solidFill>
                <a:latin typeface="+mn-lt"/>
              </a:defRPr>
            </a:lvl1pPr>
          </a:lstStyle>
          <a:p>
            <a:endParaRPr lang="en-US" altLang="en-US"/>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1" y="6356352"/>
            <a:ext cx="871868" cy="365125"/>
          </a:xfrm>
          <a:prstGeom prst="rect">
            <a:avLst/>
          </a:prstGeom>
        </p:spPr>
        <p:txBody>
          <a:bodyPr vert="horz" lIns="91440" tIns="45720" rIns="91440" bIns="45720" rtlCol="0" anchor="ctr"/>
          <a:lstStyle>
            <a:lvl1pPr algn="r">
              <a:defRPr sz="675" spc="225">
                <a:solidFill>
                  <a:schemeClr val="tx2">
                    <a:lumMod val="75000"/>
                    <a:lumOff val="25000"/>
                  </a:schemeClr>
                </a:solidFill>
                <a:latin typeface="+mn-lt"/>
              </a:defRPr>
            </a:lvl1pPr>
          </a:lstStyle>
          <a:p>
            <a:fld id="{31FB9DE0-7463-4691-BB2B-DDD492546B7E}" type="slidenum">
              <a:rPr lang="en-US" altLang="en-US" smtClean="0"/>
              <a:pPr/>
              <a:t>‹#›</a:t>
            </a:fld>
            <a:endParaRPr lang="en-US" altLang="en-US"/>
          </a:p>
        </p:txBody>
      </p:sp>
    </p:spTree>
    <p:extLst>
      <p:ext uri="{BB962C8B-B14F-4D97-AF65-F5344CB8AC3E}">
        <p14:creationId xmlns:p14="http://schemas.microsoft.com/office/powerpoint/2010/main" val="18630070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750"/>
        </a:spcBef>
        <a:buSzPct val="70000"/>
        <a:buFont typeface="Arial" panose="020B0604020202020204" pitchFamily="34" charset="0"/>
        <a:buChar char="•"/>
        <a:defRPr sz="1800" kern="1200">
          <a:solidFill>
            <a:schemeClr val="tx2"/>
          </a:solidFill>
          <a:latin typeface="+mj-lt"/>
          <a:ea typeface="+mn-ea"/>
          <a:cs typeface="+mn-cs"/>
        </a:defRPr>
      </a:lvl1pPr>
      <a:lvl2pPr marL="514350" indent="-171450" algn="l" defTabSz="685800" rtl="0" eaLnBrk="1" latinLnBrk="0" hangingPunct="1">
        <a:lnSpc>
          <a:spcPct val="100000"/>
        </a:lnSpc>
        <a:spcBef>
          <a:spcPts val="375"/>
        </a:spcBef>
        <a:buSzPct val="70000"/>
        <a:buFont typeface="Arial" panose="020B0604020202020204" pitchFamily="34" charset="0"/>
        <a:buChar char="•"/>
        <a:defRPr sz="1500" kern="1200">
          <a:solidFill>
            <a:schemeClr val="tx2"/>
          </a:solidFill>
          <a:latin typeface="+mj-lt"/>
          <a:ea typeface="+mn-ea"/>
          <a:cs typeface="+mn-cs"/>
        </a:defRPr>
      </a:lvl2pPr>
      <a:lvl3pPr marL="857250" indent="-171450" algn="l" defTabSz="685800" rtl="0" eaLnBrk="1" latinLnBrk="0" hangingPunct="1">
        <a:lnSpc>
          <a:spcPct val="100000"/>
        </a:lnSpc>
        <a:spcBef>
          <a:spcPts val="375"/>
        </a:spcBef>
        <a:buSzPct val="70000"/>
        <a:buFont typeface="Arial" panose="020B0604020202020204" pitchFamily="34" charset="0"/>
        <a:buChar char="•"/>
        <a:defRPr sz="1350" kern="1200">
          <a:solidFill>
            <a:schemeClr val="tx2"/>
          </a:solidFill>
          <a:latin typeface="+mj-lt"/>
          <a:ea typeface="+mn-ea"/>
          <a:cs typeface="+mn-cs"/>
        </a:defRPr>
      </a:lvl3pPr>
      <a:lvl4pPr marL="1200150" indent="-171450" algn="l" defTabSz="685800" rtl="0" eaLnBrk="1" latinLnBrk="0" hangingPunct="1">
        <a:lnSpc>
          <a:spcPct val="100000"/>
        </a:lnSpc>
        <a:spcBef>
          <a:spcPts val="375"/>
        </a:spcBef>
        <a:buSzPct val="70000"/>
        <a:buFont typeface="Arial" panose="020B0604020202020204" pitchFamily="34" charset="0"/>
        <a:buChar char="•"/>
        <a:defRPr sz="1200" kern="1200">
          <a:solidFill>
            <a:schemeClr val="tx2"/>
          </a:solidFill>
          <a:latin typeface="+mj-lt"/>
          <a:ea typeface="+mn-ea"/>
          <a:cs typeface="+mn-cs"/>
        </a:defRPr>
      </a:lvl4pPr>
      <a:lvl5pPr marL="1543050" indent="-171450" algn="l" defTabSz="685800" rtl="0" eaLnBrk="1" latinLnBrk="0" hangingPunct="1">
        <a:lnSpc>
          <a:spcPct val="100000"/>
        </a:lnSpc>
        <a:spcBef>
          <a:spcPts val="375"/>
        </a:spcBef>
        <a:buSzPct val="70000"/>
        <a:buFont typeface="Arial" panose="020B0604020202020204" pitchFamily="34" charset="0"/>
        <a:buChar char="•"/>
        <a:defRPr sz="1200" kern="120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pos="5696" userDrawn="1">
          <p15:clr>
            <a:srgbClr val="F26B43"/>
          </p15:clr>
        </p15:guide>
        <p15:guide id="4" pos="4544" userDrawn="1">
          <p15:clr>
            <a:srgbClr val="F26B43"/>
          </p15:clr>
        </p15:guide>
        <p15:guide id="5" orient="horz" pos="432" userDrawn="1">
          <p15:clr>
            <a:srgbClr val="F26B43"/>
          </p15:clr>
        </p15:guide>
        <p15:guide id="6" pos="4000" userDrawn="1">
          <p15:clr>
            <a:srgbClr val="F26B43"/>
          </p15:clr>
        </p15:guide>
        <p15:guide id="7" pos="3424" userDrawn="1">
          <p15:clr>
            <a:srgbClr val="F26B43"/>
          </p15:clr>
        </p15:guide>
        <p15:guide id="8" pos="2848" userDrawn="1">
          <p15:clr>
            <a:srgbClr val="F26B43"/>
          </p15:clr>
        </p15:guide>
        <p15:guide id="9" pos="576" userDrawn="1">
          <p15:clr>
            <a:srgbClr val="F26B43"/>
          </p15:clr>
        </p15:guide>
        <p15:guide id="10" pos="1152" userDrawn="1">
          <p15:clr>
            <a:srgbClr val="F26B43"/>
          </p15:clr>
        </p15:guide>
        <p15:guide id="11" pos="1728" userDrawn="1">
          <p15:clr>
            <a:srgbClr val="F26B43"/>
          </p15:clr>
        </p15:guide>
        <p15:guide id="12" pos="2304" userDrawn="1">
          <p15:clr>
            <a:srgbClr val="F26B43"/>
          </p15:clr>
        </p15:guide>
        <p15:guide id="13" pos="9664" userDrawn="1">
          <p15:clr>
            <a:srgbClr val="F26B43"/>
          </p15:clr>
        </p15:guide>
        <p15:guide id="14" pos="9120" userDrawn="1">
          <p15:clr>
            <a:srgbClr val="F26B43"/>
          </p15:clr>
        </p15:guide>
        <p15:guide id="15" pos="8544" userDrawn="1">
          <p15:clr>
            <a:srgbClr val="F26B43"/>
          </p15:clr>
        </p15:guide>
        <p15:guide id="16" pos="8000" userDrawn="1">
          <p15:clr>
            <a:srgbClr val="F26B43"/>
          </p15:clr>
        </p15:guide>
        <p15:guide id="17" pos="7424" userDrawn="1">
          <p15:clr>
            <a:srgbClr val="F26B43"/>
          </p15:clr>
        </p15:guide>
        <p15:guide id="18" pos="6848" userDrawn="1">
          <p15:clr>
            <a:srgbClr val="F26B43"/>
          </p15:clr>
        </p15:guide>
        <p15:guide id="19" pos="6272" userDrawn="1">
          <p15:clr>
            <a:srgbClr val="F26B43"/>
          </p15:clr>
        </p15:guide>
        <p15:guide id="20" orient="horz" pos="3888" userDrawn="1">
          <p15:clr>
            <a:srgbClr val="F26B43"/>
          </p15:clr>
        </p15:guide>
        <p15:guide id="21" orient="horz" pos="3456" userDrawn="1">
          <p15:clr>
            <a:srgbClr val="F26B43"/>
          </p15:clr>
        </p15:guide>
        <p15:guide id="22" orient="horz" pos="864" userDrawn="1">
          <p15:clr>
            <a:srgbClr val="F26B43"/>
          </p15:clr>
        </p15:guide>
        <p15:guide id="23" orient="horz" pos="1296" userDrawn="1">
          <p15:clr>
            <a:srgbClr val="F26B43"/>
          </p15:clr>
        </p15:guide>
        <p15:guide id="24" orient="horz" pos="1728" userDrawn="1">
          <p15:clr>
            <a:srgbClr val="F26B43"/>
          </p15:clr>
        </p15:guide>
        <p15:guide id="25" orient="horz" pos="3024" userDrawn="1">
          <p15:clr>
            <a:srgbClr val="F26B43"/>
          </p15:clr>
        </p15:guide>
        <p15:guide id="26" orient="horz" pos="25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4A5E4746-10E3-4807-B5F1-D077D7C5C999}"/>
              </a:ext>
            </a:extLst>
          </p:cNvPr>
          <p:cNvSpPr>
            <a:spLocks noGrp="1" noChangeArrowheads="1"/>
          </p:cNvSpPr>
          <p:nvPr>
            <p:ph type="ctrTitle"/>
          </p:nvPr>
        </p:nvSpPr>
        <p:spPr>
          <a:xfrm>
            <a:off x="862818" y="685801"/>
            <a:ext cx="3057379" cy="3046228"/>
          </a:xfrm>
        </p:spPr>
        <p:txBody>
          <a:bodyPr>
            <a:normAutofit/>
          </a:bodyPr>
          <a:lstStyle/>
          <a:p>
            <a:r>
              <a:rPr lang="en-US" altLang="en-US">
                <a:solidFill>
                  <a:schemeClr val="bg2"/>
                </a:solidFill>
              </a:rPr>
              <a:t>Idioms </a:t>
            </a:r>
          </a:p>
        </p:txBody>
      </p:sp>
      <p:sp>
        <p:nvSpPr>
          <p:cNvPr id="2051" name="Rectangle 3">
            <a:extLst>
              <a:ext uri="{FF2B5EF4-FFF2-40B4-BE49-F238E27FC236}">
                <a16:creationId xmlns:a16="http://schemas.microsoft.com/office/drawing/2014/main" id="{68E9478E-4A2D-4DB6-AB32-BD0BFA32EEF0}"/>
              </a:ext>
            </a:extLst>
          </p:cNvPr>
          <p:cNvSpPr>
            <a:spLocks noGrp="1" noChangeArrowheads="1"/>
          </p:cNvSpPr>
          <p:nvPr>
            <p:ph type="subTitle" idx="1"/>
          </p:nvPr>
        </p:nvSpPr>
        <p:spPr>
          <a:xfrm>
            <a:off x="928468" y="4114800"/>
            <a:ext cx="2991729" cy="2057400"/>
          </a:xfrm>
        </p:spPr>
        <p:txBody>
          <a:bodyPr>
            <a:normAutofit/>
          </a:bodyPr>
          <a:lstStyle/>
          <a:p>
            <a:r>
              <a:rPr lang="en-US" altLang="en-US" dirty="0">
                <a:solidFill>
                  <a:schemeClr val="bg1"/>
                </a:solidFill>
              </a:rPr>
              <a:t>Year 8 Vocab</a:t>
            </a:r>
          </a:p>
          <a:p>
            <a:r>
              <a:rPr lang="en-US" altLang="en-US" dirty="0">
                <a:solidFill>
                  <a:schemeClr val="bg1"/>
                </a:solidFill>
              </a:rPr>
              <a:t>Term 2, Week 10</a:t>
            </a:r>
          </a:p>
        </p:txBody>
      </p:sp>
      <p:pic>
        <p:nvPicPr>
          <p:cNvPr id="3" name="Picture 2">
            <a:extLst>
              <a:ext uri="{FF2B5EF4-FFF2-40B4-BE49-F238E27FC236}">
                <a16:creationId xmlns:a16="http://schemas.microsoft.com/office/drawing/2014/main" id="{DB88DBF1-164D-4787-9A1A-CD26DFBE71AE}"/>
              </a:ext>
            </a:extLst>
          </p:cNvPr>
          <p:cNvPicPr>
            <a:picLocks noChangeAspect="1"/>
          </p:cNvPicPr>
          <p:nvPr/>
        </p:nvPicPr>
        <p:blipFill>
          <a:blip r:embed="rId3"/>
          <a:stretch>
            <a:fillRect/>
          </a:stretch>
        </p:blipFill>
        <p:spPr>
          <a:xfrm>
            <a:off x="5410200" y="1546860"/>
            <a:ext cx="6096000" cy="3764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BEE020EE-F41D-47CB-8684-0A7249925515}"/>
              </a:ext>
            </a:extLst>
          </p:cNvPr>
          <p:cNvSpPr>
            <a:spLocks noGrp="1" noChangeArrowheads="1"/>
          </p:cNvSpPr>
          <p:nvPr>
            <p:ph type="title"/>
          </p:nvPr>
        </p:nvSpPr>
        <p:spPr>
          <a:xfrm>
            <a:off x="7285978" y="959278"/>
            <a:ext cx="3714872" cy="992512"/>
          </a:xfrm>
        </p:spPr>
        <p:txBody>
          <a:bodyPr>
            <a:normAutofit/>
          </a:bodyPr>
          <a:lstStyle/>
          <a:p>
            <a:pPr algn="ctr"/>
            <a:r>
              <a:rPr lang="en-US" altLang="en-US" dirty="0"/>
              <a:t>Bells and whistles</a:t>
            </a:r>
          </a:p>
        </p:txBody>
      </p:sp>
      <p:pic>
        <p:nvPicPr>
          <p:cNvPr id="3" name="Picture 2">
            <a:extLst>
              <a:ext uri="{FF2B5EF4-FFF2-40B4-BE49-F238E27FC236}">
                <a16:creationId xmlns:a16="http://schemas.microsoft.com/office/drawing/2014/main" id="{F1FDC8A6-119C-4383-9B27-BE0CF17D9779}"/>
              </a:ext>
            </a:extLst>
          </p:cNvPr>
          <p:cNvPicPr>
            <a:picLocks noChangeAspect="1"/>
          </p:cNvPicPr>
          <p:nvPr/>
        </p:nvPicPr>
        <p:blipFill rotWithShape="1">
          <a:blip r:embed="rId3"/>
          <a:srcRect l="4562" r="6550"/>
          <a:stretch/>
        </p:blipFill>
        <p:spPr>
          <a:xfrm>
            <a:off x="20" y="10"/>
            <a:ext cx="6095980" cy="6857990"/>
          </a:xfrm>
          <a:prstGeom prst="rect">
            <a:avLst/>
          </a:prstGeom>
        </p:spPr>
      </p:pic>
      <p:sp>
        <p:nvSpPr>
          <p:cNvPr id="8195" name="Rectangle 3">
            <a:extLst>
              <a:ext uri="{FF2B5EF4-FFF2-40B4-BE49-F238E27FC236}">
                <a16:creationId xmlns:a16="http://schemas.microsoft.com/office/drawing/2014/main" id="{EC0890C6-A1FE-4AD5-9BA6-13D2542F1258}"/>
              </a:ext>
            </a:extLst>
          </p:cNvPr>
          <p:cNvSpPr>
            <a:spLocks noGrp="1" noChangeArrowheads="1"/>
          </p:cNvSpPr>
          <p:nvPr>
            <p:ph idx="1"/>
          </p:nvPr>
        </p:nvSpPr>
        <p:spPr>
          <a:xfrm>
            <a:off x="7378995" y="2135939"/>
            <a:ext cx="3572540" cy="3546806"/>
          </a:xfrm>
        </p:spPr>
        <p:txBody>
          <a:bodyPr>
            <a:normAutofit/>
          </a:bodyPr>
          <a:lstStyle/>
          <a:p>
            <a:pPr marL="0" indent="0">
              <a:buNone/>
            </a:pPr>
            <a:r>
              <a:rPr lang="en-US" altLang="en-US" dirty="0"/>
              <a:t>“Evie is getting an awesome new laptop with all the </a:t>
            </a:r>
            <a:r>
              <a:rPr lang="en-US" altLang="en-US" i="1" dirty="0"/>
              <a:t>bells and whistles.”</a:t>
            </a:r>
          </a:p>
          <a:p>
            <a:pPr marL="0" indent="0">
              <a:buNone/>
            </a:pPr>
            <a:endParaRPr lang="en-US" altLang="en-US" u="sng" dirty="0"/>
          </a:p>
          <a:p>
            <a:pPr marL="0" indent="0">
              <a:buNone/>
            </a:pPr>
            <a:r>
              <a:rPr lang="en-US" altLang="en-US" u="sng" dirty="0"/>
              <a:t>Meaning</a:t>
            </a:r>
            <a:r>
              <a:rPr lang="en-US" altLang="en-US" dirty="0"/>
              <a:t>: impressive accessories; flashy features</a:t>
            </a:r>
          </a:p>
          <a:p>
            <a:pPr marL="0" indent="0">
              <a:buNone/>
            </a:pPr>
            <a:endParaRPr lang="en-US" altLang="en-US" u="sng" dirty="0"/>
          </a:p>
          <a:p>
            <a:pPr marL="0" indent="0">
              <a:buNone/>
            </a:pPr>
            <a:r>
              <a:rPr lang="en-US" altLang="en-US" u="sng" dirty="0"/>
              <a:t>Origin</a:t>
            </a:r>
            <a:r>
              <a:rPr lang="en-US" altLang="en-US" dirty="0"/>
              <a:t>: During the Industrial Revolution there were lots of new technologies being invented.  Back then, machines with bells and whistles were really high-tech.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82C93EBC-6360-4221-AC20-1CF72266CED0}"/>
              </a:ext>
            </a:extLst>
          </p:cNvPr>
          <p:cNvSpPr>
            <a:spLocks noGrp="1" noChangeArrowheads="1"/>
          </p:cNvSpPr>
          <p:nvPr>
            <p:ph type="title"/>
          </p:nvPr>
        </p:nvSpPr>
        <p:spPr>
          <a:xfrm>
            <a:off x="4762500" y="942449"/>
            <a:ext cx="6096000" cy="936840"/>
          </a:xfrm>
        </p:spPr>
        <p:txBody>
          <a:bodyPr>
            <a:normAutofit/>
          </a:bodyPr>
          <a:lstStyle/>
          <a:p>
            <a:pPr algn="ctr"/>
            <a:r>
              <a:rPr lang="en-US" altLang="en-US" dirty="0"/>
              <a:t>Out of the woods</a:t>
            </a:r>
          </a:p>
        </p:txBody>
      </p:sp>
      <p:pic>
        <p:nvPicPr>
          <p:cNvPr id="2" name="Picture 1">
            <a:extLst>
              <a:ext uri="{FF2B5EF4-FFF2-40B4-BE49-F238E27FC236}">
                <a16:creationId xmlns:a16="http://schemas.microsoft.com/office/drawing/2014/main" id="{954F620D-B844-4415-881C-B99C87024BCC}"/>
              </a:ext>
            </a:extLst>
          </p:cNvPr>
          <p:cNvPicPr>
            <a:picLocks noChangeAspect="1"/>
          </p:cNvPicPr>
          <p:nvPr/>
        </p:nvPicPr>
        <p:blipFill rotWithShape="1">
          <a:blip r:embed="rId3"/>
          <a:srcRect l="19557" r="34549" b="24815"/>
          <a:stretch/>
        </p:blipFill>
        <p:spPr>
          <a:xfrm>
            <a:off x="1" y="10"/>
            <a:ext cx="3390899" cy="6857990"/>
          </a:xfrm>
          <a:prstGeom prst="rect">
            <a:avLst/>
          </a:prstGeom>
        </p:spPr>
      </p:pic>
      <p:sp>
        <p:nvSpPr>
          <p:cNvPr id="12291" name="Rectangle 3">
            <a:extLst>
              <a:ext uri="{FF2B5EF4-FFF2-40B4-BE49-F238E27FC236}">
                <a16:creationId xmlns:a16="http://schemas.microsoft.com/office/drawing/2014/main" id="{0381A97F-F7D8-4868-B66A-FA1477546872}"/>
              </a:ext>
            </a:extLst>
          </p:cNvPr>
          <p:cNvSpPr>
            <a:spLocks noGrp="1" noChangeArrowheads="1"/>
          </p:cNvSpPr>
          <p:nvPr>
            <p:ph idx="1"/>
          </p:nvPr>
        </p:nvSpPr>
        <p:spPr>
          <a:xfrm>
            <a:off x="4672977" y="2135938"/>
            <a:ext cx="6247233" cy="3535585"/>
          </a:xfrm>
        </p:spPr>
        <p:txBody>
          <a:bodyPr>
            <a:normAutofit fontScale="92500" lnSpcReduction="20000"/>
          </a:bodyPr>
          <a:lstStyle/>
          <a:p>
            <a:pPr marL="0" indent="0">
              <a:buNone/>
            </a:pPr>
            <a:r>
              <a:rPr lang="en-US" altLang="en-US" sz="2400" dirty="0"/>
              <a:t>“Dad’s condition has improved slightly, but the doctor said he’s not </a:t>
            </a:r>
            <a:r>
              <a:rPr lang="en-US" altLang="en-US" sz="2400" i="1" dirty="0"/>
              <a:t>out of the woods</a:t>
            </a:r>
            <a:r>
              <a:rPr lang="en-US" altLang="en-US" sz="2400" dirty="0"/>
              <a:t> yet.”</a:t>
            </a:r>
          </a:p>
          <a:p>
            <a:pPr marL="0" indent="0">
              <a:buNone/>
            </a:pPr>
            <a:endParaRPr lang="en-US" altLang="en-US" sz="2400" u="sng" dirty="0"/>
          </a:p>
          <a:p>
            <a:pPr marL="0" indent="0">
              <a:buNone/>
            </a:pPr>
            <a:r>
              <a:rPr lang="en-US" altLang="en-US" sz="2400" u="sng" dirty="0"/>
              <a:t>Meaning</a:t>
            </a:r>
            <a:r>
              <a:rPr lang="en-US" altLang="en-US" sz="2400" dirty="0"/>
              <a:t>: safe from trouble or danger</a:t>
            </a:r>
          </a:p>
          <a:p>
            <a:pPr marL="0" indent="0">
              <a:buNone/>
            </a:pPr>
            <a:endParaRPr lang="en-US" altLang="en-US" sz="2400" u="sng" dirty="0"/>
          </a:p>
          <a:p>
            <a:pPr marL="0" indent="0">
              <a:buNone/>
            </a:pPr>
            <a:r>
              <a:rPr lang="en-US" altLang="en-US" sz="2400" u="sng" dirty="0"/>
              <a:t>Origin</a:t>
            </a:r>
            <a:r>
              <a:rPr lang="en-US" altLang="en-US" sz="2400" dirty="0"/>
              <a:t>: Before people had effective portable lights, a wood or thick forest would have been quite a dark and dangerous place to be. Wolves, bears, or gangs of thieves often lurked there, and it was easy to get lost. So, coming out of the woods would mean getting safely out of a risky situation.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a:extLst>
              <a:ext uri="{FF2B5EF4-FFF2-40B4-BE49-F238E27FC236}">
                <a16:creationId xmlns:a16="http://schemas.microsoft.com/office/drawing/2014/main" id="{A9173006-D5D8-4548-AEEC-E4F374E53740}"/>
              </a:ext>
            </a:extLst>
          </p:cNvPr>
          <p:cNvSpPr>
            <a:spLocks noGrp="1" noChangeArrowheads="1"/>
          </p:cNvSpPr>
          <p:nvPr>
            <p:ph type="title"/>
          </p:nvPr>
        </p:nvSpPr>
        <p:spPr>
          <a:xfrm>
            <a:off x="7285978" y="959278"/>
            <a:ext cx="3714872" cy="992512"/>
          </a:xfrm>
        </p:spPr>
        <p:txBody>
          <a:bodyPr>
            <a:normAutofit/>
          </a:bodyPr>
          <a:lstStyle/>
          <a:p>
            <a:pPr algn="ctr"/>
            <a:r>
              <a:rPr lang="en-US" altLang="en-US" dirty="0"/>
              <a:t>Shoot from the hip</a:t>
            </a:r>
          </a:p>
        </p:txBody>
      </p:sp>
      <p:pic>
        <p:nvPicPr>
          <p:cNvPr id="3" name="Picture 2">
            <a:extLst>
              <a:ext uri="{FF2B5EF4-FFF2-40B4-BE49-F238E27FC236}">
                <a16:creationId xmlns:a16="http://schemas.microsoft.com/office/drawing/2014/main" id="{8842C41B-5353-4BE0-9AE3-DBDB37DD249D}"/>
              </a:ext>
            </a:extLst>
          </p:cNvPr>
          <p:cNvPicPr>
            <a:picLocks noChangeAspect="1"/>
          </p:cNvPicPr>
          <p:nvPr/>
        </p:nvPicPr>
        <p:blipFill rotWithShape="1">
          <a:blip r:embed="rId3"/>
          <a:srcRect r="40666" b="-1"/>
          <a:stretch/>
        </p:blipFill>
        <p:spPr>
          <a:xfrm>
            <a:off x="20" y="10"/>
            <a:ext cx="6095980" cy="6857990"/>
          </a:xfrm>
          <a:prstGeom prst="rect">
            <a:avLst/>
          </a:prstGeom>
        </p:spPr>
      </p:pic>
      <p:sp>
        <p:nvSpPr>
          <p:cNvPr id="10243" name="Rectangle 3">
            <a:extLst>
              <a:ext uri="{FF2B5EF4-FFF2-40B4-BE49-F238E27FC236}">
                <a16:creationId xmlns:a16="http://schemas.microsoft.com/office/drawing/2014/main" id="{BA22FDEE-6EB0-42EB-986A-2FCF202FF675}"/>
              </a:ext>
            </a:extLst>
          </p:cNvPr>
          <p:cNvSpPr>
            <a:spLocks noGrp="1" noChangeArrowheads="1"/>
          </p:cNvSpPr>
          <p:nvPr>
            <p:ph idx="1"/>
          </p:nvPr>
        </p:nvSpPr>
        <p:spPr>
          <a:xfrm>
            <a:off x="7378995" y="2135939"/>
            <a:ext cx="3572540" cy="3546806"/>
          </a:xfrm>
        </p:spPr>
        <p:txBody>
          <a:bodyPr>
            <a:normAutofit fontScale="92500"/>
          </a:bodyPr>
          <a:lstStyle/>
          <a:p>
            <a:pPr marL="0" indent="0">
              <a:lnSpc>
                <a:spcPct val="90000"/>
              </a:lnSpc>
              <a:buNone/>
            </a:pPr>
            <a:r>
              <a:rPr lang="en-US" altLang="en-US" dirty="0"/>
              <a:t>“We’re going to think things through carefully this time, not just </a:t>
            </a:r>
            <a:r>
              <a:rPr lang="en-US" altLang="en-US" i="1" dirty="0"/>
              <a:t>shot from the hip</a:t>
            </a:r>
            <a:r>
              <a:rPr lang="en-US" altLang="en-US" dirty="0"/>
              <a:t>.” </a:t>
            </a:r>
          </a:p>
          <a:p>
            <a:pPr marL="0" indent="0">
              <a:lnSpc>
                <a:spcPct val="90000"/>
              </a:lnSpc>
              <a:buNone/>
            </a:pPr>
            <a:endParaRPr lang="en-US" altLang="en-US" u="sng" dirty="0"/>
          </a:p>
          <a:p>
            <a:pPr marL="0" indent="0">
              <a:lnSpc>
                <a:spcPct val="90000"/>
              </a:lnSpc>
              <a:buNone/>
            </a:pPr>
            <a:r>
              <a:rPr lang="en-US" altLang="en-US" u="sng" dirty="0"/>
              <a:t>Meaning</a:t>
            </a:r>
            <a:r>
              <a:rPr lang="en-US" altLang="en-US" dirty="0"/>
              <a:t>: to talk or act without thinking first of the consequences</a:t>
            </a:r>
          </a:p>
          <a:p>
            <a:pPr marL="0" indent="0">
              <a:lnSpc>
                <a:spcPct val="90000"/>
              </a:lnSpc>
              <a:buNone/>
            </a:pPr>
            <a:endParaRPr lang="en-US" altLang="en-US" u="sng" dirty="0"/>
          </a:p>
          <a:p>
            <a:pPr marL="0" indent="0">
              <a:lnSpc>
                <a:spcPct val="90000"/>
              </a:lnSpc>
              <a:buNone/>
            </a:pPr>
            <a:r>
              <a:rPr lang="en-US" altLang="en-US" u="sng" dirty="0"/>
              <a:t>Origin</a:t>
            </a:r>
            <a:r>
              <a:rPr lang="en-US" altLang="en-US" dirty="0"/>
              <a:t>: In gunfights, it was easier to shoot the gun from the holster on your hip than to go to the trouble of pulling it out to shoot. Shooting from the hip is something you would do very quickly without thinking first.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B1B8FDDE-672B-4BF3-A5C0-31A3A4837278}"/>
              </a:ext>
            </a:extLst>
          </p:cNvPr>
          <p:cNvSpPr>
            <a:spLocks noGrp="1" noChangeArrowheads="1"/>
          </p:cNvSpPr>
          <p:nvPr>
            <p:ph type="title"/>
          </p:nvPr>
        </p:nvSpPr>
        <p:spPr>
          <a:xfrm>
            <a:off x="7285978" y="959278"/>
            <a:ext cx="3714872" cy="992512"/>
          </a:xfrm>
        </p:spPr>
        <p:txBody>
          <a:bodyPr>
            <a:normAutofit/>
          </a:bodyPr>
          <a:lstStyle/>
          <a:p>
            <a:pPr algn="ctr"/>
            <a:r>
              <a:rPr lang="en-US" altLang="en-US" dirty="0"/>
              <a:t>No spring chicken</a:t>
            </a:r>
          </a:p>
        </p:txBody>
      </p:sp>
      <p:pic>
        <p:nvPicPr>
          <p:cNvPr id="16389" name="Picture 16388" descr="Baby chicks at farm">
            <a:extLst>
              <a:ext uri="{FF2B5EF4-FFF2-40B4-BE49-F238E27FC236}">
                <a16:creationId xmlns:a16="http://schemas.microsoft.com/office/drawing/2014/main" id="{21C7567A-C867-42E3-8A02-B905FB975FB4}"/>
              </a:ext>
            </a:extLst>
          </p:cNvPr>
          <p:cNvPicPr>
            <a:picLocks noChangeAspect="1"/>
          </p:cNvPicPr>
          <p:nvPr/>
        </p:nvPicPr>
        <p:blipFill rotWithShape="1">
          <a:blip r:embed="rId3"/>
          <a:srcRect l="16315" r="24350" b="-1"/>
          <a:stretch/>
        </p:blipFill>
        <p:spPr>
          <a:xfrm>
            <a:off x="20" y="10"/>
            <a:ext cx="6095980" cy="6857990"/>
          </a:xfrm>
          <a:prstGeom prst="rect">
            <a:avLst/>
          </a:prstGeom>
        </p:spPr>
      </p:pic>
      <p:sp>
        <p:nvSpPr>
          <p:cNvPr id="16387" name="Rectangle 3">
            <a:extLst>
              <a:ext uri="{FF2B5EF4-FFF2-40B4-BE49-F238E27FC236}">
                <a16:creationId xmlns:a16="http://schemas.microsoft.com/office/drawing/2014/main" id="{BAC8BF01-217A-483D-8D7B-52F447005B42}"/>
              </a:ext>
            </a:extLst>
          </p:cNvPr>
          <p:cNvSpPr>
            <a:spLocks noGrp="1" noChangeArrowheads="1"/>
          </p:cNvSpPr>
          <p:nvPr>
            <p:ph idx="1"/>
          </p:nvPr>
        </p:nvSpPr>
        <p:spPr>
          <a:xfrm>
            <a:off x="7378995" y="2135939"/>
            <a:ext cx="3572540" cy="3546806"/>
          </a:xfrm>
        </p:spPr>
        <p:txBody>
          <a:bodyPr>
            <a:normAutofit/>
          </a:bodyPr>
          <a:lstStyle/>
          <a:p>
            <a:pPr marL="0" indent="0">
              <a:buNone/>
            </a:pPr>
            <a:r>
              <a:rPr lang="en-US" altLang="en-US" dirty="0"/>
              <a:t>“Grandma can’t play basketball the way she used to. She’s </a:t>
            </a:r>
            <a:r>
              <a:rPr lang="en-US" altLang="en-US" i="1" dirty="0"/>
              <a:t>no spring chicken</a:t>
            </a:r>
            <a:r>
              <a:rPr lang="en-US" altLang="en-US" dirty="0"/>
              <a:t>.”</a:t>
            </a:r>
          </a:p>
          <a:p>
            <a:pPr marL="0" indent="0">
              <a:buNone/>
            </a:pPr>
            <a:endParaRPr lang="en-US" altLang="en-US" u="sng" dirty="0"/>
          </a:p>
          <a:p>
            <a:pPr marL="0" indent="0">
              <a:buNone/>
            </a:pPr>
            <a:r>
              <a:rPr lang="en-US" altLang="en-US" u="sng" dirty="0"/>
              <a:t>Meaning</a:t>
            </a:r>
            <a:r>
              <a:rPr lang="en-US" altLang="en-US" dirty="0"/>
              <a:t>: not young anymore</a:t>
            </a:r>
          </a:p>
          <a:p>
            <a:pPr marL="0" indent="0">
              <a:buNone/>
            </a:pPr>
            <a:endParaRPr lang="en-US" altLang="en-US" u="sng" dirty="0"/>
          </a:p>
          <a:p>
            <a:pPr marL="0" indent="0">
              <a:buNone/>
            </a:pPr>
            <a:r>
              <a:rPr lang="en-US" altLang="en-US" u="sng" dirty="0"/>
              <a:t>Origin</a:t>
            </a:r>
            <a:r>
              <a:rPr lang="en-US" altLang="en-US" dirty="0"/>
              <a:t>: A spring chicken is a baby chick that’s only just hatched. If you’re getting older, you’re no longer like a spring chicken.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00542504-3467-4299-99DC-AC89E6FF0454}"/>
              </a:ext>
            </a:extLst>
          </p:cNvPr>
          <p:cNvSpPr>
            <a:spLocks noGrp="1" noChangeArrowheads="1"/>
          </p:cNvSpPr>
          <p:nvPr>
            <p:ph type="title"/>
          </p:nvPr>
        </p:nvSpPr>
        <p:spPr>
          <a:xfrm>
            <a:off x="1284850" y="1065791"/>
            <a:ext cx="6393688" cy="813498"/>
          </a:xfrm>
        </p:spPr>
        <p:txBody>
          <a:bodyPr>
            <a:normAutofit/>
          </a:bodyPr>
          <a:lstStyle/>
          <a:p>
            <a:pPr algn="ctr"/>
            <a:r>
              <a:rPr lang="en-US" altLang="en-US"/>
              <a:t>On the fritz</a:t>
            </a:r>
          </a:p>
        </p:txBody>
      </p:sp>
      <p:sp>
        <p:nvSpPr>
          <p:cNvPr id="14339" name="Rectangle 3">
            <a:extLst>
              <a:ext uri="{FF2B5EF4-FFF2-40B4-BE49-F238E27FC236}">
                <a16:creationId xmlns:a16="http://schemas.microsoft.com/office/drawing/2014/main" id="{3FD29AD0-87B4-4DFB-87BB-F196DF3C4466}"/>
              </a:ext>
            </a:extLst>
          </p:cNvPr>
          <p:cNvSpPr>
            <a:spLocks noGrp="1" noChangeArrowheads="1"/>
          </p:cNvSpPr>
          <p:nvPr>
            <p:ph idx="1"/>
          </p:nvPr>
        </p:nvSpPr>
        <p:spPr>
          <a:xfrm>
            <a:off x="1284850" y="2135938"/>
            <a:ext cx="6339840" cy="3439557"/>
          </a:xfrm>
        </p:spPr>
        <p:txBody>
          <a:bodyPr>
            <a:normAutofit/>
          </a:bodyPr>
          <a:lstStyle/>
          <a:p>
            <a:pPr marL="0" indent="0">
              <a:buNone/>
            </a:pPr>
            <a:r>
              <a:rPr lang="en-US" altLang="en-US" sz="2000" dirty="0"/>
              <a:t>“The washing machine is </a:t>
            </a:r>
            <a:r>
              <a:rPr lang="en-US" altLang="en-US" sz="2000" i="1" dirty="0"/>
              <a:t>on the fritz,</a:t>
            </a:r>
            <a:r>
              <a:rPr lang="en-US" altLang="en-US" sz="2000" dirty="0"/>
              <a:t> so I have to take the washing to the Laundromat.”</a:t>
            </a:r>
          </a:p>
          <a:p>
            <a:pPr marL="0" indent="0">
              <a:buNone/>
            </a:pPr>
            <a:endParaRPr lang="en-US" altLang="en-US" sz="2000" u="sng" dirty="0"/>
          </a:p>
          <a:p>
            <a:pPr marL="0" indent="0">
              <a:buNone/>
            </a:pPr>
            <a:r>
              <a:rPr lang="en-US" altLang="en-US" sz="2000" u="sng" dirty="0"/>
              <a:t>Meaning</a:t>
            </a:r>
            <a:r>
              <a:rPr lang="en-US" altLang="en-US" sz="2000" dirty="0"/>
              <a:t>: broken; not working</a:t>
            </a:r>
          </a:p>
          <a:p>
            <a:pPr marL="0" indent="0">
              <a:buNone/>
            </a:pPr>
            <a:endParaRPr lang="en-US" altLang="en-US" sz="2000" u="sng" dirty="0"/>
          </a:p>
          <a:p>
            <a:pPr marL="0" indent="0">
              <a:buNone/>
            </a:pPr>
            <a:r>
              <a:rPr lang="en-US" altLang="en-US" sz="2000" u="sng" dirty="0"/>
              <a:t>Origin</a:t>
            </a:r>
            <a:r>
              <a:rPr lang="en-US" altLang="en-US" sz="2000" dirty="0"/>
              <a:t>: During WWI, British soldiers would often refer to any German as “Fritz” (a common German nickname</a:t>
            </a:r>
            <a:r>
              <a:rPr lang="en-US" altLang="en-US" sz="2000"/>
              <a:t>). If </a:t>
            </a:r>
            <a:r>
              <a:rPr lang="en-US" altLang="en-US" sz="2000" dirty="0"/>
              <a:t>something was broken or going wrong, the Germans must have had a hand in it!</a:t>
            </a:r>
          </a:p>
        </p:txBody>
      </p:sp>
      <p:pic>
        <p:nvPicPr>
          <p:cNvPr id="7" name="Picture 6">
            <a:extLst>
              <a:ext uri="{FF2B5EF4-FFF2-40B4-BE49-F238E27FC236}">
                <a16:creationId xmlns:a16="http://schemas.microsoft.com/office/drawing/2014/main" id="{E8F41686-2E56-4EB7-9367-99B0AB9BBC1C}"/>
              </a:ext>
            </a:extLst>
          </p:cNvPr>
          <p:cNvPicPr>
            <a:picLocks noChangeAspect="1"/>
          </p:cNvPicPr>
          <p:nvPr/>
        </p:nvPicPr>
        <p:blipFill rotWithShape="1">
          <a:blip r:embed="rId3"/>
          <a:srcRect l="487" t="1010" r="4887" b="8081"/>
          <a:stretch/>
        </p:blipFill>
        <p:spPr>
          <a:xfrm>
            <a:off x="8153400" y="1496777"/>
            <a:ext cx="2705100" cy="3864446"/>
          </a:xfrm>
          <a:prstGeom prst="rect">
            <a:avLst/>
          </a:prstGeom>
        </p:spPr>
      </p:pic>
    </p:spTree>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TM00501745[[fn=Classic frame]]</Template>
  <TotalTime>301</TotalTime>
  <Words>361</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Goudy Old Style</vt:lpstr>
      <vt:lpstr>ClassicFrameVTI</vt:lpstr>
      <vt:lpstr>Idioms </vt:lpstr>
      <vt:lpstr>Bells and whistles</vt:lpstr>
      <vt:lpstr>Out of the woods</vt:lpstr>
      <vt:lpstr>Shoot from the hip</vt:lpstr>
      <vt:lpstr>No spring chicken</vt:lpstr>
      <vt:lpstr>On the fritz</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Mary</dc:creator>
  <cp:lastModifiedBy>Sarah Burney</cp:lastModifiedBy>
  <cp:revision>44</cp:revision>
  <dcterms:created xsi:type="dcterms:W3CDTF">2009-03-31T01:53:57Z</dcterms:created>
  <dcterms:modified xsi:type="dcterms:W3CDTF">2022-02-20T14:14:40Z</dcterms:modified>
</cp:coreProperties>
</file>