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81445F-FF38-454B-8440-66EC575126B9}" v="13" dt="2021-12-23T04:52:54.2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h Burney" userId="3ff1fe9c-ec4d-4417-af83-dbc6e1aa8c41" providerId="ADAL" clId="{7F81445F-FF38-454B-8440-66EC575126B9}"/>
    <pc:docChg chg="undo custSel addSld modSld">
      <pc:chgData name="Sarah Burney" userId="3ff1fe9c-ec4d-4417-af83-dbc6e1aa8c41" providerId="ADAL" clId="{7F81445F-FF38-454B-8440-66EC575126B9}" dt="2022-03-14T13:31:31.950" v="3687" actId="115"/>
      <pc:docMkLst>
        <pc:docMk/>
      </pc:docMkLst>
      <pc:sldChg chg="addSp modSp mod setBg">
        <pc:chgData name="Sarah Burney" userId="3ff1fe9c-ec4d-4417-af83-dbc6e1aa8c41" providerId="ADAL" clId="{7F81445F-FF38-454B-8440-66EC575126B9}" dt="2021-12-23T02:53:48.579" v="160" actId="27636"/>
        <pc:sldMkLst>
          <pc:docMk/>
          <pc:sldMk cId="2359850121" sldId="258"/>
        </pc:sldMkLst>
        <pc:spChg chg="mod">
          <ac:chgData name="Sarah Burney" userId="3ff1fe9c-ec4d-4417-af83-dbc6e1aa8c41" providerId="ADAL" clId="{7F81445F-FF38-454B-8440-66EC575126B9}" dt="2021-12-23T02:53:40.216" v="156" actId="26606"/>
          <ac:spMkLst>
            <pc:docMk/>
            <pc:sldMk cId="2359850121" sldId="258"/>
            <ac:spMk id="2" creationId="{17FC937D-EE40-4FDD-AAA4-B72D722D813C}"/>
          </ac:spMkLst>
        </pc:spChg>
        <pc:spChg chg="mod ord">
          <ac:chgData name="Sarah Burney" userId="3ff1fe9c-ec4d-4417-af83-dbc6e1aa8c41" providerId="ADAL" clId="{7F81445F-FF38-454B-8440-66EC575126B9}" dt="2021-12-23T02:53:48.579" v="160" actId="27636"/>
          <ac:spMkLst>
            <pc:docMk/>
            <pc:sldMk cId="2359850121" sldId="258"/>
            <ac:spMk id="3" creationId="{A530F60F-31D4-4746-A250-955E2883951E}"/>
          </ac:spMkLst>
        </pc:spChg>
        <pc:spChg chg="add">
          <ac:chgData name="Sarah Burney" userId="3ff1fe9c-ec4d-4417-af83-dbc6e1aa8c41" providerId="ADAL" clId="{7F81445F-FF38-454B-8440-66EC575126B9}" dt="2021-12-23T02:53:40.216" v="156" actId="26606"/>
          <ac:spMkLst>
            <pc:docMk/>
            <pc:sldMk cId="2359850121" sldId="258"/>
            <ac:spMk id="9" creationId="{DBDA151C-5770-45E4-AAFF-59E7F403866D}"/>
          </ac:spMkLst>
        </pc:spChg>
        <pc:picChg chg="add mod">
          <ac:chgData name="Sarah Burney" userId="3ff1fe9c-ec4d-4417-af83-dbc6e1aa8c41" providerId="ADAL" clId="{7F81445F-FF38-454B-8440-66EC575126B9}" dt="2021-12-23T02:53:40.216" v="156" actId="26606"/>
          <ac:picMkLst>
            <pc:docMk/>
            <pc:sldMk cId="2359850121" sldId="258"/>
            <ac:picMk id="4" creationId="{7F569F0A-02D0-40AF-8789-A2502F395F33}"/>
          </ac:picMkLst>
        </pc:picChg>
        <pc:cxnChg chg="add">
          <ac:chgData name="Sarah Burney" userId="3ff1fe9c-ec4d-4417-af83-dbc6e1aa8c41" providerId="ADAL" clId="{7F81445F-FF38-454B-8440-66EC575126B9}" dt="2021-12-23T02:53:40.216" v="156" actId="26606"/>
          <ac:cxnSpMkLst>
            <pc:docMk/>
            <pc:sldMk cId="2359850121" sldId="258"/>
            <ac:cxnSpMk id="11" creationId="{FDE45FFB-BDDD-441E-8A3F-CA05C33E118E}"/>
          </ac:cxnSpMkLst>
        </pc:cxnChg>
      </pc:sldChg>
      <pc:sldChg chg="addSp modSp new mod setBg">
        <pc:chgData name="Sarah Burney" userId="3ff1fe9c-ec4d-4417-af83-dbc6e1aa8c41" providerId="ADAL" clId="{7F81445F-FF38-454B-8440-66EC575126B9}" dt="2021-12-23T03:01:04.088" v="450" actId="26606"/>
        <pc:sldMkLst>
          <pc:docMk/>
          <pc:sldMk cId="3615147254" sldId="259"/>
        </pc:sldMkLst>
        <pc:spChg chg="mod">
          <ac:chgData name="Sarah Burney" userId="3ff1fe9c-ec4d-4417-af83-dbc6e1aa8c41" providerId="ADAL" clId="{7F81445F-FF38-454B-8440-66EC575126B9}" dt="2021-12-23T03:01:04.088" v="450" actId="26606"/>
          <ac:spMkLst>
            <pc:docMk/>
            <pc:sldMk cId="3615147254" sldId="259"/>
            <ac:spMk id="2" creationId="{FFF976F7-9730-4220-8EA2-95B79FC009B2}"/>
          </ac:spMkLst>
        </pc:spChg>
        <pc:spChg chg="mod">
          <ac:chgData name="Sarah Burney" userId="3ff1fe9c-ec4d-4417-af83-dbc6e1aa8c41" providerId="ADAL" clId="{7F81445F-FF38-454B-8440-66EC575126B9}" dt="2021-12-23T03:01:04.088" v="450" actId="26606"/>
          <ac:spMkLst>
            <pc:docMk/>
            <pc:sldMk cId="3615147254" sldId="259"/>
            <ac:spMk id="3" creationId="{33A35B70-4B25-4993-AFE8-0586A16D6A3A}"/>
          </ac:spMkLst>
        </pc:spChg>
        <pc:spChg chg="add">
          <ac:chgData name="Sarah Burney" userId="3ff1fe9c-ec4d-4417-af83-dbc6e1aa8c41" providerId="ADAL" clId="{7F81445F-FF38-454B-8440-66EC575126B9}" dt="2021-12-23T03:01:04.088" v="450" actId="26606"/>
          <ac:spMkLst>
            <pc:docMk/>
            <pc:sldMk cId="3615147254" sldId="259"/>
            <ac:spMk id="9" creationId="{063F27BC-7079-4FF7-8F7C-ABC82FA3C247}"/>
          </ac:spMkLst>
        </pc:spChg>
        <pc:picChg chg="add mod">
          <ac:chgData name="Sarah Burney" userId="3ff1fe9c-ec4d-4417-af83-dbc6e1aa8c41" providerId="ADAL" clId="{7F81445F-FF38-454B-8440-66EC575126B9}" dt="2021-12-23T03:01:04.088" v="450" actId="26606"/>
          <ac:picMkLst>
            <pc:docMk/>
            <pc:sldMk cId="3615147254" sldId="259"/>
            <ac:picMk id="4" creationId="{34695949-8ADB-44A8-902A-611CB54588DD}"/>
          </ac:picMkLst>
        </pc:picChg>
        <pc:cxnChg chg="add">
          <ac:chgData name="Sarah Burney" userId="3ff1fe9c-ec4d-4417-af83-dbc6e1aa8c41" providerId="ADAL" clId="{7F81445F-FF38-454B-8440-66EC575126B9}" dt="2021-12-23T03:01:04.088" v="450" actId="26606"/>
          <ac:cxnSpMkLst>
            <pc:docMk/>
            <pc:sldMk cId="3615147254" sldId="259"/>
            <ac:cxnSpMk id="11" creationId="{7DC0D673-1F99-4297-849B-F821ED3E8779}"/>
          </ac:cxnSpMkLst>
        </pc:cxnChg>
      </pc:sldChg>
      <pc:sldChg chg="addSp delSp modSp new mod setBg">
        <pc:chgData name="Sarah Burney" userId="3ff1fe9c-ec4d-4417-af83-dbc6e1aa8c41" providerId="ADAL" clId="{7F81445F-FF38-454B-8440-66EC575126B9}" dt="2021-12-23T03:13:27.906" v="819" actId="26606"/>
        <pc:sldMkLst>
          <pc:docMk/>
          <pc:sldMk cId="293387403" sldId="260"/>
        </pc:sldMkLst>
        <pc:spChg chg="mod">
          <ac:chgData name="Sarah Burney" userId="3ff1fe9c-ec4d-4417-af83-dbc6e1aa8c41" providerId="ADAL" clId="{7F81445F-FF38-454B-8440-66EC575126B9}" dt="2021-12-23T03:13:27.906" v="819" actId="26606"/>
          <ac:spMkLst>
            <pc:docMk/>
            <pc:sldMk cId="293387403" sldId="260"/>
            <ac:spMk id="2" creationId="{31F5B0A5-3339-4353-8B83-351D0B51C5A4}"/>
          </ac:spMkLst>
        </pc:spChg>
        <pc:spChg chg="mod ord">
          <ac:chgData name="Sarah Burney" userId="3ff1fe9c-ec4d-4417-af83-dbc6e1aa8c41" providerId="ADAL" clId="{7F81445F-FF38-454B-8440-66EC575126B9}" dt="2021-12-23T03:13:27.906" v="819" actId="26606"/>
          <ac:spMkLst>
            <pc:docMk/>
            <pc:sldMk cId="293387403" sldId="260"/>
            <ac:spMk id="3" creationId="{51A016EC-1AA5-4E39-BB4B-53B8F686B156}"/>
          </ac:spMkLst>
        </pc:spChg>
        <pc:spChg chg="add del">
          <ac:chgData name="Sarah Burney" userId="3ff1fe9c-ec4d-4417-af83-dbc6e1aa8c41" providerId="ADAL" clId="{7F81445F-FF38-454B-8440-66EC575126B9}" dt="2021-12-23T03:13:27.906" v="819" actId="26606"/>
          <ac:spMkLst>
            <pc:docMk/>
            <pc:sldMk cId="293387403" sldId="260"/>
            <ac:spMk id="9" creationId="{744CAA32-F237-419C-A2DD-43C28D920D3C}"/>
          </ac:spMkLst>
        </pc:spChg>
        <pc:spChg chg="add del">
          <ac:chgData name="Sarah Burney" userId="3ff1fe9c-ec4d-4417-af83-dbc6e1aa8c41" providerId="ADAL" clId="{7F81445F-FF38-454B-8440-66EC575126B9}" dt="2021-12-23T03:13:27.906" v="818" actId="26606"/>
          <ac:spMkLst>
            <pc:docMk/>
            <pc:sldMk cId="293387403" sldId="260"/>
            <ac:spMk id="71" creationId="{744CAA32-F237-419C-A2DD-43C28D920D3C}"/>
          </ac:spMkLst>
        </pc:spChg>
        <pc:spChg chg="add">
          <ac:chgData name="Sarah Burney" userId="3ff1fe9c-ec4d-4417-af83-dbc6e1aa8c41" providerId="ADAL" clId="{7F81445F-FF38-454B-8440-66EC575126B9}" dt="2021-12-23T03:13:27.906" v="819" actId="26606"/>
          <ac:spMkLst>
            <pc:docMk/>
            <pc:sldMk cId="293387403" sldId="260"/>
            <ac:spMk id="1028" creationId="{744CAA32-F237-419C-A2DD-43C28D920D3C}"/>
          </ac:spMkLst>
        </pc:spChg>
        <pc:picChg chg="add del mod">
          <ac:chgData name="Sarah Burney" userId="3ff1fe9c-ec4d-4417-af83-dbc6e1aa8c41" providerId="ADAL" clId="{7F81445F-FF38-454B-8440-66EC575126B9}" dt="2021-12-23T03:13:17.785" v="815" actId="478"/>
          <ac:picMkLst>
            <pc:docMk/>
            <pc:sldMk cId="293387403" sldId="260"/>
            <ac:picMk id="4" creationId="{DF502062-AC8A-4B82-A263-57B7B0496498}"/>
          </ac:picMkLst>
        </pc:picChg>
        <pc:picChg chg="add mod">
          <ac:chgData name="Sarah Burney" userId="3ff1fe9c-ec4d-4417-af83-dbc6e1aa8c41" providerId="ADAL" clId="{7F81445F-FF38-454B-8440-66EC575126B9}" dt="2021-12-23T03:13:27.906" v="819" actId="26606"/>
          <ac:picMkLst>
            <pc:docMk/>
            <pc:sldMk cId="293387403" sldId="260"/>
            <ac:picMk id="1026" creationId="{3A694ECF-1D6D-4DF3-8E4A-C7D6E602B0C3}"/>
          </ac:picMkLst>
        </pc:picChg>
        <pc:cxnChg chg="add del">
          <ac:chgData name="Sarah Burney" userId="3ff1fe9c-ec4d-4417-af83-dbc6e1aa8c41" providerId="ADAL" clId="{7F81445F-FF38-454B-8440-66EC575126B9}" dt="2021-12-23T03:13:27.906" v="819" actId="26606"/>
          <ac:cxnSpMkLst>
            <pc:docMk/>
            <pc:sldMk cId="293387403" sldId="260"/>
            <ac:cxnSpMk id="11" creationId="{691422F5-4221-4812-AFD9-5479C6D60AD9}"/>
          </ac:cxnSpMkLst>
        </pc:cxnChg>
        <pc:cxnChg chg="add del">
          <ac:chgData name="Sarah Burney" userId="3ff1fe9c-ec4d-4417-af83-dbc6e1aa8c41" providerId="ADAL" clId="{7F81445F-FF38-454B-8440-66EC575126B9}" dt="2021-12-23T03:13:27.906" v="818" actId="26606"/>
          <ac:cxnSpMkLst>
            <pc:docMk/>
            <pc:sldMk cId="293387403" sldId="260"/>
            <ac:cxnSpMk id="73" creationId="{691422F5-4221-4812-AFD9-5479C6D60AD9}"/>
          </ac:cxnSpMkLst>
        </pc:cxnChg>
        <pc:cxnChg chg="add">
          <ac:chgData name="Sarah Burney" userId="3ff1fe9c-ec4d-4417-af83-dbc6e1aa8c41" providerId="ADAL" clId="{7F81445F-FF38-454B-8440-66EC575126B9}" dt="2021-12-23T03:13:27.906" v="819" actId="26606"/>
          <ac:cxnSpMkLst>
            <pc:docMk/>
            <pc:sldMk cId="293387403" sldId="260"/>
            <ac:cxnSpMk id="1029" creationId="{88D00D77-D299-4699-8F8E-BD436FF71518}"/>
          </ac:cxnSpMkLst>
        </pc:cxnChg>
      </pc:sldChg>
      <pc:sldChg chg="addSp modSp new mod setBg">
        <pc:chgData name="Sarah Burney" userId="3ff1fe9c-ec4d-4417-af83-dbc6e1aa8c41" providerId="ADAL" clId="{7F81445F-FF38-454B-8440-66EC575126B9}" dt="2021-12-23T11:25:20.228" v="3676" actId="27636"/>
        <pc:sldMkLst>
          <pc:docMk/>
          <pc:sldMk cId="2219123413" sldId="261"/>
        </pc:sldMkLst>
        <pc:spChg chg="mod">
          <ac:chgData name="Sarah Burney" userId="3ff1fe9c-ec4d-4417-af83-dbc6e1aa8c41" providerId="ADAL" clId="{7F81445F-FF38-454B-8440-66EC575126B9}" dt="2021-12-23T03:59:02.511" v="1387" actId="26606"/>
          <ac:spMkLst>
            <pc:docMk/>
            <pc:sldMk cId="2219123413" sldId="261"/>
            <ac:spMk id="2" creationId="{108B3986-10E3-47B0-9B9C-8E54D96EE8E0}"/>
          </ac:spMkLst>
        </pc:spChg>
        <pc:spChg chg="mod">
          <ac:chgData name="Sarah Burney" userId="3ff1fe9c-ec4d-4417-af83-dbc6e1aa8c41" providerId="ADAL" clId="{7F81445F-FF38-454B-8440-66EC575126B9}" dt="2021-12-23T11:25:20.228" v="3676" actId="27636"/>
          <ac:spMkLst>
            <pc:docMk/>
            <pc:sldMk cId="2219123413" sldId="261"/>
            <ac:spMk id="3" creationId="{10CD0636-F709-481D-A9BE-3DE86F3E488A}"/>
          </ac:spMkLst>
        </pc:spChg>
        <pc:spChg chg="add">
          <ac:chgData name="Sarah Burney" userId="3ff1fe9c-ec4d-4417-af83-dbc6e1aa8c41" providerId="ADAL" clId="{7F81445F-FF38-454B-8440-66EC575126B9}" dt="2021-12-23T03:59:02.511" v="1387" actId="26606"/>
          <ac:spMkLst>
            <pc:docMk/>
            <pc:sldMk cId="2219123413" sldId="261"/>
            <ac:spMk id="9" creationId="{063F27BC-7079-4FF7-8F7C-ABC82FA3C247}"/>
          </ac:spMkLst>
        </pc:spChg>
        <pc:picChg chg="add mod modCrop">
          <ac:chgData name="Sarah Burney" userId="3ff1fe9c-ec4d-4417-af83-dbc6e1aa8c41" providerId="ADAL" clId="{7F81445F-FF38-454B-8440-66EC575126B9}" dt="2021-12-23T03:59:49.552" v="1392" actId="732"/>
          <ac:picMkLst>
            <pc:docMk/>
            <pc:sldMk cId="2219123413" sldId="261"/>
            <ac:picMk id="4" creationId="{898B4F7F-04EE-4C76-9449-D85223A41611}"/>
          </ac:picMkLst>
        </pc:picChg>
        <pc:cxnChg chg="add">
          <ac:chgData name="Sarah Burney" userId="3ff1fe9c-ec4d-4417-af83-dbc6e1aa8c41" providerId="ADAL" clId="{7F81445F-FF38-454B-8440-66EC575126B9}" dt="2021-12-23T03:59:02.511" v="1387" actId="26606"/>
          <ac:cxnSpMkLst>
            <pc:docMk/>
            <pc:sldMk cId="2219123413" sldId="261"/>
            <ac:cxnSpMk id="11" creationId="{7DC0D673-1F99-4297-849B-F821ED3E8779}"/>
          </ac:cxnSpMkLst>
        </pc:cxnChg>
      </pc:sldChg>
      <pc:sldChg chg="addSp modSp new mod setBg">
        <pc:chgData name="Sarah Burney" userId="3ff1fe9c-ec4d-4417-af83-dbc6e1aa8c41" providerId="ADAL" clId="{7F81445F-FF38-454B-8440-66EC575126B9}" dt="2021-12-23T04:05:55.659" v="1843" actId="27636"/>
        <pc:sldMkLst>
          <pc:docMk/>
          <pc:sldMk cId="420646085" sldId="262"/>
        </pc:sldMkLst>
        <pc:spChg chg="mod">
          <ac:chgData name="Sarah Burney" userId="3ff1fe9c-ec4d-4417-af83-dbc6e1aa8c41" providerId="ADAL" clId="{7F81445F-FF38-454B-8440-66EC575126B9}" dt="2021-12-23T04:01:50.863" v="1447" actId="26606"/>
          <ac:spMkLst>
            <pc:docMk/>
            <pc:sldMk cId="420646085" sldId="262"/>
            <ac:spMk id="2" creationId="{F28AA5D3-7B53-4EA8-BE39-13B597BB2A02}"/>
          </ac:spMkLst>
        </pc:spChg>
        <pc:spChg chg="mod ord">
          <ac:chgData name="Sarah Burney" userId="3ff1fe9c-ec4d-4417-af83-dbc6e1aa8c41" providerId="ADAL" clId="{7F81445F-FF38-454B-8440-66EC575126B9}" dt="2021-12-23T04:05:55.659" v="1843" actId="27636"/>
          <ac:spMkLst>
            <pc:docMk/>
            <pc:sldMk cId="420646085" sldId="262"/>
            <ac:spMk id="3" creationId="{ED5E79C9-C7F8-4564-BF1A-6564B9310BDA}"/>
          </ac:spMkLst>
        </pc:spChg>
        <pc:spChg chg="add">
          <ac:chgData name="Sarah Burney" userId="3ff1fe9c-ec4d-4417-af83-dbc6e1aa8c41" providerId="ADAL" clId="{7F81445F-FF38-454B-8440-66EC575126B9}" dt="2021-12-23T04:01:50.863" v="1447" actId="26606"/>
          <ac:spMkLst>
            <pc:docMk/>
            <pc:sldMk cId="420646085" sldId="262"/>
            <ac:spMk id="9" creationId="{744CAA32-F237-419C-A2DD-43C28D920D3C}"/>
          </ac:spMkLst>
        </pc:spChg>
        <pc:picChg chg="add mod">
          <ac:chgData name="Sarah Burney" userId="3ff1fe9c-ec4d-4417-af83-dbc6e1aa8c41" providerId="ADAL" clId="{7F81445F-FF38-454B-8440-66EC575126B9}" dt="2021-12-23T04:01:50.863" v="1447" actId="26606"/>
          <ac:picMkLst>
            <pc:docMk/>
            <pc:sldMk cId="420646085" sldId="262"/>
            <ac:picMk id="4" creationId="{3F781856-546E-43D2-9A26-AD401F28B61E}"/>
          </ac:picMkLst>
        </pc:picChg>
        <pc:cxnChg chg="add">
          <ac:chgData name="Sarah Burney" userId="3ff1fe9c-ec4d-4417-af83-dbc6e1aa8c41" providerId="ADAL" clId="{7F81445F-FF38-454B-8440-66EC575126B9}" dt="2021-12-23T04:01:50.863" v="1447" actId="26606"/>
          <ac:cxnSpMkLst>
            <pc:docMk/>
            <pc:sldMk cId="420646085" sldId="262"/>
            <ac:cxnSpMk id="11" creationId="{691422F5-4221-4812-AFD9-5479C6D60AD9}"/>
          </ac:cxnSpMkLst>
        </pc:cxnChg>
      </pc:sldChg>
      <pc:sldChg chg="addSp modSp new mod setBg">
        <pc:chgData name="Sarah Burney" userId="3ff1fe9c-ec4d-4417-af83-dbc6e1aa8c41" providerId="ADAL" clId="{7F81445F-FF38-454B-8440-66EC575126B9}" dt="2022-03-14T13:31:31.950" v="3687" actId="115"/>
        <pc:sldMkLst>
          <pc:docMk/>
          <pc:sldMk cId="121600020" sldId="263"/>
        </pc:sldMkLst>
        <pc:spChg chg="mod">
          <ac:chgData name="Sarah Burney" userId="3ff1fe9c-ec4d-4417-af83-dbc6e1aa8c41" providerId="ADAL" clId="{7F81445F-FF38-454B-8440-66EC575126B9}" dt="2021-12-23T04:33:30.583" v="2649" actId="26606"/>
          <ac:spMkLst>
            <pc:docMk/>
            <pc:sldMk cId="121600020" sldId="263"/>
            <ac:spMk id="2" creationId="{7D758A6B-BC75-44C9-A291-DEB1B5D7D9BB}"/>
          </ac:spMkLst>
        </pc:spChg>
        <pc:spChg chg="mod">
          <ac:chgData name="Sarah Burney" userId="3ff1fe9c-ec4d-4417-af83-dbc6e1aa8c41" providerId="ADAL" clId="{7F81445F-FF38-454B-8440-66EC575126B9}" dt="2022-03-14T13:31:31.950" v="3687" actId="115"/>
          <ac:spMkLst>
            <pc:docMk/>
            <pc:sldMk cId="121600020" sldId="263"/>
            <ac:spMk id="3" creationId="{B630D4E9-84A8-4DE4-8FDA-0FEE05C9EC4A}"/>
          </ac:spMkLst>
        </pc:spChg>
        <pc:spChg chg="add">
          <ac:chgData name="Sarah Burney" userId="3ff1fe9c-ec4d-4417-af83-dbc6e1aa8c41" providerId="ADAL" clId="{7F81445F-FF38-454B-8440-66EC575126B9}" dt="2021-12-23T04:33:30.583" v="2649" actId="26606"/>
          <ac:spMkLst>
            <pc:docMk/>
            <pc:sldMk cId="121600020" sldId="263"/>
            <ac:spMk id="9" creationId="{063F27BC-7079-4FF7-8F7C-ABC82FA3C247}"/>
          </ac:spMkLst>
        </pc:spChg>
        <pc:picChg chg="add mod modCrop">
          <ac:chgData name="Sarah Burney" userId="3ff1fe9c-ec4d-4417-af83-dbc6e1aa8c41" providerId="ADAL" clId="{7F81445F-FF38-454B-8440-66EC575126B9}" dt="2021-12-23T04:34:10.379" v="2656" actId="18131"/>
          <ac:picMkLst>
            <pc:docMk/>
            <pc:sldMk cId="121600020" sldId="263"/>
            <ac:picMk id="4" creationId="{7B6148F3-A064-474E-AF1A-07927EB88BA1}"/>
          </ac:picMkLst>
        </pc:picChg>
        <pc:cxnChg chg="add">
          <ac:chgData name="Sarah Burney" userId="3ff1fe9c-ec4d-4417-af83-dbc6e1aa8c41" providerId="ADAL" clId="{7F81445F-FF38-454B-8440-66EC575126B9}" dt="2021-12-23T04:33:30.583" v="2649" actId="26606"/>
          <ac:cxnSpMkLst>
            <pc:docMk/>
            <pc:sldMk cId="121600020" sldId="263"/>
            <ac:cxnSpMk id="11" creationId="{7DC0D673-1F99-4297-849B-F821ED3E8779}"/>
          </ac:cxnSpMkLst>
        </pc:cxnChg>
      </pc:sldChg>
      <pc:sldChg chg="addSp modSp new mod setBg">
        <pc:chgData name="Sarah Burney" userId="3ff1fe9c-ec4d-4417-af83-dbc6e1aa8c41" providerId="ADAL" clId="{7F81445F-FF38-454B-8440-66EC575126B9}" dt="2021-12-23T04:43:30.322" v="2959" actId="12"/>
        <pc:sldMkLst>
          <pc:docMk/>
          <pc:sldMk cId="16959468" sldId="264"/>
        </pc:sldMkLst>
        <pc:spChg chg="mod">
          <ac:chgData name="Sarah Burney" userId="3ff1fe9c-ec4d-4417-af83-dbc6e1aa8c41" providerId="ADAL" clId="{7F81445F-FF38-454B-8440-66EC575126B9}" dt="2021-12-23T04:43:24.760" v="2958" actId="26606"/>
          <ac:spMkLst>
            <pc:docMk/>
            <pc:sldMk cId="16959468" sldId="264"/>
            <ac:spMk id="2" creationId="{51D4C7EC-B1BA-49A8-BF2A-47E45BC7B1F4}"/>
          </ac:spMkLst>
        </pc:spChg>
        <pc:spChg chg="mod ord">
          <ac:chgData name="Sarah Burney" userId="3ff1fe9c-ec4d-4417-af83-dbc6e1aa8c41" providerId="ADAL" clId="{7F81445F-FF38-454B-8440-66EC575126B9}" dt="2021-12-23T04:43:30.322" v="2959" actId="12"/>
          <ac:spMkLst>
            <pc:docMk/>
            <pc:sldMk cId="16959468" sldId="264"/>
            <ac:spMk id="3" creationId="{6F135D0B-29C0-4FE6-B9F7-708EB1FAB2E6}"/>
          </ac:spMkLst>
        </pc:spChg>
        <pc:spChg chg="add">
          <ac:chgData name="Sarah Burney" userId="3ff1fe9c-ec4d-4417-af83-dbc6e1aa8c41" providerId="ADAL" clId="{7F81445F-FF38-454B-8440-66EC575126B9}" dt="2021-12-23T04:43:24.760" v="2958" actId="26606"/>
          <ac:spMkLst>
            <pc:docMk/>
            <pc:sldMk cId="16959468" sldId="264"/>
            <ac:spMk id="9" creationId="{744CAA32-F237-419C-A2DD-43C28D920D3C}"/>
          </ac:spMkLst>
        </pc:spChg>
        <pc:picChg chg="add mod">
          <ac:chgData name="Sarah Burney" userId="3ff1fe9c-ec4d-4417-af83-dbc6e1aa8c41" providerId="ADAL" clId="{7F81445F-FF38-454B-8440-66EC575126B9}" dt="2021-12-23T04:43:24.760" v="2958" actId="26606"/>
          <ac:picMkLst>
            <pc:docMk/>
            <pc:sldMk cId="16959468" sldId="264"/>
            <ac:picMk id="4" creationId="{17709D69-71AA-40AE-907B-3E7B3EFA97F9}"/>
          </ac:picMkLst>
        </pc:picChg>
        <pc:cxnChg chg="add">
          <ac:chgData name="Sarah Burney" userId="3ff1fe9c-ec4d-4417-af83-dbc6e1aa8c41" providerId="ADAL" clId="{7F81445F-FF38-454B-8440-66EC575126B9}" dt="2021-12-23T04:43:24.760" v="2958" actId="26606"/>
          <ac:cxnSpMkLst>
            <pc:docMk/>
            <pc:sldMk cId="16959468" sldId="264"/>
            <ac:cxnSpMk id="11" creationId="{691422F5-4221-4812-AFD9-5479C6D60AD9}"/>
          </ac:cxnSpMkLst>
        </pc:cxnChg>
      </pc:sldChg>
      <pc:sldChg chg="addSp delSp modSp new mod setBg">
        <pc:chgData name="Sarah Burney" userId="3ff1fe9c-ec4d-4417-af83-dbc6e1aa8c41" providerId="ADAL" clId="{7F81445F-FF38-454B-8440-66EC575126B9}" dt="2021-12-23T11:26:13.287" v="3681" actId="113"/>
        <pc:sldMkLst>
          <pc:docMk/>
          <pc:sldMk cId="3628414162" sldId="265"/>
        </pc:sldMkLst>
        <pc:spChg chg="mod">
          <ac:chgData name="Sarah Burney" userId="3ff1fe9c-ec4d-4417-af83-dbc6e1aa8c41" providerId="ADAL" clId="{7F81445F-FF38-454B-8440-66EC575126B9}" dt="2021-12-23T04:50:00.423" v="3413" actId="26606"/>
          <ac:spMkLst>
            <pc:docMk/>
            <pc:sldMk cId="3628414162" sldId="265"/>
            <ac:spMk id="2" creationId="{F8A84812-409E-4B15-8BE3-51F789A2C097}"/>
          </ac:spMkLst>
        </pc:spChg>
        <pc:spChg chg="mod ord">
          <ac:chgData name="Sarah Burney" userId="3ff1fe9c-ec4d-4417-af83-dbc6e1aa8c41" providerId="ADAL" clId="{7F81445F-FF38-454B-8440-66EC575126B9}" dt="2021-12-23T11:26:13.287" v="3681" actId="113"/>
          <ac:spMkLst>
            <pc:docMk/>
            <pc:sldMk cId="3628414162" sldId="265"/>
            <ac:spMk id="3" creationId="{5210CAFF-6716-40FE-96E5-01A0BBAD1439}"/>
          </ac:spMkLst>
        </pc:spChg>
        <pc:spChg chg="add del">
          <ac:chgData name="Sarah Burney" userId="3ff1fe9c-ec4d-4417-af83-dbc6e1aa8c41" providerId="ADAL" clId="{7F81445F-FF38-454B-8440-66EC575126B9}" dt="2021-12-23T04:50:00.423" v="3413" actId="26606"/>
          <ac:spMkLst>
            <pc:docMk/>
            <pc:sldMk cId="3628414162" sldId="265"/>
            <ac:spMk id="9" creationId="{744CAA32-F237-419C-A2DD-43C28D920D3C}"/>
          </ac:spMkLst>
        </pc:spChg>
        <pc:spChg chg="add">
          <ac:chgData name="Sarah Burney" userId="3ff1fe9c-ec4d-4417-af83-dbc6e1aa8c41" providerId="ADAL" clId="{7F81445F-FF38-454B-8440-66EC575126B9}" dt="2021-12-23T04:50:00.423" v="3413" actId="26606"/>
          <ac:spMkLst>
            <pc:docMk/>
            <pc:sldMk cId="3628414162" sldId="265"/>
            <ac:spMk id="16" creationId="{744CAA32-F237-419C-A2DD-43C28D920D3C}"/>
          </ac:spMkLst>
        </pc:spChg>
        <pc:picChg chg="add mod ord">
          <ac:chgData name="Sarah Burney" userId="3ff1fe9c-ec4d-4417-af83-dbc6e1aa8c41" providerId="ADAL" clId="{7F81445F-FF38-454B-8440-66EC575126B9}" dt="2021-12-23T04:50:00.423" v="3413" actId="26606"/>
          <ac:picMkLst>
            <pc:docMk/>
            <pc:sldMk cId="3628414162" sldId="265"/>
            <ac:picMk id="4" creationId="{E5AAF943-19CA-415E-8E28-8414D2B200FE}"/>
          </ac:picMkLst>
        </pc:picChg>
        <pc:cxnChg chg="add del">
          <ac:chgData name="Sarah Burney" userId="3ff1fe9c-ec4d-4417-af83-dbc6e1aa8c41" providerId="ADAL" clId="{7F81445F-FF38-454B-8440-66EC575126B9}" dt="2021-12-23T04:50:00.423" v="3413" actId="26606"/>
          <ac:cxnSpMkLst>
            <pc:docMk/>
            <pc:sldMk cId="3628414162" sldId="265"/>
            <ac:cxnSpMk id="11" creationId="{691422F5-4221-4812-AFD9-5479C6D60AD9}"/>
          </ac:cxnSpMkLst>
        </pc:cxnChg>
        <pc:cxnChg chg="add">
          <ac:chgData name="Sarah Burney" userId="3ff1fe9c-ec4d-4417-af83-dbc6e1aa8c41" providerId="ADAL" clId="{7F81445F-FF38-454B-8440-66EC575126B9}" dt="2021-12-23T04:50:00.423" v="3413" actId="26606"/>
          <ac:cxnSpMkLst>
            <pc:docMk/>
            <pc:sldMk cId="3628414162" sldId="265"/>
            <ac:cxnSpMk id="18" creationId="{753FE100-D0AB-4AE2-824B-60CFA31EC6A2}"/>
          </ac:cxnSpMkLst>
        </pc:cxnChg>
      </pc:sldChg>
      <pc:sldChg chg="addSp modSp new mod setBg">
        <pc:chgData name="Sarah Burney" userId="3ff1fe9c-ec4d-4417-af83-dbc6e1aa8c41" providerId="ADAL" clId="{7F81445F-FF38-454B-8440-66EC575126B9}" dt="2021-12-23T04:53:01.473" v="3674" actId="27636"/>
        <pc:sldMkLst>
          <pc:docMk/>
          <pc:sldMk cId="526031837" sldId="266"/>
        </pc:sldMkLst>
        <pc:spChg chg="mod">
          <ac:chgData name="Sarah Burney" userId="3ff1fe9c-ec4d-4417-af83-dbc6e1aa8c41" providerId="ADAL" clId="{7F81445F-FF38-454B-8440-66EC575126B9}" dt="2021-12-23T04:52:57.110" v="3672" actId="26606"/>
          <ac:spMkLst>
            <pc:docMk/>
            <pc:sldMk cId="526031837" sldId="266"/>
            <ac:spMk id="2" creationId="{7A6D9E0C-9565-449A-98D0-39F270DDA9A3}"/>
          </ac:spMkLst>
        </pc:spChg>
        <pc:spChg chg="mod ord">
          <ac:chgData name="Sarah Burney" userId="3ff1fe9c-ec4d-4417-af83-dbc6e1aa8c41" providerId="ADAL" clId="{7F81445F-FF38-454B-8440-66EC575126B9}" dt="2021-12-23T04:53:01.473" v="3674" actId="27636"/>
          <ac:spMkLst>
            <pc:docMk/>
            <pc:sldMk cId="526031837" sldId="266"/>
            <ac:spMk id="3" creationId="{62EBC7C2-7350-43CA-85BB-4CC9700EFEF6}"/>
          </ac:spMkLst>
        </pc:spChg>
        <pc:spChg chg="add">
          <ac:chgData name="Sarah Burney" userId="3ff1fe9c-ec4d-4417-af83-dbc6e1aa8c41" providerId="ADAL" clId="{7F81445F-FF38-454B-8440-66EC575126B9}" dt="2021-12-23T04:52:57.110" v="3672" actId="26606"/>
          <ac:spMkLst>
            <pc:docMk/>
            <pc:sldMk cId="526031837" sldId="266"/>
            <ac:spMk id="71" creationId="{744CAA32-F237-419C-A2DD-43C28D920D3C}"/>
          </ac:spMkLst>
        </pc:spChg>
        <pc:picChg chg="add mod">
          <ac:chgData name="Sarah Burney" userId="3ff1fe9c-ec4d-4417-af83-dbc6e1aa8c41" providerId="ADAL" clId="{7F81445F-FF38-454B-8440-66EC575126B9}" dt="2021-12-23T04:52:57.110" v="3672" actId="26606"/>
          <ac:picMkLst>
            <pc:docMk/>
            <pc:sldMk cId="526031837" sldId="266"/>
            <ac:picMk id="1026" creationId="{F0E6FD8E-6DD8-4DD8-8024-43670070853C}"/>
          </ac:picMkLst>
        </pc:picChg>
        <pc:cxnChg chg="add">
          <ac:chgData name="Sarah Burney" userId="3ff1fe9c-ec4d-4417-af83-dbc6e1aa8c41" providerId="ADAL" clId="{7F81445F-FF38-454B-8440-66EC575126B9}" dt="2021-12-23T04:52:57.110" v="3672" actId="26606"/>
          <ac:cxnSpMkLst>
            <pc:docMk/>
            <pc:sldMk cId="526031837" sldId="266"/>
            <ac:cxnSpMk id="73" creationId="{691422F5-4221-4812-AFD9-5479C6D60AD9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5610A-17B4-4656-93CF-E1D9982860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2629" y="1371600"/>
            <a:ext cx="5935540" cy="2696866"/>
          </a:xfrm>
        </p:spPr>
        <p:txBody>
          <a:bodyPr anchor="t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51C80B-DFD6-415B-BA5B-E56E510CD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2629" y="4584879"/>
            <a:ext cx="5935540" cy="1287887"/>
          </a:xfrm>
        </p:spPr>
        <p:txBody>
          <a:bodyPr anchor="b">
            <a:normAutofit/>
          </a:bodyPr>
          <a:lstStyle>
            <a:lvl1pPr marL="0" indent="0" algn="l">
              <a:lnSpc>
                <a:spcPct val="13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2065B-06FF-4991-9F8A-4BE25457B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DF2FA-C604-45D8-A633-11D3742EC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E5DA9-2D04-4850-AB9F-BD3538165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241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E4BB7-3F30-4C31-9BB2-8EC24FC0A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CF4134-70F5-4EE6-88BE-49D129630C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EABC7-C044-44DE-B303-55A0581D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A63E1-5BC5-402E-9916-BAB84BCF0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EF915-AF64-4ECC-8B1A-B7E6A89B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609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B09414-2AA1-4D8E-A00A-C092FBC92D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98077" y="1401097"/>
            <a:ext cx="2155722" cy="4775865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2C3A78-37C5-46D0-9DF4-CB78AF883C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401097"/>
            <a:ext cx="8232058" cy="4775866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D8705E-925D-4F57-8268-107CE3CF4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FE207E-070D-4EC8-A44C-21F1815FD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D01D1-C266-4161-A820-C084B9801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324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8B246-6A68-46BE-9DBD-614FA8CF4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47706-8D18-4093-A7C1-F30D7543C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7C8FC-AAEA-4AB6-9DB5-2503F58F0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1616B-3F08-4869-A522-773C3894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30CE6-9124-4B3A-A912-AE16B5C34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953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78885-57B2-4930-BD7D-CBF916ED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9" y="1709738"/>
            <a:ext cx="9214884" cy="3159974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E495E4-2F8B-4CC7-88AC-A312067E6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2628" y="5018567"/>
            <a:ext cx="7907079" cy="107388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85CC9-BAD3-4807-90BB-97DA2D6A6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08CEF-165F-4D7E-9666-5CD0156B4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0EBC3D-3277-4D34-9F67-71040C21E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60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477A4-4D01-45B6-9563-0BF13BA72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17E00-96AC-45F0-82B2-9F601E9B93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849526"/>
            <a:ext cx="5105400" cy="321047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BA30CD-95C0-427B-A571-A7D8A5327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849526"/>
            <a:ext cx="5105400" cy="3210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67CAC-53E4-44AF-BEAC-8FFB96F05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3D9F3A-E7F0-45E7-AFA8-0D4A669EC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5F008B-58BB-45FF-923F-5909DAB49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852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7B549-9E51-42E0-992A-73E775957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8" y="1371599"/>
            <a:ext cx="10442760" cy="93975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1A5FDC-7C4B-45FB-8462-E2CE79919F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2628" y="2311353"/>
            <a:ext cx="5084947" cy="69537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8B686-2E92-45B9-A3D7-9DCAA0C50B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2628" y="3006725"/>
            <a:ext cx="5084947" cy="318293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ADB526-4A44-47B6-8D14-93202E590A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311353"/>
            <a:ext cx="5183188" cy="69537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4177CA-5C13-4311-BFD3-B98FBD942D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006725"/>
            <a:ext cx="5183188" cy="31829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EA255A-4CB5-40CA-B756-1AA5E27C2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3072C4-10F1-49B8-B0BF-69204EDDC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5ACC97-44C1-4887-909B-E6732D3C1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784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7D313-943A-47E0-8A7A-DFFBCC297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AC25A7-81C8-4AA1-AD9F-C78A451FD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F54740-6022-46B2-9C55-B60E96516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9497C9-6B5E-46D6-8FE9-0A5E0CF7F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542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740D3C-270A-401A-810C-2F86BBBB8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CBE9F8-1765-4F36-A4DE-1DB136025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90CF9E-A6C6-4873-ADBE-7A2939319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433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CDF8-00AD-4441-A6D5-9D7A659E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8" y="1463038"/>
            <a:ext cx="3859397" cy="1471548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330AF-CB7E-420A-AE8A-E02E90325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3257AD-2422-4CDA-9C55-700F4B5BF2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2628" y="2934586"/>
            <a:ext cx="3859397" cy="29344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1B7454-C1CC-46F2-A6FB-1FE786C48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77DBE-6CC7-421B-AB5E-341E20BD9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6EAB8F-7526-4CDB-B782-FAD8B3E70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448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1647F-5A61-44C9-81DC-331C9AE5D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8" y="1463038"/>
            <a:ext cx="3859397" cy="1471548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627A0F-F1B8-49BE-A0FF-7FE16E3BDC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6D1BD6-1519-4431-9FAF-7D4F41299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2628" y="2934586"/>
            <a:ext cx="3859397" cy="29344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587A0-353B-42C2-BA96-B1ADEDF64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D5A88E-3957-4B76-B1BE-416402921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F7C5FD-E56A-4C66-8F23-087F95A2F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979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B4E786-7636-4278-8595-D365D28A7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371600"/>
            <a:ext cx="10363200" cy="1314443"/>
          </a:xfrm>
          <a:prstGeom prst="rect">
            <a:avLst/>
          </a:prstGeom>
        </p:spPr>
        <p:txBody>
          <a:bodyPr lIns="109728" tIns="109728" rIns="109728" bIns="91440"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740849-7059-4C70-992B-5304D2EE9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399" y="2853369"/>
            <a:ext cx="10363200" cy="3088460"/>
          </a:xfrm>
          <a:prstGeom prst="rect">
            <a:avLst/>
          </a:prstGeom>
        </p:spPr>
        <p:txBody>
          <a:bodyPr lIns="109728" tIns="109728" rIns="109728" bIns="9144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FEBF6-CEA6-4332-87B3-697807571C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2628" y="6356350"/>
            <a:ext cx="27432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l">
              <a:defRPr sz="1050" b="0" cap="none" spc="100" baseline="0">
                <a:solidFill>
                  <a:schemeClr val="tx1"/>
                </a:solidFill>
              </a:defRPr>
            </a:lvl1pPr>
          </a:lstStyle>
          <a:p>
            <a:fld id="{0D4E46AA-1EC0-4433-9956-E798E94A6FB7}" type="datetimeFigureOut">
              <a:rPr lang="en-US" smtClean="0"/>
              <a:pPr/>
              <a:t>3/15/2022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6BAF94-621C-43E1-BA0C-410A689903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67622" y="6356350"/>
            <a:ext cx="4040373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r">
              <a:defRPr sz="1050" b="0" cap="none" spc="1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D19E5-9E16-48C9-AAE2-0C70679A8D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7995" y="6356350"/>
            <a:ext cx="723014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r">
              <a:defRPr sz="1050" b="0" cap="none" spc="100" baseline="0">
                <a:solidFill>
                  <a:schemeClr val="tx1"/>
                </a:solidFill>
              </a:defRPr>
            </a:lvl1pPr>
          </a:lstStyle>
          <a:p>
            <a:fld id="{70C38C08-47C7-4847-B0BE-B9D8DEEB3D1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209B62C-3402-4623-9A7C-AA048B56F8C3}"/>
              </a:ext>
            </a:extLst>
          </p:cNvPr>
          <p:cNvCxnSpPr>
            <a:cxnSpLocks/>
          </p:cNvCxnSpPr>
          <p:nvPr/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3477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67" r:id="rId6"/>
    <p:sldLayoutId id="2147483663" r:id="rId7"/>
    <p:sldLayoutId id="2147483664" r:id="rId8"/>
    <p:sldLayoutId id="2147483665" r:id="rId9"/>
    <p:sldLayoutId id="2147483666" r:id="rId10"/>
    <p:sldLayoutId id="2147483668" r:id="rId11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4000" kern="1200" spc="13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87000"/>
        <a:buFont typeface="Arial" panose="020B0604020202020204" pitchFamily="34" charset="0"/>
        <a:buChar char="•"/>
        <a:defRPr sz="2000" kern="1200" spc="100">
          <a:solidFill>
            <a:schemeClr val="tx1"/>
          </a:solidFill>
          <a:latin typeface="+mn-lt"/>
          <a:ea typeface="+mn-ea"/>
          <a:cs typeface="+mn-cs"/>
        </a:defRPr>
      </a:lvl1pPr>
      <a:lvl2pPr marL="274320" indent="0" algn="l" defTabSz="914400" rtl="0" eaLnBrk="1" latinLnBrk="0" hangingPunct="1">
        <a:lnSpc>
          <a:spcPct val="120000"/>
        </a:lnSpc>
        <a:spcBef>
          <a:spcPts val="500"/>
        </a:spcBef>
        <a:buSzPct val="87000"/>
        <a:buFontTx/>
        <a:buNone/>
        <a:defRPr sz="1800" kern="1200" spc="1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600" kern="1200" spc="1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0" algn="l" defTabSz="914400" rtl="0" eaLnBrk="1" latinLnBrk="0" hangingPunct="1">
        <a:lnSpc>
          <a:spcPct val="120000"/>
        </a:lnSpc>
        <a:spcBef>
          <a:spcPts val="500"/>
        </a:spcBef>
        <a:buSzPct val="87000"/>
        <a:buFontTx/>
        <a:buNone/>
        <a:defRPr sz="1400" kern="1200" spc="100">
          <a:solidFill>
            <a:schemeClr val="tx1"/>
          </a:solidFill>
          <a:latin typeface="+mn-lt"/>
          <a:ea typeface="+mn-ea"/>
          <a:cs typeface="+mn-cs"/>
        </a:defRPr>
      </a:lvl4pPr>
      <a:lvl5pPr marL="822960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400" kern="1200" spc="1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Forest road with vanishing point">
            <a:extLst>
              <a:ext uri="{FF2B5EF4-FFF2-40B4-BE49-F238E27FC236}">
                <a16:creationId xmlns:a16="http://schemas.microsoft.com/office/drawing/2014/main" id="{171375AC-DFDE-4EB8-9DBC-41596E4465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30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BD78BA5-2579-4D62-B68F-2289D39BF3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06" y="0"/>
            <a:ext cx="8543515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58000">
                <a:srgbClr val="000000">
                  <a:alpha val="55000"/>
                </a:srgbClr>
              </a:gs>
              <a:gs pos="93000">
                <a:srgbClr val="000000">
                  <a:alpha val="64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6201CB-44E4-4179-867A-C653B9164A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914400"/>
            <a:ext cx="4892948" cy="3427867"/>
          </a:xfrm>
        </p:spPr>
        <p:txBody>
          <a:bodyPr anchor="t">
            <a:normAutofit/>
          </a:bodyPr>
          <a:lstStyle/>
          <a:p>
            <a:r>
              <a:rPr lang="en-AU" dirty="0">
                <a:solidFill>
                  <a:srgbClr val="FFFFFF"/>
                </a:solidFill>
              </a:rPr>
              <a:t>Year 8 Vocab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E09E4-09BD-412B-A66E-2E7C3684F0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5290" y="5253051"/>
            <a:ext cx="4892948" cy="812923"/>
          </a:xfrm>
        </p:spPr>
        <p:txBody>
          <a:bodyPr anchor="t">
            <a:normAutofit/>
          </a:bodyPr>
          <a:lstStyle/>
          <a:p>
            <a:r>
              <a:rPr lang="en-AU" dirty="0">
                <a:solidFill>
                  <a:srgbClr val="FFFFFF"/>
                </a:solidFill>
              </a:rPr>
              <a:t>Term 1 Week 7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7CC2FE6-3AD0-4131-B4BC-1F4D65E25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7529" y="4861206"/>
            <a:ext cx="978862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65404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44CAA32-F237-419C-A2DD-43C28D92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A84812-409E-4B15-8BE3-51F789A2C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1371600"/>
            <a:ext cx="3943762" cy="1314443"/>
          </a:xfrm>
        </p:spPr>
        <p:txBody>
          <a:bodyPr>
            <a:normAutofit/>
          </a:bodyPr>
          <a:lstStyle/>
          <a:p>
            <a:r>
              <a:rPr lang="en-AU" dirty="0"/>
              <a:t>Discourse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53FE100-D0AB-4AE2-824B-60CFA31EC6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10CAFF-6716-40FE-96E5-01A0BBAD14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853369"/>
            <a:ext cx="3943762" cy="3088460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AU" sz="1300" b="1" dirty="0"/>
              <a:t>Part of speech: </a:t>
            </a:r>
            <a:r>
              <a:rPr lang="en-AU" sz="1300" dirty="0"/>
              <a:t>noun</a:t>
            </a:r>
          </a:p>
          <a:p>
            <a:pPr marL="0" indent="0">
              <a:lnSpc>
                <a:spcPct val="110000"/>
              </a:lnSpc>
              <a:buNone/>
            </a:pPr>
            <a:endParaRPr lang="en-AU" sz="1300" dirty="0"/>
          </a:p>
          <a:p>
            <a:pPr marL="0" indent="0">
              <a:lnSpc>
                <a:spcPct val="110000"/>
              </a:lnSpc>
              <a:buNone/>
            </a:pPr>
            <a:r>
              <a:rPr lang="en-AU" sz="1300" b="1" dirty="0"/>
              <a:t>Meaning: </a:t>
            </a:r>
            <a:r>
              <a:rPr lang="en-AU" sz="1300" dirty="0"/>
              <a:t>written or spoken communication; a speech or debate</a:t>
            </a:r>
          </a:p>
          <a:p>
            <a:pPr marL="0" indent="0">
              <a:lnSpc>
                <a:spcPct val="110000"/>
              </a:lnSpc>
              <a:buNone/>
            </a:pPr>
            <a:endParaRPr lang="en-AU" sz="1300" i="1" dirty="0"/>
          </a:p>
          <a:p>
            <a:pPr>
              <a:lnSpc>
                <a:spcPct val="110000"/>
              </a:lnSpc>
            </a:pPr>
            <a:r>
              <a:rPr lang="en-AU" sz="1300" i="1" dirty="0"/>
              <a:t>Christ’s </a:t>
            </a:r>
            <a:r>
              <a:rPr lang="en-AU" sz="1300" i="1" u="sng" dirty="0"/>
              <a:t>discourse</a:t>
            </a:r>
            <a:r>
              <a:rPr lang="en-AU" sz="1300" i="1" dirty="0"/>
              <a:t> in Galilee is often referred to as the Sermon on the Mount.</a:t>
            </a:r>
          </a:p>
          <a:p>
            <a:pPr>
              <a:lnSpc>
                <a:spcPct val="110000"/>
              </a:lnSpc>
            </a:pPr>
            <a:r>
              <a:rPr lang="en-AU" sz="1300" i="1" dirty="0"/>
              <a:t>The TV show host always engages his guests in a lively </a:t>
            </a:r>
            <a:r>
              <a:rPr lang="en-AU" sz="1300" i="1" u="sng" dirty="0"/>
              <a:t>discourse</a:t>
            </a:r>
            <a:r>
              <a:rPr lang="en-AU" sz="1300" i="1" dirty="0"/>
              <a:t>.</a:t>
            </a:r>
          </a:p>
        </p:txBody>
      </p:sp>
      <p:pic>
        <p:nvPicPr>
          <p:cNvPr id="4" name="Picture 11">
            <a:extLst>
              <a:ext uri="{FF2B5EF4-FFF2-40B4-BE49-F238E27FC236}">
                <a16:creationId xmlns:a16="http://schemas.microsoft.com/office/drawing/2014/main" id="{E5AAF943-19CA-415E-8E28-8414D2B200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23" r="11389" b="-1"/>
          <a:stretch/>
        </p:blipFill>
        <p:spPr bwMode="auto">
          <a:xfrm>
            <a:off x="5679452" y="10"/>
            <a:ext cx="651254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84141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744CAA32-F237-419C-A2DD-43C28D92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6D9E0C-9565-449A-98D0-39F270DDA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3038" y="1371600"/>
            <a:ext cx="3924562" cy="1314443"/>
          </a:xfrm>
        </p:spPr>
        <p:txBody>
          <a:bodyPr>
            <a:normAutofit/>
          </a:bodyPr>
          <a:lstStyle/>
          <a:p>
            <a:r>
              <a:rPr lang="en-AU" dirty="0"/>
              <a:t>Perjury</a:t>
            </a:r>
          </a:p>
        </p:txBody>
      </p:sp>
      <p:pic>
        <p:nvPicPr>
          <p:cNvPr id="1026" name="Picture 2" descr="What is Perjury and What are the Penalties? | Law blog online">
            <a:extLst>
              <a:ext uri="{FF2B5EF4-FFF2-40B4-BE49-F238E27FC236}">
                <a16:creationId xmlns:a16="http://schemas.microsoft.com/office/drawing/2014/main" id="{F0E6FD8E-6DD8-4DD8-8024-4367007085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6" r="10254"/>
          <a:stretch/>
        </p:blipFill>
        <p:spPr bwMode="auto">
          <a:xfrm>
            <a:off x="20" y="10"/>
            <a:ext cx="651252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691422F5-4221-4812-AFD9-5479C6D60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437121" y="1031005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EBC7C2-7350-43CA-85BB-4CC9700EFE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3037" y="2853369"/>
            <a:ext cx="3924562" cy="3088460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AU" sz="1600" b="1" dirty="0"/>
              <a:t>Part of speech: </a:t>
            </a:r>
            <a:r>
              <a:rPr lang="en-AU" sz="1600" dirty="0"/>
              <a:t>noun</a:t>
            </a:r>
          </a:p>
          <a:p>
            <a:pPr marL="0" indent="0">
              <a:lnSpc>
                <a:spcPct val="110000"/>
              </a:lnSpc>
              <a:buNone/>
            </a:pPr>
            <a:endParaRPr lang="en-AU" sz="1600" dirty="0"/>
          </a:p>
          <a:p>
            <a:pPr marL="0" indent="0">
              <a:lnSpc>
                <a:spcPct val="110000"/>
              </a:lnSpc>
              <a:buNone/>
            </a:pPr>
            <a:r>
              <a:rPr lang="en-AU" sz="1600" b="1" dirty="0"/>
              <a:t>Meaning: </a:t>
            </a:r>
            <a:r>
              <a:rPr lang="en-AU" sz="1600" dirty="0"/>
              <a:t>the act of deliberately lying or giving false information in court</a:t>
            </a:r>
          </a:p>
          <a:p>
            <a:pPr marL="0" indent="0">
              <a:lnSpc>
                <a:spcPct val="110000"/>
              </a:lnSpc>
              <a:buNone/>
            </a:pPr>
            <a:endParaRPr lang="en-AU" sz="1600" dirty="0"/>
          </a:p>
          <a:p>
            <a:pPr>
              <a:lnSpc>
                <a:spcPct val="110000"/>
              </a:lnSpc>
            </a:pPr>
            <a:r>
              <a:rPr lang="en-AU" sz="1600" i="1" dirty="0"/>
              <a:t>The thief committed </a:t>
            </a:r>
            <a:r>
              <a:rPr lang="en-AU" sz="1600" i="1" u="sng" dirty="0"/>
              <a:t>perjury</a:t>
            </a:r>
            <a:r>
              <a:rPr lang="en-AU" sz="1600" i="1" dirty="0"/>
              <a:t> when he told the judge he was innocent.</a:t>
            </a:r>
          </a:p>
        </p:txBody>
      </p:sp>
    </p:spTree>
    <p:extLst>
      <p:ext uri="{BB962C8B-B14F-4D97-AF65-F5344CB8AC3E}">
        <p14:creationId xmlns:p14="http://schemas.microsoft.com/office/powerpoint/2010/main" val="5260318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44CAA32-F237-419C-A2DD-43C28D92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DB70DB-88C6-4C27-A15A-4608FBDB6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3038" y="1371600"/>
            <a:ext cx="3924562" cy="1314443"/>
          </a:xfrm>
        </p:spPr>
        <p:txBody>
          <a:bodyPr>
            <a:normAutofit/>
          </a:bodyPr>
          <a:lstStyle/>
          <a:p>
            <a:r>
              <a:rPr lang="en-AU" dirty="0"/>
              <a:t>Feign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081EEB-30B1-44ED-B009-F6031DB73A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24" r="27860"/>
          <a:stretch/>
        </p:blipFill>
        <p:spPr>
          <a:xfrm>
            <a:off x="20" y="10"/>
            <a:ext cx="6512527" cy="685799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91422F5-4221-4812-AFD9-5479C6D60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437121" y="1031005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7DC138-7031-4A4C-808A-656BB4F69F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3037" y="2853369"/>
            <a:ext cx="3924562" cy="3088460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AU" sz="1600" b="1"/>
              <a:t>Part of speech: </a:t>
            </a:r>
            <a:r>
              <a:rPr lang="en-AU" sz="1600"/>
              <a:t>verb</a:t>
            </a:r>
          </a:p>
          <a:p>
            <a:pPr marL="0" indent="0">
              <a:lnSpc>
                <a:spcPct val="110000"/>
              </a:lnSpc>
              <a:buNone/>
            </a:pPr>
            <a:endParaRPr lang="en-AU" sz="1600"/>
          </a:p>
          <a:p>
            <a:pPr marL="0" indent="0">
              <a:lnSpc>
                <a:spcPct val="110000"/>
              </a:lnSpc>
              <a:buNone/>
            </a:pPr>
            <a:r>
              <a:rPr lang="en-AU" sz="1600" b="1"/>
              <a:t>Meaning: </a:t>
            </a:r>
            <a:r>
              <a:rPr lang="en-AU" sz="1600"/>
              <a:t>to pretend, to fake</a:t>
            </a:r>
          </a:p>
          <a:p>
            <a:pPr marL="0" indent="0">
              <a:lnSpc>
                <a:spcPct val="110000"/>
              </a:lnSpc>
              <a:buNone/>
            </a:pPr>
            <a:endParaRPr lang="en-AU" sz="1600"/>
          </a:p>
          <a:p>
            <a:pPr>
              <a:lnSpc>
                <a:spcPct val="110000"/>
              </a:lnSpc>
            </a:pPr>
            <a:r>
              <a:rPr lang="en-AU" sz="1600" i="1"/>
              <a:t>Jack </a:t>
            </a:r>
            <a:r>
              <a:rPr lang="en-AU" sz="1600" i="1" u="sng"/>
              <a:t>feigned</a:t>
            </a:r>
            <a:r>
              <a:rPr lang="en-AU" sz="1600" i="1"/>
              <a:t> illness to try and get out of doing his test.</a:t>
            </a:r>
          </a:p>
          <a:p>
            <a:pPr>
              <a:lnSpc>
                <a:spcPct val="110000"/>
              </a:lnSpc>
            </a:pPr>
            <a:r>
              <a:rPr lang="en-AU" sz="1600" i="1"/>
              <a:t>The kids always </a:t>
            </a:r>
            <a:r>
              <a:rPr lang="en-AU" sz="1600" i="1" u="sng"/>
              <a:t>feign</a:t>
            </a:r>
            <a:r>
              <a:rPr lang="en-AU" sz="1600" i="1"/>
              <a:t> sleep when I go in to check on them.</a:t>
            </a:r>
          </a:p>
        </p:txBody>
      </p:sp>
    </p:spTree>
    <p:extLst>
      <p:ext uri="{BB962C8B-B14F-4D97-AF65-F5344CB8AC3E}">
        <p14:creationId xmlns:p14="http://schemas.microsoft.com/office/powerpoint/2010/main" val="8176849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BDA151C-5770-45E4-AAFF-59E7F4038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FC937D-EE40-4FDD-AAA4-B72D722D8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777646"/>
            <a:ext cx="10363200" cy="836635"/>
          </a:xfrm>
        </p:spPr>
        <p:txBody>
          <a:bodyPr anchor="b">
            <a:normAutofit/>
          </a:bodyPr>
          <a:lstStyle/>
          <a:p>
            <a:pPr>
              <a:lnSpc>
                <a:spcPct val="110000"/>
              </a:lnSpc>
            </a:pPr>
            <a:r>
              <a:rPr lang="en-AU" sz="3700"/>
              <a:t>Beseech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569F0A-02D0-40AF-8789-A2502F395F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0" r="1" b="1"/>
          <a:stretch/>
        </p:blipFill>
        <p:spPr>
          <a:xfrm>
            <a:off x="990599" y="2092362"/>
            <a:ext cx="6971708" cy="476563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30F60F-31D4-4746-A250-955E288395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8026" y="2007381"/>
            <a:ext cx="2739571" cy="4225468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AU" sz="1600" b="1" dirty="0"/>
              <a:t>Part of speech: </a:t>
            </a:r>
            <a:r>
              <a:rPr lang="en-AU" sz="1600" dirty="0"/>
              <a:t>verb</a:t>
            </a:r>
          </a:p>
          <a:p>
            <a:pPr marL="0" indent="0">
              <a:lnSpc>
                <a:spcPct val="110000"/>
              </a:lnSpc>
              <a:buNone/>
            </a:pPr>
            <a:endParaRPr lang="en-AU" sz="1600" dirty="0"/>
          </a:p>
          <a:p>
            <a:pPr marL="0" indent="0">
              <a:lnSpc>
                <a:spcPct val="110000"/>
              </a:lnSpc>
              <a:buNone/>
            </a:pPr>
            <a:r>
              <a:rPr lang="en-AU" sz="1600" b="1" dirty="0"/>
              <a:t>Meaning: </a:t>
            </a:r>
            <a:r>
              <a:rPr lang="en-AU" sz="1600" dirty="0"/>
              <a:t>to beg or plead</a:t>
            </a:r>
          </a:p>
          <a:p>
            <a:pPr marL="0" indent="0">
              <a:lnSpc>
                <a:spcPct val="110000"/>
              </a:lnSpc>
              <a:buNone/>
            </a:pPr>
            <a:endParaRPr lang="en-AU" sz="1600" dirty="0"/>
          </a:p>
          <a:p>
            <a:pPr>
              <a:lnSpc>
                <a:spcPct val="110000"/>
              </a:lnSpc>
            </a:pPr>
            <a:r>
              <a:rPr lang="en-AU" sz="1600" i="1" dirty="0"/>
              <a:t>I </a:t>
            </a:r>
            <a:r>
              <a:rPr lang="en-AU" sz="1600" i="1" u="sng" dirty="0"/>
              <a:t>beseech</a:t>
            </a:r>
            <a:r>
              <a:rPr lang="en-AU" sz="1600" i="1" dirty="0"/>
              <a:t> you, please give me another chance!</a:t>
            </a:r>
          </a:p>
          <a:p>
            <a:pPr>
              <a:lnSpc>
                <a:spcPct val="110000"/>
              </a:lnSpc>
            </a:pPr>
            <a:r>
              <a:rPr lang="en-AU" sz="1600" i="1" dirty="0"/>
              <a:t>As soon as he got his license, he </a:t>
            </a:r>
            <a:r>
              <a:rPr lang="en-AU" sz="1600" i="1" u="sng" dirty="0"/>
              <a:t>beseeched</a:t>
            </a:r>
            <a:r>
              <a:rPr lang="en-AU" sz="1600" i="1" dirty="0"/>
              <a:t> his parents to buy him a car.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DE45FFB-BDDD-441E-8A3F-CA05C33E1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962313" y="2092363"/>
            <a:ext cx="0" cy="477267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98501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3F27BC-7079-4FF7-8F7C-ABC82FA3C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F976F7-9730-4220-8EA2-95B79FC00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371600"/>
            <a:ext cx="5181600" cy="1314443"/>
          </a:xfrm>
        </p:spPr>
        <p:txBody>
          <a:bodyPr>
            <a:normAutofit/>
          </a:bodyPr>
          <a:lstStyle/>
          <a:p>
            <a:r>
              <a:rPr lang="en-AU" dirty="0"/>
              <a:t>Loathsome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DC0D673-1F99-4297-849B-F821ED3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A35B70-4B25-4993-AFE8-0586A16D6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9" y="2853369"/>
            <a:ext cx="4679207" cy="3088460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AU" sz="1700" b="1"/>
              <a:t>Part of speech: </a:t>
            </a:r>
            <a:r>
              <a:rPr lang="en-AU" sz="1700"/>
              <a:t>adjective</a:t>
            </a:r>
          </a:p>
          <a:p>
            <a:pPr marL="0" indent="0">
              <a:lnSpc>
                <a:spcPct val="110000"/>
              </a:lnSpc>
              <a:buNone/>
            </a:pPr>
            <a:endParaRPr lang="en-AU" sz="1700"/>
          </a:p>
          <a:p>
            <a:pPr marL="0" indent="0">
              <a:lnSpc>
                <a:spcPct val="110000"/>
              </a:lnSpc>
              <a:buNone/>
            </a:pPr>
            <a:r>
              <a:rPr lang="en-AU" sz="1700" b="1"/>
              <a:t>Meaning: </a:t>
            </a:r>
            <a:r>
              <a:rPr lang="en-AU" sz="1700"/>
              <a:t>causing disgust or hatred</a:t>
            </a:r>
          </a:p>
          <a:p>
            <a:pPr marL="0" indent="0">
              <a:lnSpc>
                <a:spcPct val="110000"/>
              </a:lnSpc>
              <a:buNone/>
            </a:pPr>
            <a:endParaRPr lang="en-AU" sz="1700"/>
          </a:p>
          <a:p>
            <a:pPr>
              <a:lnSpc>
                <a:spcPct val="110000"/>
              </a:lnSpc>
            </a:pPr>
            <a:r>
              <a:rPr lang="en-AU" sz="1700" i="1"/>
              <a:t>Carrie looked at him as though he were a particularly </a:t>
            </a:r>
            <a:r>
              <a:rPr lang="en-AU" sz="1700" i="1" u="sng"/>
              <a:t>loathsome</a:t>
            </a:r>
            <a:r>
              <a:rPr lang="en-AU" sz="1700" i="1"/>
              <a:t> slug.</a:t>
            </a:r>
          </a:p>
          <a:p>
            <a:pPr>
              <a:lnSpc>
                <a:spcPct val="110000"/>
              </a:lnSpc>
            </a:pPr>
            <a:r>
              <a:rPr lang="en-AU" sz="1700" i="1"/>
              <a:t>Smoking is a </a:t>
            </a:r>
            <a:r>
              <a:rPr lang="en-AU" sz="1700" i="1" u="sng"/>
              <a:t>loathsome</a:t>
            </a:r>
            <a:r>
              <a:rPr lang="en-AU" sz="1700" i="1"/>
              <a:t> habit.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695949-8ADB-44A8-902A-611CB54588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000" r="25751" b="1"/>
          <a:stretch/>
        </p:blipFill>
        <p:spPr>
          <a:xfrm>
            <a:off x="6524941" y="980759"/>
            <a:ext cx="4810442" cy="4810442"/>
          </a:xfrm>
          <a:custGeom>
            <a:avLst/>
            <a:gdLst/>
            <a:ahLst/>
            <a:cxnLst/>
            <a:rect l="l" t="t" r="r" b="b"/>
            <a:pathLst>
              <a:path w="5610348" h="5610348">
                <a:moveTo>
                  <a:pt x="2805174" y="0"/>
                </a:moveTo>
                <a:cubicBezTo>
                  <a:pt x="4354429" y="0"/>
                  <a:pt x="5610348" y="1255919"/>
                  <a:pt x="5610348" y="2805174"/>
                </a:cubicBezTo>
                <a:cubicBezTo>
                  <a:pt x="5610348" y="4354429"/>
                  <a:pt x="4354429" y="5610348"/>
                  <a:pt x="2805174" y="5610348"/>
                </a:cubicBezTo>
                <a:cubicBezTo>
                  <a:pt x="1255919" y="5610348"/>
                  <a:pt x="0" y="4354429"/>
                  <a:pt x="0" y="2805174"/>
                </a:cubicBezTo>
                <a:cubicBezTo>
                  <a:pt x="0" y="1255919"/>
                  <a:pt x="1255919" y="0"/>
                  <a:pt x="28051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151472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8" name="Rectangle 70">
            <a:extLst>
              <a:ext uri="{FF2B5EF4-FFF2-40B4-BE49-F238E27FC236}">
                <a16:creationId xmlns:a16="http://schemas.microsoft.com/office/drawing/2014/main" id="{744CAA32-F237-419C-A2DD-43C28D92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F5B0A5-3339-4353-8B83-351D0B51C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8495" y="1371600"/>
            <a:ext cx="4079987" cy="1314443"/>
          </a:xfrm>
        </p:spPr>
        <p:txBody>
          <a:bodyPr>
            <a:normAutofit/>
          </a:bodyPr>
          <a:lstStyle/>
          <a:p>
            <a:r>
              <a:rPr lang="en-AU" dirty="0"/>
              <a:t>Morsel</a:t>
            </a:r>
          </a:p>
        </p:txBody>
      </p:sp>
      <p:pic>
        <p:nvPicPr>
          <p:cNvPr id="1026" name="Picture 2" descr="Empty Plate After Eating Food. Stock Footage Video (100% Royalty-free)  1015330399 | Shutterstock">
            <a:extLst>
              <a:ext uri="{FF2B5EF4-FFF2-40B4-BE49-F238E27FC236}">
                <a16:creationId xmlns:a16="http://schemas.microsoft.com/office/drawing/2014/main" id="{3A694ECF-1D6D-4DF3-8E4A-C7D6E602B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2131" y="1797760"/>
            <a:ext cx="5799963" cy="3262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29" name="Straight Connector 72">
            <a:extLst>
              <a:ext uri="{FF2B5EF4-FFF2-40B4-BE49-F238E27FC236}">
                <a16:creationId xmlns:a16="http://schemas.microsoft.com/office/drawing/2014/main" id="{88D00D77-D299-4699-8F8E-BD436FF715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315786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A016EC-1AA5-4E39-BB4B-53B8F686B1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8495" y="2853369"/>
            <a:ext cx="4079988" cy="3088460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AU" sz="1600" b="1" dirty="0"/>
              <a:t>Part of speech: </a:t>
            </a:r>
            <a:r>
              <a:rPr lang="en-AU" sz="1600" dirty="0"/>
              <a:t>noun</a:t>
            </a:r>
          </a:p>
          <a:p>
            <a:pPr marL="0" indent="0">
              <a:lnSpc>
                <a:spcPct val="110000"/>
              </a:lnSpc>
              <a:buNone/>
            </a:pPr>
            <a:endParaRPr lang="en-AU" sz="1600" dirty="0"/>
          </a:p>
          <a:p>
            <a:pPr marL="0" indent="0">
              <a:lnSpc>
                <a:spcPct val="110000"/>
              </a:lnSpc>
              <a:buNone/>
            </a:pPr>
            <a:r>
              <a:rPr lang="en-AU" sz="1600" b="1" dirty="0"/>
              <a:t>Meaning: </a:t>
            </a:r>
            <a:r>
              <a:rPr lang="en-AU" sz="1600" dirty="0"/>
              <a:t>a tiny amount</a:t>
            </a:r>
          </a:p>
          <a:p>
            <a:pPr marL="0" indent="0">
              <a:lnSpc>
                <a:spcPct val="110000"/>
              </a:lnSpc>
              <a:buNone/>
            </a:pPr>
            <a:endParaRPr lang="en-AU" sz="1600" dirty="0"/>
          </a:p>
          <a:p>
            <a:pPr>
              <a:lnSpc>
                <a:spcPct val="110000"/>
              </a:lnSpc>
            </a:pPr>
            <a:r>
              <a:rPr lang="en-AU" sz="1600" i="1" dirty="0"/>
              <a:t>No thanks, I couldn’t eat another </a:t>
            </a:r>
            <a:r>
              <a:rPr lang="en-AU" sz="1600" i="1" u="sng" dirty="0"/>
              <a:t>morsel</a:t>
            </a:r>
            <a:r>
              <a:rPr lang="en-AU" sz="1600" i="1" dirty="0"/>
              <a:t>! </a:t>
            </a:r>
          </a:p>
          <a:p>
            <a:pPr>
              <a:lnSpc>
                <a:spcPct val="110000"/>
              </a:lnSpc>
            </a:pPr>
            <a:r>
              <a:rPr lang="en-AU" sz="1600" i="1" dirty="0"/>
              <a:t>He refused to give her the smallest </a:t>
            </a:r>
            <a:r>
              <a:rPr lang="en-AU" sz="1600" i="1" u="sng" dirty="0"/>
              <a:t>morsel</a:t>
            </a:r>
            <a:r>
              <a:rPr lang="en-AU" sz="1600" i="1" dirty="0"/>
              <a:t> of attention.</a:t>
            </a:r>
          </a:p>
          <a:p>
            <a:pPr marL="0" indent="0">
              <a:lnSpc>
                <a:spcPct val="110000"/>
              </a:lnSpc>
              <a:buNone/>
            </a:pPr>
            <a:endParaRPr lang="en-AU" sz="1600" i="1" dirty="0"/>
          </a:p>
          <a:p>
            <a:pPr marL="0" indent="0">
              <a:lnSpc>
                <a:spcPct val="110000"/>
              </a:lnSpc>
              <a:buNone/>
            </a:pPr>
            <a:endParaRPr lang="en-AU" sz="1600" i="1" dirty="0"/>
          </a:p>
        </p:txBody>
      </p:sp>
    </p:spTree>
    <p:extLst>
      <p:ext uri="{BB962C8B-B14F-4D97-AF65-F5344CB8AC3E}">
        <p14:creationId xmlns:p14="http://schemas.microsoft.com/office/powerpoint/2010/main" val="2933874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3F27BC-7079-4FF7-8F7C-ABC82FA3C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8B3986-10E3-47B0-9B9C-8E54D96EE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371600"/>
            <a:ext cx="5181600" cy="1314443"/>
          </a:xfrm>
        </p:spPr>
        <p:txBody>
          <a:bodyPr>
            <a:normAutofit/>
          </a:bodyPr>
          <a:lstStyle/>
          <a:p>
            <a:r>
              <a:rPr lang="en-AU" dirty="0"/>
              <a:t>Grievance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DC0D673-1F99-4297-849B-F821ED3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CD0636-F709-481D-A9BE-3DE86F3E48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9" y="2853369"/>
            <a:ext cx="4679207" cy="3088460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AU" sz="1400" b="1" dirty="0"/>
              <a:t>Part of speech: </a:t>
            </a:r>
            <a:r>
              <a:rPr lang="en-AU" sz="1400" dirty="0"/>
              <a:t>noun</a:t>
            </a:r>
          </a:p>
          <a:p>
            <a:pPr marL="0" indent="0">
              <a:lnSpc>
                <a:spcPct val="110000"/>
              </a:lnSpc>
              <a:buNone/>
            </a:pPr>
            <a:endParaRPr lang="en-AU" sz="1400" dirty="0"/>
          </a:p>
          <a:p>
            <a:pPr marL="0" indent="0">
              <a:lnSpc>
                <a:spcPct val="110000"/>
              </a:lnSpc>
              <a:buNone/>
            </a:pPr>
            <a:r>
              <a:rPr lang="en-AU" sz="1400" b="1" dirty="0"/>
              <a:t>Meaning: </a:t>
            </a:r>
            <a:r>
              <a:rPr lang="en-AU" sz="1400" dirty="0"/>
              <a:t>a complaint about unfair treatment; a grudge</a:t>
            </a:r>
          </a:p>
          <a:p>
            <a:pPr marL="0" indent="0">
              <a:lnSpc>
                <a:spcPct val="110000"/>
              </a:lnSpc>
              <a:buNone/>
            </a:pPr>
            <a:endParaRPr lang="en-AU" sz="1400" dirty="0"/>
          </a:p>
          <a:p>
            <a:pPr>
              <a:lnSpc>
                <a:spcPct val="110000"/>
              </a:lnSpc>
            </a:pPr>
            <a:r>
              <a:rPr lang="en-AU" sz="1400" i="1" dirty="0"/>
              <a:t>In her letter she listed many </a:t>
            </a:r>
            <a:r>
              <a:rPr lang="en-AU" sz="1400" i="1" u="sng" dirty="0"/>
              <a:t>grievances</a:t>
            </a:r>
            <a:r>
              <a:rPr lang="en-AU" sz="1400" i="1" dirty="0"/>
              <a:t>.</a:t>
            </a:r>
          </a:p>
          <a:p>
            <a:pPr>
              <a:lnSpc>
                <a:spcPct val="110000"/>
              </a:lnSpc>
            </a:pPr>
            <a:r>
              <a:rPr lang="en-AU" sz="1400" i="1" dirty="0"/>
              <a:t>It’s been years since they lost the game but he still has a </a:t>
            </a:r>
            <a:r>
              <a:rPr lang="en-AU" sz="1400" i="1" u="sng" dirty="0"/>
              <a:t>grievance</a:t>
            </a:r>
            <a:r>
              <a:rPr lang="en-AU" sz="1400" i="1" dirty="0"/>
              <a:t> about the ref’s decision.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8B4F7F-04EE-4C76-9449-D85223A41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85" t="775" r="12424" b="346"/>
          <a:stretch/>
        </p:blipFill>
        <p:spPr>
          <a:xfrm>
            <a:off x="6584205" y="990090"/>
            <a:ext cx="4751177" cy="475636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191234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44CAA32-F237-419C-A2DD-43C28D92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8AA5D3-7B53-4EA8-BE39-13B597BB2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3038" y="1371600"/>
            <a:ext cx="3924562" cy="1314443"/>
          </a:xfrm>
        </p:spPr>
        <p:txBody>
          <a:bodyPr>
            <a:normAutofit/>
          </a:bodyPr>
          <a:lstStyle/>
          <a:p>
            <a:r>
              <a:rPr lang="en-AU" dirty="0"/>
              <a:t>Labyrinth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781856-546E-43D2-9A26-AD401F28B6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65" r="19585"/>
          <a:stretch/>
        </p:blipFill>
        <p:spPr>
          <a:xfrm>
            <a:off x="20" y="10"/>
            <a:ext cx="6512527" cy="685799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91422F5-4221-4812-AFD9-5479C6D60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437121" y="1031005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E79C9-C7F8-4564-BF1A-6564B9310B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3037" y="2853368"/>
            <a:ext cx="3924562" cy="341680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AU" sz="1600" b="1" dirty="0"/>
              <a:t>Part of speech: </a:t>
            </a:r>
            <a:r>
              <a:rPr lang="en-AU" sz="1600" dirty="0"/>
              <a:t>noun</a:t>
            </a:r>
          </a:p>
          <a:p>
            <a:pPr marL="0" indent="0">
              <a:buNone/>
            </a:pPr>
            <a:endParaRPr lang="en-AU" sz="1600" dirty="0"/>
          </a:p>
          <a:p>
            <a:pPr marL="0" indent="0">
              <a:buNone/>
            </a:pPr>
            <a:r>
              <a:rPr lang="en-AU" sz="1600" b="1" dirty="0"/>
              <a:t>Meaning: </a:t>
            </a:r>
            <a:r>
              <a:rPr lang="en-AU" sz="1600" dirty="0"/>
              <a:t>a maze, or a route that is confusing and difficult to navigate</a:t>
            </a:r>
          </a:p>
          <a:p>
            <a:pPr marL="0" indent="0">
              <a:buNone/>
            </a:pPr>
            <a:endParaRPr lang="en-AU" sz="1600" dirty="0"/>
          </a:p>
          <a:p>
            <a:r>
              <a:rPr lang="en-AU" sz="1600" i="1" dirty="0"/>
              <a:t>In Paris, we got lost in the </a:t>
            </a:r>
            <a:r>
              <a:rPr lang="en-AU" sz="1600" i="1" u="sng" dirty="0"/>
              <a:t>labyrinth</a:t>
            </a:r>
            <a:r>
              <a:rPr lang="en-AU" sz="1600" i="1" dirty="0"/>
              <a:t> of narrow alleyways.</a:t>
            </a:r>
          </a:p>
          <a:p>
            <a:r>
              <a:rPr lang="en-AU" sz="1600" i="1" dirty="0"/>
              <a:t>But first, you must find your way out of the </a:t>
            </a:r>
            <a:r>
              <a:rPr lang="en-AU" sz="1600" i="1" u="sng" dirty="0"/>
              <a:t>Labyrinth</a:t>
            </a:r>
            <a:r>
              <a:rPr lang="en-AU" sz="1600" i="1" dirty="0"/>
              <a:t> of Doom!</a:t>
            </a:r>
          </a:p>
        </p:txBody>
      </p:sp>
    </p:spTree>
    <p:extLst>
      <p:ext uri="{BB962C8B-B14F-4D97-AF65-F5344CB8AC3E}">
        <p14:creationId xmlns:p14="http://schemas.microsoft.com/office/powerpoint/2010/main" val="4206460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3F27BC-7079-4FF7-8F7C-ABC82FA3C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758A6B-BC75-44C9-A291-DEB1B5D7D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371600"/>
            <a:ext cx="5181600" cy="1314443"/>
          </a:xfrm>
        </p:spPr>
        <p:txBody>
          <a:bodyPr>
            <a:normAutofit/>
          </a:bodyPr>
          <a:lstStyle/>
          <a:p>
            <a:r>
              <a:rPr lang="en-AU" dirty="0"/>
              <a:t>Quandary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DC0D673-1F99-4297-849B-F821ED3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30D4E9-84A8-4DE4-8FDA-0FEE05C9EC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9" y="2853368"/>
            <a:ext cx="4679207" cy="3360819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AU" sz="1400" b="1" dirty="0"/>
              <a:t>Part of speech: </a:t>
            </a:r>
            <a:r>
              <a:rPr lang="en-AU" sz="1400" dirty="0"/>
              <a:t>noun</a:t>
            </a:r>
          </a:p>
          <a:p>
            <a:pPr marL="0" indent="0">
              <a:lnSpc>
                <a:spcPct val="110000"/>
              </a:lnSpc>
              <a:buNone/>
            </a:pPr>
            <a:endParaRPr lang="en-AU" sz="1400" dirty="0"/>
          </a:p>
          <a:p>
            <a:pPr marL="0" indent="0">
              <a:lnSpc>
                <a:spcPct val="110000"/>
              </a:lnSpc>
              <a:buNone/>
            </a:pPr>
            <a:r>
              <a:rPr lang="en-AU" sz="1400" b="1" dirty="0"/>
              <a:t>Meaning: </a:t>
            </a:r>
            <a:r>
              <a:rPr lang="en-AU" sz="1400" dirty="0"/>
              <a:t>a state of uncertainty about what to do in a difficult situation; a dilemma</a:t>
            </a:r>
          </a:p>
          <a:p>
            <a:pPr marL="0" indent="0">
              <a:lnSpc>
                <a:spcPct val="110000"/>
              </a:lnSpc>
              <a:buNone/>
            </a:pPr>
            <a:endParaRPr lang="en-AU" sz="1400" dirty="0"/>
          </a:p>
          <a:p>
            <a:pPr>
              <a:lnSpc>
                <a:spcPct val="110000"/>
              </a:lnSpc>
            </a:pPr>
            <a:r>
              <a:rPr lang="en-AU" sz="1400" i="1" dirty="0"/>
              <a:t>Both places offered me the job, so now I’m in a </a:t>
            </a:r>
            <a:r>
              <a:rPr lang="en-AU" sz="1400" i="1" u="sng" dirty="0"/>
              <a:t>quandary</a:t>
            </a:r>
            <a:r>
              <a:rPr lang="en-AU" sz="1400" i="1" dirty="0"/>
              <a:t> over which one to accept.</a:t>
            </a:r>
          </a:p>
          <a:p>
            <a:pPr>
              <a:lnSpc>
                <a:spcPct val="110000"/>
              </a:lnSpc>
            </a:pPr>
            <a:r>
              <a:rPr lang="en-AU" sz="1400" i="1" dirty="0"/>
              <a:t>The situation posed a moral </a:t>
            </a:r>
            <a:r>
              <a:rPr lang="en-AU" sz="1400" i="1" u="sng" dirty="0"/>
              <a:t>quandary</a:t>
            </a:r>
            <a:r>
              <a:rPr lang="en-AU" sz="1400" i="1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6148F3-A064-474E-AF1A-07927EB88B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07" r="17602" b="8125"/>
          <a:stretch/>
        </p:blipFill>
        <p:spPr>
          <a:xfrm>
            <a:off x="6096000" y="1371599"/>
            <a:ext cx="5421086" cy="4419601"/>
          </a:xfrm>
          <a:custGeom>
            <a:avLst/>
            <a:gdLst/>
            <a:ahLst/>
            <a:cxnLst/>
            <a:rect l="l" t="t" r="r" b="b"/>
            <a:pathLst>
              <a:path w="5610348" h="5610348">
                <a:moveTo>
                  <a:pt x="2805174" y="0"/>
                </a:moveTo>
                <a:cubicBezTo>
                  <a:pt x="4354429" y="0"/>
                  <a:pt x="5610348" y="1255919"/>
                  <a:pt x="5610348" y="2805174"/>
                </a:cubicBezTo>
                <a:cubicBezTo>
                  <a:pt x="5610348" y="4354429"/>
                  <a:pt x="4354429" y="5610348"/>
                  <a:pt x="2805174" y="5610348"/>
                </a:cubicBezTo>
                <a:cubicBezTo>
                  <a:pt x="1255919" y="5610348"/>
                  <a:pt x="0" y="4354429"/>
                  <a:pt x="0" y="2805174"/>
                </a:cubicBezTo>
                <a:cubicBezTo>
                  <a:pt x="0" y="1255919"/>
                  <a:pt x="1255919" y="0"/>
                  <a:pt x="28051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16000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44CAA32-F237-419C-A2DD-43C28D92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D4C7EC-B1BA-49A8-BF2A-47E45BC7B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3038" y="1371600"/>
            <a:ext cx="3924562" cy="1314443"/>
          </a:xfrm>
        </p:spPr>
        <p:txBody>
          <a:bodyPr>
            <a:normAutofit/>
          </a:bodyPr>
          <a:lstStyle/>
          <a:p>
            <a:r>
              <a:rPr lang="en-AU" dirty="0"/>
              <a:t>Tumult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709D69-71AA-40AE-907B-3E7B3EFA97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07" r="26305" b="-1"/>
          <a:stretch/>
        </p:blipFill>
        <p:spPr>
          <a:xfrm>
            <a:off x="20" y="10"/>
            <a:ext cx="6512527" cy="685799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91422F5-4221-4812-AFD9-5479C6D60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437121" y="1031005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135D0B-29C0-4FE6-B9F7-708EB1FAB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3037" y="2853369"/>
            <a:ext cx="3924562" cy="3088460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AU" sz="1400" b="1" dirty="0"/>
              <a:t>Part of speech: </a:t>
            </a:r>
            <a:r>
              <a:rPr lang="en-AU" sz="1400" dirty="0"/>
              <a:t>noun</a:t>
            </a:r>
          </a:p>
          <a:p>
            <a:pPr marL="0" indent="0">
              <a:lnSpc>
                <a:spcPct val="110000"/>
              </a:lnSpc>
              <a:buNone/>
            </a:pPr>
            <a:endParaRPr lang="en-AU" sz="1400" dirty="0"/>
          </a:p>
          <a:p>
            <a:pPr marL="0" indent="0">
              <a:lnSpc>
                <a:spcPct val="110000"/>
              </a:lnSpc>
              <a:buNone/>
            </a:pPr>
            <a:r>
              <a:rPr lang="en-AU" sz="1400" b="1" dirty="0"/>
              <a:t>Meaning: </a:t>
            </a:r>
            <a:r>
              <a:rPr lang="en-AU" sz="1400" dirty="0"/>
              <a:t>a loud confused noise, especially caused by a crowd of people</a:t>
            </a:r>
          </a:p>
          <a:p>
            <a:pPr marL="0" indent="0">
              <a:lnSpc>
                <a:spcPct val="110000"/>
              </a:lnSpc>
              <a:buNone/>
            </a:pPr>
            <a:endParaRPr lang="en-AU" sz="1400" dirty="0"/>
          </a:p>
          <a:p>
            <a:pPr>
              <a:lnSpc>
                <a:spcPct val="110000"/>
              </a:lnSpc>
            </a:pPr>
            <a:r>
              <a:rPr lang="en-AU" sz="1400" i="1" dirty="0"/>
              <a:t>We had to shout to be heard over the </a:t>
            </a:r>
            <a:r>
              <a:rPr lang="en-AU" sz="1400" i="1" u="sng" dirty="0"/>
              <a:t>tumult</a:t>
            </a:r>
            <a:r>
              <a:rPr lang="en-AU" sz="1400" i="1" dirty="0"/>
              <a:t>.</a:t>
            </a:r>
          </a:p>
          <a:p>
            <a:pPr>
              <a:lnSpc>
                <a:spcPct val="110000"/>
              </a:lnSpc>
            </a:pPr>
            <a:r>
              <a:rPr lang="en-AU" sz="1400" i="1" dirty="0"/>
              <a:t>Her mind was a </a:t>
            </a:r>
            <a:r>
              <a:rPr lang="en-AU" sz="1400" i="1" u="sng" dirty="0"/>
              <a:t>tumult</a:t>
            </a:r>
            <a:r>
              <a:rPr lang="en-AU" sz="1400" i="1" dirty="0"/>
              <a:t> of worries and fears.</a:t>
            </a:r>
          </a:p>
          <a:p>
            <a:pPr marL="0" indent="0">
              <a:lnSpc>
                <a:spcPct val="110000"/>
              </a:lnSpc>
              <a:buNone/>
            </a:pPr>
            <a:endParaRPr lang="en-AU" sz="1400" dirty="0"/>
          </a:p>
        </p:txBody>
      </p:sp>
    </p:spTree>
    <p:extLst>
      <p:ext uri="{BB962C8B-B14F-4D97-AF65-F5344CB8AC3E}">
        <p14:creationId xmlns:p14="http://schemas.microsoft.com/office/powerpoint/2010/main" val="16959468"/>
      </p:ext>
    </p:extLst>
  </p:cSld>
  <p:clrMapOvr>
    <a:masterClrMapping/>
  </p:clrMapOvr>
</p:sld>
</file>

<file path=ppt/theme/theme1.xml><?xml version="1.0" encoding="utf-8"?>
<a:theme xmlns:a="http://schemas.openxmlformats.org/drawingml/2006/main" name="DashVTI">
  <a:themeElements>
    <a:clrScheme name="AnalogousFromLightSeed_2SEEDS">
      <a:dk1>
        <a:srgbClr val="000000"/>
      </a:dk1>
      <a:lt1>
        <a:srgbClr val="FFFFFF"/>
      </a:lt1>
      <a:dk2>
        <a:srgbClr val="293B21"/>
      </a:dk2>
      <a:lt2>
        <a:srgbClr val="E7E8E2"/>
      </a:lt2>
      <a:accent1>
        <a:srgbClr val="867FBA"/>
      </a:accent1>
      <a:accent2>
        <a:srgbClr val="96A4C6"/>
      </a:accent2>
      <a:accent3>
        <a:srgbClr val="B096C6"/>
      </a:accent3>
      <a:accent4>
        <a:srgbClr val="BAA07F"/>
      </a:accent4>
      <a:accent5>
        <a:srgbClr val="A6A57E"/>
      </a:accent5>
      <a:accent6>
        <a:srgbClr val="96AB75"/>
      </a:accent6>
      <a:hlink>
        <a:srgbClr val="808751"/>
      </a:hlink>
      <a:folHlink>
        <a:srgbClr val="7F7F7F"/>
      </a:folHlink>
    </a:clrScheme>
    <a:fontScheme name="grandview display">
      <a:majorFont>
        <a:latin typeface="Yu Mincho Demibold"/>
        <a:ea typeface=""/>
        <a:cs typeface=""/>
      </a:majorFont>
      <a:minorFont>
        <a:latin typeface="Yu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shVTI" id="{42B0E7C6-1071-483F-A575-9AF7EE1B96AC}" vid="{E18014FF-B132-4F63-9D72-5B85E99D641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408</Words>
  <Application>Microsoft Office PowerPoint</Application>
  <PresentationFormat>Widescreen</PresentationFormat>
  <Paragraphs>71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Yu Gothic</vt:lpstr>
      <vt:lpstr>Yu Mincho Demibold</vt:lpstr>
      <vt:lpstr>Arial</vt:lpstr>
      <vt:lpstr>DashVTI</vt:lpstr>
      <vt:lpstr>Year 8 Vocab</vt:lpstr>
      <vt:lpstr>Feign</vt:lpstr>
      <vt:lpstr>Beseech</vt:lpstr>
      <vt:lpstr>Loathsome </vt:lpstr>
      <vt:lpstr>Morsel</vt:lpstr>
      <vt:lpstr>Grievance</vt:lpstr>
      <vt:lpstr>Labyrinth</vt:lpstr>
      <vt:lpstr>Quandary</vt:lpstr>
      <vt:lpstr>Tumult</vt:lpstr>
      <vt:lpstr>Discourse</vt:lpstr>
      <vt:lpstr>Perjury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8 Vocab</dc:title>
  <dc:creator>Sarah Burney</dc:creator>
  <cp:lastModifiedBy>Sarah Burney</cp:lastModifiedBy>
  <cp:revision>1</cp:revision>
  <dcterms:created xsi:type="dcterms:W3CDTF">2021-12-23T02:40:15Z</dcterms:created>
  <dcterms:modified xsi:type="dcterms:W3CDTF">2022-03-14T13:31:33Z</dcterms:modified>
</cp:coreProperties>
</file>