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3" r:id="rId4"/>
    <p:sldId id="260" r:id="rId5"/>
    <p:sldId id="262" r:id="rId6"/>
    <p:sldId id="261" r:id="rId7"/>
    <p:sldId id="259" r:id="rId8"/>
    <p:sldId id="258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4B9F7-804A-4F16-87C9-7030EF0C5A26}" v="47" dt="2021-12-24T14:09:17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EBD4B9F7-804A-4F16-87C9-7030EF0C5A26}"/>
    <pc:docChg chg="undo custSel modSld sldOrd">
      <pc:chgData name="Sarah Burney" userId="3ff1fe9c-ec4d-4417-af83-dbc6e1aa8c41" providerId="ADAL" clId="{EBD4B9F7-804A-4F16-87C9-7030EF0C5A26}" dt="2022-03-14T13:28:06.504" v="6174" actId="20577"/>
      <pc:docMkLst>
        <pc:docMk/>
      </pc:docMkLst>
      <pc:sldChg chg="addSp modSp mod setBg">
        <pc:chgData name="Sarah Burney" userId="3ff1fe9c-ec4d-4417-af83-dbc6e1aa8c41" providerId="ADAL" clId="{EBD4B9F7-804A-4F16-87C9-7030EF0C5A26}" dt="2021-12-24T12:59:24.650" v="451" actId="26606"/>
        <pc:sldMkLst>
          <pc:docMk/>
          <pc:sldMk cId="1608472615" sldId="257"/>
        </pc:sldMkLst>
        <pc:spChg chg="mod">
          <ac:chgData name="Sarah Burney" userId="3ff1fe9c-ec4d-4417-af83-dbc6e1aa8c41" providerId="ADAL" clId="{EBD4B9F7-804A-4F16-87C9-7030EF0C5A26}" dt="2021-12-24T12:59:24.650" v="451" actId="26606"/>
          <ac:spMkLst>
            <pc:docMk/>
            <pc:sldMk cId="1608472615" sldId="257"/>
            <ac:spMk id="2" creationId="{475D59E7-7F86-4F9F-8E1C-BF9EE14A3A60}"/>
          </ac:spMkLst>
        </pc:spChg>
        <pc:spChg chg="mod">
          <ac:chgData name="Sarah Burney" userId="3ff1fe9c-ec4d-4417-af83-dbc6e1aa8c41" providerId="ADAL" clId="{EBD4B9F7-804A-4F16-87C9-7030EF0C5A26}" dt="2021-12-24T12:59:24.650" v="451" actId="26606"/>
          <ac:spMkLst>
            <pc:docMk/>
            <pc:sldMk cId="1608472615" sldId="257"/>
            <ac:spMk id="3" creationId="{D995BABC-E82A-462D-91C6-DFE830CFAC9B}"/>
          </ac:spMkLst>
        </pc:spChg>
        <pc:spChg chg="add">
          <ac:chgData name="Sarah Burney" userId="3ff1fe9c-ec4d-4417-af83-dbc6e1aa8c41" providerId="ADAL" clId="{EBD4B9F7-804A-4F16-87C9-7030EF0C5A26}" dt="2021-12-24T12:59:24.650" v="451" actId="26606"/>
          <ac:spMkLst>
            <pc:docMk/>
            <pc:sldMk cId="1608472615" sldId="257"/>
            <ac:spMk id="71" creationId="{504BED40-EAF7-4E55-AFF7-2CD840EBD3AA}"/>
          </ac:spMkLst>
        </pc:spChg>
        <pc:spChg chg="add">
          <ac:chgData name="Sarah Burney" userId="3ff1fe9c-ec4d-4417-af83-dbc6e1aa8c41" providerId="ADAL" clId="{EBD4B9F7-804A-4F16-87C9-7030EF0C5A26}" dt="2021-12-24T12:59:24.650" v="451" actId="26606"/>
          <ac:spMkLst>
            <pc:docMk/>
            <pc:sldMk cId="1608472615" sldId="257"/>
            <ac:spMk id="73" creationId="{F367CCF1-BB1E-41CF-8499-94A870C33EFA}"/>
          </ac:spMkLst>
        </pc:spChg>
        <pc:picChg chg="add mod">
          <ac:chgData name="Sarah Burney" userId="3ff1fe9c-ec4d-4417-af83-dbc6e1aa8c41" providerId="ADAL" clId="{EBD4B9F7-804A-4F16-87C9-7030EF0C5A26}" dt="2021-12-24T12:59:24.650" v="451" actId="26606"/>
          <ac:picMkLst>
            <pc:docMk/>
            <pc:sldMk cId="1608472615" sldId="257"/>
            <ac:picMk id="1026" creationId="{9444C3CF-ED0D-489E-A6B1-0F2443BF8521}"/>
          </ac:picMkLst>
        </pc:picChg>
      </pc:sldChg>
      <pc:sldChg chg="addSp delSp modSp mod setBg">
        <pc:chgData name="Sarah Burney" userId="3ff1fe9c-ec4d-4417-af83-dbc6e1aa8c41" providerId="ADAL" clId="{EBD4B9F7-804A-4F16-87C9-7030EF0C5A26}" dt="2022-03-14T13:28:06.504" v="6174" actId="20577"/>
        <pc:sldMkLst>
          <pc:docMk/>
          <pc:sldMk cId="4259780295" sldId="258"/>
        </pc:sldMkLst>
        <pc:spChg chg="mod">
          <ac:chgData name="Sarah Burney" userId="3ff1fe9c-ec4d-4417-af83-dbc6e1aa8c41" providerId="ADAL" clId="{EBD4B9F7-804A-4F16-87C9-7030EF0C5A26}" dt="2021-12-24T13:12:34.738" v="1249" actId="26606"/>
          <ac:spMkLst>
            <pc:docMk/>
            <pc:sldMk cId="4259780295" sldId="258"/>
            <ac:spMk id="2" creationId="{C6DDB11D-086D-4CF9-9B1C-F2FD1CF683F6}"/>
          </ac:spMkLst>
        </pc:spChg>
        <pc:spChg chg="mod ord">
          <ac:chgData name="Sarah Burney" userId="3ff1fe9c-ec4d-4417-af83-dbc6e1aa8c41" providerId="ADAL" clId="{EBD4B9F7-804A-4F16-87C9-7030EF0C5A26}" dt="2022-03-14T13:28:06.504" v="6174" actId="20577"/>
          <ac:spMkLst>
            <pc:docMk/>
            <pc:sldMk cId="4259780295" sldId="258"/>
            <ac:spMk id="3" creationId="{33982262-EC20-438E-94EF-EFA9C741BB9F}"/>
          </ac:spMkLst>
        </pc:spChg>
        <pc:spChg chg="add">
          <ac:chgData name="Sarah Burney" userId="3ff1fe9c-ec4d-4417-af83-dbc6e1aa8c41" providerId="ADAL" clId="{EBD4B9F7-804A-4F16-87C9-7030EF0C5A26}" dt="2021-12-24T13:12:34.738" v="1249" actId="26606"/>
          <ac:spMkLst>
            <pc:docMk/>
            <pc:sldMk cId="4259780295" sldId="258"/>
            <ac:spMk id="9" creationId="{504BED40-EAF7-4E55-AFF7-2CD840EBD3AA}"/>
          </ac:spMkLst>
        </pc:spChg>
        <pc:spChg chg="add">
          <ac:chgData name="Sarah Burney" userId="3ff1fe9c-ec4d-4417-af83-dbc6e1aa8c41" providerId="ADAL" clId="{EBD4B9F7-804A-4F16-87C9-7030EF0C5A26}" dt="2021-12-24T13:12:34.738" v="1249" actId="26606"/>
          <ac:spMkLst>
            <pc:docMk/>
            <pc:sldMk cId="4259780295" sldId="258"/>
            <ac:spMk id="11" creationId="{F367CCF1-BB1E-41CF-8499-94A870C33EFA}"/>
          </ac:spMkLst>
        </pc:spChg>
        <pc:spChg chg="add del">
          <ac:chgData name="Sarah Burney" userId="3ff1fe9c-ec4d-4417-af83-dbc6e1aa8c41" providerId="ADAL" clId="{EBD4B9F7-804A-4F16-87C9-7030EF0C5A26}" dt="2021-12-24T13:09:05.417" v="1241" actId="26606"/>
          <ac:spMkLst>
            <pc:docMk/>
            <pc:sldMk cId="4259780295" sldId="258"/>
            <ac:spMk id="71" creationId="{1BB56EB9-078F-4952-AC1F-149C7A0AE4D5}"/>
          </ac:spMkLst>
        </pc:spChg>
        <pc:spChg chg="add del">
          <ac:chgData name="Sarah Burney" userId="3ff1fe9c-ec4d-4417-af83-dbc6e1aa8c41" providerId="ADAL" clId="{EBD4B9F7-804A-4F16-87C9-7030EF0C5A26}" dt="2021-12-24T13:09:05.417" v="1241" actId="26606"/>
          <ac:spMkLst>
            <pc:docMk/>
            <pc:sldMk cId="4259780295" sldId="258"/>
            <ac:spMk id="73" creationId="{EE54A6FE-D8CB-48A3-900B-053D4EBD3B85}"/>
          </ac:spMkLst>
        </pc:spChg>
        <pc:spChg chg="add del">
          <ac:chgData name="Sarah Burney" userId="3ff1fe9c-ec4d-4417-af83-dbc6e1aa8c41" providerId="ADAL" clId="{EBD4B9F7-804A-4F16-87C9-7030EF0C5A26}" dt="2021-12-24T13:09:05.417" v="1241" actId="26606"/>
          <ac:spMkLst>
            <pc:docMk/>
            <pc:sldMk cId="4259780295" sldId="258"/>
            <ac:spMk id="75" creationId="{7B42427A-0A1F-4A55-8705-D9179F1E0CFB}"/>
          </ac:spMkLst>
        </pc:spChg>
        <pc:spChg chg="add del">
          <ac:chgData name="Sarah Burney" userId="3ff1fe9c-ec4d-4417-af83-dbc6e1aa8c41" providerId="ADAL" clId="{EBD4B9F7-804A-4F16-87C9-7030EF0C5A26}" dt="2021-12-24T13:09:05.417" v="1241" actId="26606"/>
          <ac:spMkLst>
            <pc:docMk/>
            <pc:sldMk cId="4259780295" sldId="258"/>
            <ac:spMk id="77" creationId="{10058680-D07C-4893-B2B7-91543F18AB32}"/>
          </ac:spMkLst>
        </pc:spChg>
        <pc:spChg chg="add del">
          <ac:chgData name="Sarah Burney" userId="3ff1fe9c-ec4d-4417-af83-dbc6e1aa8c41" providerId="ADAL" clId="{EBD4B9F7-804A-4F16-87C9-7030EF0C5A26}" dt="2021-12-24T13:11:43.074" v="1246" actId="26606"/>
          <ac:spMkLst>
            <pc:docMk/>
            <pc:sldMk cId="4259780295" sldId="258"/>
            <ac:spMk id="79" creationId="{EE54A6FE-D8CB-48A3-900B-053D4EBD3B85}"/>
          </ac:spMkLst>
        </pc:spChg>
        <pc:spChg chg="add del">
          <ac:chgData name="Sarah Burney" userId="3ff1fe9c-ec4d-4417-af83-dbc6e1aa8c41" providerId="ADAL" clId="{EBD4B9F7-804A-4F16-87C9-7030EF0C5A26}" dt="2021-12-24T13:11:43.074" v="1246" actId="26606"/>
          <ac:spMkLst>
            <pc:docMk/>
            <pc:sldMk cId="4259780295" sldId="258"/>
            <ac:spMk id="2054" creationId="{1BB56EB9-078F-4952-AC1F-149C7A0AE4D5}"/>
          </ac:spMkLst>
        </pc:spChg>
        <pc:spChg chg="add del">
          <ac:chgData name="Sarah Burney" userId="3ff1fe9c-ec4d-4417-af83-dbc6e1aa8c41" providerId="ADAL" clId="{EBD4B9F7-804A-4F16-87C9-7030EF0C5A26}" dt="2021-12-24T13:11:43.074" v="1246" actId="26606"/>
          <ac:spMkLst>
            <pc:docMk/>
            <pc:sldMk cId="4259780295" sldId="258"/>
            <ac:spMk id="2055" creationId="{10058680-D07C-4893-B2B7-91543F18AB32}"/>
          </ac:spMkLst>
        </pc:spChg>
        <pc:spChg chg="add del">
          <ac:chgData name="Sarah Burney" userId="3ff1fe9c-ec4d-4417-af83-dbc6e1aa8c41" providerId="ADAL" clId="{EBD4B9F7-804A-4F16-87C9-7030EF0C5A26}" dt="2021-12-24T13:11:43.074" v="1246" actId="26606"/>
          <ac:spMkLst>
            <pc:docMk/>
            <pc:sldMk cId="4259780295" sldId="258"/>
            <ac:spMk id="2056" creationId="{7B42427A-0A1F-4A55-8705-D9179F1E0CFB}"/>
          </ac:spMkLst>
        </pc:spChg>
        <pc:picChg chg="add mod">
          <ac:chgData name="Sarah Burney" userId="3ff1fe9c-ec4d-4417-af83-dbc6e1aa8c41" providerId="ADAL" clId="{EBD4B9F7-804A-4F16-87C9-7030EF0C5A26}" dt="2021-12-24T13:12:42.470" v="1250" actId="18131"/>
          <ac:picMkLst>
            <pc:docMk/>
            <pc:sldMk cId="4259780295" sldId="258"/>
            <ac:picMk id="4" creationId="{5039D0EF-CD95-4C66-B7E8-42E00EBFD13E}"/>
          </ac:picMkLst>
        </pc:picChg>
        <pc:picChg chg="add del mod">
          <ac:chgData name="Sarah Burney" userId="3ff1fe9c-ec4d-4417-af83-dbc6e1aa8c41" providerId="ADAL" clId="{EBD4B9F7-804A-4F16-87C9-7030EF0C5A26}" dt="2021-12-24T13:11:33.175" v="1243" actId="478"/>
          <ac:picMkLst>
            <pc:docMk/>
            <pc:sldMk cId="4259780295" sldId="258"/>
            <ac:picMk id="2050" creationId="{B9C68A25-6D99-4F3B-9DF8-57A75BA985C0}"/>
          </ac:picMkLst>
        </pc:picChg>
        <pc:picChg chg="add del mod">
          <ac:chgData name="Sarah Burney" userId="3ff1fe9c-ec4d-4417-af83-dbc6e1aa8c41" providerId="ADAL" clId="{EBD4B9F7-804A-4F16-87C9-7030EF0C5A26}" dt="2021-12-24T13:11:44.352" v="1247"/>
          <ac:picMkLst>
            <pc:docMk/>
            <pc:sldMk cId="4259780295" sldId="258"/>
            <ac:picMk id="2052" creationId="{A1BD5B36-26B5-44F9-A6C4-28C0DAB9CEF0}"/>
          </ac:picMkLst>
        </pc:picChg>
      </pc:sldChg>
      <pc:sldChg chg="addSp delSp modSp mod ord setBg">
        <pc:chgData name="Sarah Burney" userId="3ff1fe9c-ec4d-4417-af83-dbc6e1aa8c41" providerId="ADAL" clId="{EBD4B9F7-804A-4F16-87C9-7030EF0C5A26}" dt="2021-12-24T13:47:20.650" v="4290" actId="26606"/>
        <pc:sldMkLst>
          <pc:docMk/>
          <pc:sldMk cId="3380554368" sldId="259"/>
        </pc:sldMkLst>
        <pc:spChg chg="mod">
          <ac:chgData name="Sarah Burney" userId="3ff1fe9c-ec4d-4417-af83-dbc6e1aa8c41" providerId="ADAL" clId="{EBD4B9F7-804A-4F16-87C9-7030EF0C5A26}" dt="2021-12-24T13:15:29.261" v="1453" actId="26606"/>
          <ac:spMkLst>
            <pc:docMk/>
            <pc:sldMk cId="3380554368" sldId="259"/>
            <ac:spMk id="2" creationId="{C9008BF4-9820-42A5-A9CA-0D3A1105D593}"/>
          </ac:spMkLst>
        </pc:spChg>
        <pc:spChg chg="mod ord">
          <ac:chgData name="Sarah Burney" userId="3ff1fe9c-ec4d-4417-af83-dbc6e1aa8c41" providerId="ADAL" clId="{EBD4B9F7-804A-4F16-87C9-7030EF0C5A26}" dt="2021-12-24T13:47:20.650" v="4290" actId="26606"/>
          <ac:spMkLst>
            <pc:docMk/>
            <pc:sldMk cId="3380554368" sldId="259"/>
            <ac:spMk id="3" creationId="{BE3320B6-00AA-4AE2-ACE2-7292DA51AB20}"/>
          </ac:spMkLst>
        </pc:spChg>
        <pc:spChg chg="add del">
          <ac:chgData name="Sarah Burney" userId="3ff1fe9c-ec4d-4417-af83-dbc6e1aa8c41" providerId="ADAL" clId="{EBD4B9F7-804A-4F16-87C9-7030EF0C5A26}" dt="2021-12-24T13:15:29.260" v="1452" actId="26606"/>
          <ac:spMkLst>
            <pc:docMk/>
            <pc:sldMk cId="3380554368" sldId="259"/>
            <ac:spMk id="71" creationId="{504BED40-EAF7-4E55-AFF7-2CD840EBD3AA}"/>
          </ac:spMkLst>
        </pc:spChg>
        <pc:spChg chg="add del">
          <ac:chgData name="Sarah Burney" userId="3ff1fe9c-ec4d-4417-af83-dbc6e1aa8c41" providerId="ADAL" clId="{EBD4B9F7-804A-4F16-87C9-7030EF0C5A26}" dt="2021-12-24T13:15:29.260" v="1452" actId="26606"/>
          <ac:spMkLst>
            <pc:docMk/>
            <pc:sldMk cId="3380554368" sldId="259"/>
            <ac:spMk id="73" creationId="{F367CCF1-BB1E-41CF-8499-94A870C33EFA}"/>
          </ac:spMkLst>
        </pc:spChg>
        <pc:picChg chg="add mod">
          <ac:chgData name="Sarah Burney" userId="3ff1fe9c-ec4d-4417-af83-dbc6e1aa8c41" providerId="ADAL" clId="{EBD4B9F7-804A-4F16-87C9-7030EF0C5A26}" dt="2021-12-24T13:47:20.650" v="4290" actId="26606"/>
          <ac:picMkLst>
            <pc:docMk/>
            <pc:sldMk cId="3380554368" sldId="259"/>
            <ac:picMk id="3074" creationId="{F08A9BF3-D521-4229-A2A9-7E011A387AB5}"/>
          </ac:picMkLst>
        </pc:picChg>
      </pc:sldChg>
      <pc:sldChg chg="addSp modSp mod ord setBg">
        <pc:chgData name="Sarah Burney" userId="3ff1fe9c-ec4d-4417-af83-dbc6e1aa8c41" providerId="ADAL" clId="{EBD4B9F7-804A-4F16-87C9-7030EF0C5A26}" dt="2022-03-14T13:26:17.073" v="6077" actId="27636"/>
        <pc:sldMkLst>
          <pc:docMk/>
          <pc:sldMk cId="367148962" sldId="260"/>
        </pc:sldMkLst>
        <pc:spChg chg="mod">
          <ac:chgData name="Sarah Burney" userId="3ff1fe9c-ec4d-4417-af83-dbc6e1aa8c41" providerId="ADAL" clId="{EBD4B9F7-804A-4F16-87C9-7030EF0C5A26}" dt="2021-12-24T13:26:26.868" v="2449" actId="26606"/>
          <ac:spMkLst>
            <pc:docMk/>
            <pc:sldMk cId="367148962" sldId="260"/>
            <ac:spMk id="2" creationId="{E2757547-431B-40EB-AE40-42D0D4B446CB}"/>
          </ac:spMkLst>
        </pc:spChg>
        <pc:spChg chg="mod">
          <ac:chgData name="Sarah Burney" userId="3ff1fe9c-ec4d-4417-af83-dbc6e1aa8c41" providerId="ADAL" clId="{EBD4B9F7-804A-4F16-87C9-7030EF0C5A26}" dt="2022-03-14T13:26:17.073" v="6077" actId="27636"/>
          <ac:spMkLst>
            <pc:docMk/>
            <pc:sldMk cId="367148962" sldId="260"/>
            <ac:spMk id="3" creationId="{2B0C267E-7C76-4DE3-ACE0-98595BA8B9A7}"/>
          </ac:spMkLst>
        </pc:spChg>
        <pc:spChg chg="add">
          <ac:chgData name="Sarah Burney" userId="3ff1fe9c-ec4d-4417-af83-dbc6e1aa8c41" providerId="ADAL" clId="{EBD4B9F7-804A-4F16-87C9-7030EF0C5A26}" dt="2021-12-24T13:26:26.868" v="2449" actId="26606"/>
          <ac:spMkLst>
            <pc:docMk/>
            <pc:sldMk cId="367148962" sldId="260"/>
            <ac:spMk id="9" creationId="{3CED7894-4F62-4A6C-8DB5-DB5BE08E9C03}"/>
          </ac:spMkLst>
        </pc:spChg>
        <pc:spChg chg="add">
          <ac:chgData name="Sarah Burney" userId="3ff1fe9c-ec4d-4417-af83-dbc6e1aa8c41" providerId="ADAL" clId="{EBD4B9F7-804A-4F16-87C9-7030EF0C5A26}" dt="2021-12-24T13:26:26.868" v="2449" actId="26606"/>
          <ac:spMkLst>
            <pc:docMk/>
            <pc:sldMk cId="367148962" sldId="260"/>
            <ac:spMk id="11" creationId="{E536F3B4-50F6-4C52-8F76-4EB1214719DC}"/>
          </ac:spMkLst>
        </pc:spChg>
        <pc:picChg chg="add mod modCrop">
          <ac:chgData name="Sarah Burney" userId="3ff1fe9c-ec4d-4417-af83-dbc6e1aa8c41" providerId="ADAL" clId="{EBD4B9F7-804A-4F16-87C9-7030EF0C5A26}" dt="2021-12-24T13:26:26.868" v="2449" actId="26606"/>
          <ac:picMkLst>
            <pc:docMk/>
            <pc:sldMk cId="367148962" sldId="260"/>
            <ac:picMk id="4" creationId="{8F891AEC-CAB3-49A9-988F-CE8340F2DE22}"/>
          </ac:picMkLst>
        </pc:picChg>
      </pc:sldChg>
      <pc:sldChg chg="addSp modSp mod setBg">
        <pc:chgData name="Sarah Burney" userId="3ff1fe9c-ec4d-4417-af83-dbc6e1aa8c41" providerId="ADAL" clId="{EBD4B9F7-804A-4F16-87C9-7030EF0C5A26}" dt="2022-03-14T13:26:50.632" v="6080" actId="20577"/>
        <pc:sldMkLst>
          <pc:docMk/>
          <pc:sldMk cId="2611887890" sldId="261"/>
        </pc:sldMkLst>
        <pc:spChg chg="mod">
          <ac:chgData name="Sarah Burney" userId="3ff1fe9c-ec4d-4417-af83-dbc6e1aa8c41" providerId="ADAL" clId="{EBD4B9F7-804A-4F16-87C9-7030EF0C5A26}" dt="2021-12-24T13:01:04.576" v="625" actId="26606"/>
          <ac:spMkLst>
            <pc:docMk/>
            <pc:sldMk cId="2611887890" sldId="261"/>
            <ac:spMk id="2" creationId="{E949A202-E7D4-49E0-B085-DD2A7B95C17D}"/>
          </ac:spMkLst>
        </pc:spChg>
        <pc:spChg chg="mod">
          <ac:chgData name="Sarah Burney" userId="3ff1fe9c-ec4d-4417-af83-dbc6e1aa8c41" providerId="ADAL" clId="{EBD4B9F7-804A-4F16-87C9-7030EF0C5A26}" dt="2022-03-14T13:26:50.632" v="6080" actId="20577"/>
          <ac:spMkLst>
            <pc:docMk/>
            <pc:sldMk cId="2611887890" sldId="261"/>
            <ac:spMk id="3" creationId="{8C628CFC-EB4D-4238-B04E-C6530FE169BB}"/>
          </ac:spMkLst>
        </pc:spChg>
        <pc:spChg chg="add">
          <ac:chgData name="Sarah Burney" userId="3ff1fe9c-ec4d-4417-af83-dbc6e1aa8c41" providerId="ADAL" clId="{EBD4B9F7-804A-4F16-87C9-7030EF0C5A26}" dt="2021-12-24T13:01:04.576" v="625" actId="26606"/>
          <ac:spMkLst>
            <pc:docMk/>
            <pc:sldMk cId="2611887890" sldId="261"/>
            <ac:spMk id="9" creationId="{1BB56EB9-078F-4952-AC1F-149C7A0AE4D5}"/>
          </ac:spMkLst>
        </pc:spChg>
        <pc:spChg chg="add">
          <ac:chgData name="Sarah Burney" userId="3ff1fe9c-ec4d-4417-af83-dbc6e1aa8c41" providerId="ADAL" clId="{EBD4B9F7-804A-4F16-87C9-7030EF0C5A26}" dt="2021-12-24T13:01:04.576" v="625" actId="26606"/>
          <ac:spMkLst>
            <pc:docMk/>
            <pc:sldMk cId="2611887890" sldId="261"/>
            <ac:spMk id="11" creationId="{EE54A6FE-D8CB-48A3-900B-053D4EBD3B85}"/>
          </ac:spMkLst>
        </pc:spChg>
        <pc:spChg chg="add">
          <ac:chgData name="Sarah Burney" userId="3ff1fe9c-ec4d-4417-af83-dbc6e1aa8c41" providerId="ADAL" clId="{EBD4B9F7-804A-4F16-87C9-7030EF0C5A26}" dt="2021-12-24T13:01:04.576" v="625" actId="26606"/>
          <ac:spMkLst>
            <pc:docMk/>
            <pc:sldMk cId="2611887890" sldId="261"/>
            <ac:spMk id="13" creationId="{7B42427A-0A1F-4A55-8705-D9179F1E0CFB}"/>
          </ac:spMkLst>
        </pc:spChg>
        <pc:spChg chg="add">
          <ac:chgData name="Sarah Burney" userId="3ff1fe9c-ec4d-4417-af83-dbc6e1aa8c41" providerId="ADAL" clId="{EBD4B9F7-804A-4F16-87C9-7030EF0C5A26}" dt="2021-12-24T13:01:04.576" v="625" actId="26606"/>
          <ac:spMkLst>
            <pc:docMk/>
            <pc:sldMk cId="2611887890" sldId="261"/>
            <ac:spMk id="15" creationId="{10058680-D07C-4893-B2B7-91543F18AB32}"/>
          </ac:spMkLst>
        </pc:spChg>
        <pc:picChg chg="add mod">
          <ac:chgData name="Sarah Burney" userId="3ff1fe9c-ec4d-4417-af83-dbc6e1aa8c41" providerId="ADAL" clId="{EBD4B9F7-804A-4F16-87C9-7030EF0C5A26}" dt="2021-12-24T13:01:04.576" v="625" actId="26606"/>
          <ac:picMkLst>
            <pc:docMk/>
            <pc:sldMk cId="2611887890" sldId="261"/>
            <ac:picMk id="4" creationId="{BFD4D589-66CD-46B3-B569-F3AC8CCF4EE6}"/>
          </ac:picMkLst>
        </pc:picChg>
      </pc:sldChg>
      <pc:sldChg chg="addSp delSp modSp mod ord setBg">
        <pc:chgData name="Sarah Burney" userId="3ff1fe9c-ec4d-4417-af83-dbc6e1aa8c41" providerId="ADAL" clId="{EBD4B9F7-804A-4F16-87C9-7030EF0C5A26}" dt="2022-03-14T13:26:38.335" v="6078" actId="20577"/>
        <pc:sldMkLst>
          <pc:docMk/>
          <pc:sldMk cId="2729371094" sldId="262"/>
        </pc:sldMkLst>
        <pc:spChg chg="mod">
          <ac:chgData name="Sarah Burney" userId="3ff1fe9c-ec4d-4417-af83-dbc6e1aa8c41" providerId="ADAL" clId="{EBD4B9F7-804A-4F16-87C9-7030EF0C5A26}" dt="2021-12-24T13:47:07.375" v="4285" actId="26606"/>
          <ac:spMkLst>
            <pc:docMk/>
            <pc:sldMk cId="2729371094" sldId="262"/>
            <ac:spMk id="2" creationId="{36253587-5B8D-4B63-AE4E-AFB06780413D}"/>
          </ac:spMkLst>
        </pc:spChg>
        <pc:spChg chg="mod ord">
          <ac:chgData name="Sarah Burney" userId="3ff1fe9c-ec4d-4417-af83-dbc6e1aa8c41" providerId="ADAL" clId="{EBD4B9F7-804A-4F16-87C9-7030EF0C5A26}" dt="2022-03-14T13:26:38.335" v="6078" actId="20577"/>
          <ac:spMkLst>
            <pc:docMk/>
            <pc:sldMk cId="2729371094" sldId="262"/>
            <ac:spMk id="3" creationId="{729F012E-F5C1-4516-BBBE-A277A8DE9429}"/>
          </ac:spMkLst>
        </pc:spChg>
        <pc:spChg chg="add del">
          <ac:chgData name="Sarah Burney" userId="3ff1fe9c-ec4d-4417-af83-dbc6e1aa8c41" providerId="ADAL" clId="{EBD4B9F7-804A-4F16-87C9-7030EF0C5A26}" dt="2021-12-24T13:47:07.375" v="4285" actId="26606"/>
          <ac:spMkLst>
            <pc:docMk/>
            <pc:sldMk cId="2729371094" sldId="262"/>
            <ac:spMk id="71" creationId="{3CED7894-4F62-4A6C-8DB5-DB5BE08E9C03}"/>
          </ac:spMkLst>
        </pc:spChg>
        <pc:spChg chg="add del">
          <ac:chgData name="Sarah Burney" userId="3ff1fe9c-ec4d-4417-af83-dbc6e1aa8c41" providerId="ADAL" clId="{EBD4B9F7-804A-4F16-87C9-7030EF0C5A26}" dt="2021-12-24T13:47:07.375" v="4285" actId="26606"/>
          <ac:spMkLst>
            <pc:docMk/>
            <pc:sldMk cId="2729371094" sldId="262"/>
            <ac:spMk id="73" creationId="{E536F3B4-50F6-4C52-8F76-4EB1214719DC}"/>
          </ac:spMkLst>
        </pc:spChg>
        <pc:spChg chg="add">
          <ac:chgData name="Sarah Burney" userId="3ff1fe9c-ec4d-4417-af83-dbc6e1aa8c41" providerId="ADAL" clId="{EBD4B9F7-804A-4F16-87C9-7030EF0C5A26}" dt="2021-12-24T13:47:07.375" v="4285" actId="26606"/>
          <ac:spMkLst>
            <pc:docMk/>
            <pc:sldMk cId="2729371094" sldId="262"/>
            <ac:spMk id="135" creationId="{7A4CA679-3546-4E14-8FB8-F57168C37635}"/>
          </ac:spMkLst>
        </pc:spChg>
        <pc:spChg chg="add">
          <ac:chgData name="Sarah Burney" userId="3ff1fe9c-ec4d-4417-af83-dbc6e1aa8c41" providerId="ADAL" clId="{EBD4B9F7-804A-4F16-87C9-7030EF0C5A26}" dt="2021-12-24T13:47:07.375" v="4285" actId="26606"/>
          <ac:spMkLst>
            <pc:docMk/>
            <pc:sldMk cId="2729371094" sldId="262"/>
            <ac:spMk id="137" creationId="{44D16E90-7C64-4C04-A50A-B866A1A92B4E}"/>
          </ac:spMkLst>
        </pc:spChg>
        <pc:spChg chg="add">
          <ac:chgData name="Sarah Burney" userId="3ff1fe9c-ec4d-4417-af83-dbc6e1aa8c41" providerId="ADAL" clId="{EBD4B9F7-804A-4F16-87C9-7030EF0C5A26}" dt="2021-12-24T13:47:07.375" v="4285" actId="26606"/>
          <ac:spMkLst>
            <pc:docMk/>
            <pc:sldMk cId="2729371094" sldId="262"/>
            <ac:spMk id="139" creationId="{DBE4DD59-5AA2-46C6-B6A8-9B4C62D19877}"/>
          </ac:spMkLst>
        </pc:spChg>
        <pc:spChg chg="add">
          <ac:chgData name="Sarah Burney" userId="3ff1fe9c-ec4d-4417-af83-dbc6e1aa8c41" providerId="ADAL" clId="{EBD4B9F7-804A-4F16-87C9-7030EF0C5A26}" dt="2021-12-24T13:47:07.375" v="4285" actId="26606"/>
          <ac:spMkLst>
            <pc:docMk/>
            <pc:sldMk cId="2729371094" sldId="262"/>
            <ac:spMk id="141" creationId="{160CE81C-67DC-489E-BFFB-877C80B854DB}"/>
          </ac:spMkLst>
        </pc:spChg>
        <pc:picChg chg="add mod">
          <ac:chgData name="Sarah Burney" userId="3ff1fe9c-ec4d-4417-af83-dbc6e1aa8c41" providerId="ADAL" clId="{EBD4B9F7-804A-4F16-87C9-7030EF0C5A26}" dt="2021-12-24T13:47:07.375" v="4285" actId="26606"/>
          <ac:picMkLst>
            <pc:docMk/>
            <pc:sldMk cId="2729371094" sldId="262"/>
            <ac:picMk id="4098" creationId="{6B27DA79-1F04-469E-AA23-52C689F5BEF4}"/>
          </ac:picMkLst>
        </pc:picChg>
      </pc:sldChg>
      <pc:sldChg chg="addSp delSp modSp mod ord setBg">
        <pc:chgData name="Sarah Burney" userId="3ff1fe9c-ec4d-4417-af83-dbc6e1aa8c41" providerId="ADAL" clId="{EBD4B9F7-804A-4F16-87C9-7030EF0C5A26}" dt="2021-12-24T13:46:53.256" v="4284"/>
        <pc:sldMkLst>
          <pc:docMk/>
          <pc:sldMk cId="4201577040" sldId="263"/>
        </pc:sldMkLst>
        <pc:spChg chg="mod">
          <ac:chgData name="Sarah Burney" userId="3ff1fe9c-ec4d-4417-af83-dbc6e1aa8c41" providerId="ADAL" clId="{EBD4B9F7-804A-4F16-87C9-7030EF0C5A26}" dt="2021-12-24T13:45:41.889" v="4275" actId="26606"/>
          <ac:spMkLst>
            <pc:docMk/>
            <pc:sldMk cId="4201577040" sldId="263"/>
            <ac:spMk id="2" creationId="{7C9F7F97-C717-4B3D-8A25-593980DD18C8}"/>
          </ac:spMkLst>
        </pc:spChg>
        <pc:spChg chg="mod ord">
          <ac:chgData name="Sarah Burney" userId="3ff1fe9c-ec4d-4417-af83-dbc6e1aa8c41" providerId="ADAL" clId="{EBD4B9F7-804A-4F16-87C9-7030EF0C5A26}" dt="2021-12-24T13:45:41.889" v="4275" actId="26606"/>
          <ac:spMkLst>
            <pc:docMk/>
            <pc:sldMk cId="4201577040" sldId="263"/>
            <ac:spMk id="3" creationId="{3357B0E9-2F8B-420D-BFB7-456328AA6B3C}"/>
          </ac:spMkLst>
        </pc:spChg>
        <pc:spChg chg="add del">
          <ac:chgData name="Sarah Burney" userId="3ff1fe9c-ec4d-4417-af83-dbc6e1aa8c41" providerId="ADAL" clId="{EBD4B9F7-804A-4F16-87C9-7030EF0C5A26}" dt="2021-12-24T13:44:59.546" v="4268" actId="26606"/>
          <ac:spMkLst>
            <pc:docMk/>
            <pc:sldMk cId="4201577040" sldId="263"/>
            <ac:spMk id="71" creationId="{7A4CA679-3546-4E14-8FB8-F57168C37635}"/>
          </ac:spMkLst>
        </pc:spChg>
        <pc:spChg chg="add del">
          <ac:chgData name="Sarah Burney" userId="3ff1fe9c-ec4d-4417-af83-dbc6e1aa8c41" providerId="ADAL" clId="{EBD4B9F7-804A-4F16-87C9-7030EF0C5A26}" dt="2021-12-24T13:44:59.546" v="4268" actId="26606"/>
          <ac:spMkLst>
            <pc:docMk/>
            <pc:sldMk cId="4201577040" sldId="263"/>
            <ac:spMk id="73" creationId="{44D16E90-7C64-4C04-A50A-B866A1A92B4E}"/>
          </ac:spMkLst>
        </pc:spChg>
        <pc:spChg chg="add del">
          <ac:chgData name="Sarah Burney" userId="3ff1fe9c-ec4d-4417-af83-dbc6e1aa8c41" providerId="ADAL" clId="{EBD4B9F7-804A-4F16-87C9-7030EF0C5A26}" dt="2021-12-24T13:44:59.546" v="4268" actId="26606"/>
          <ac:spMkLst>
            <pc:docMk/>
            <pc:sldMk cId="4201577040" sldId="263"/>
            <ac:spMk id="75" creationId="{DBE4DD59-5AA2-46C6-B6A8-9B4C62D19877}"/>
          </ac:spMkLst>
        </pc:spChg>
        <pc:spChg chg="add del">
          <ac:chgData name="Sarah Burney" userId="3ff1fe9c-ec4d-4417-af83-dbc6e1aa8c41" providerId="ADAL" clId="{EBD4B9F7-804A-4F16-87C9-7030EF0C5A26}" dt="2021-12-24T13:44:59.546" v="4268" actId="26606"/>
          <ac:spMkLst>
            <pc:docMk/>
            <pc:sldMk cId="4201577040" sldId="263"/>
            <ac:spMk id="77" creationId="{160CE81C-67DC-489E-BFFB-877C80B854DB}"/>
          </ac:spMkLst>
        </pc:spChg>
        <pc:spChg chg="add del">
          <ac:chgData name="Sarah Burney" userId="3ff1fe9c-ec4d-4417-af83-dbc6e1aa8c41" providerId="ADAL" clId="{EBD4B9F7-804A-4F16-87C9-7030EF0C5A26}" dt="2021-12-24T13:45:27.872" v="4272" actId="26606"/>
          <ac:spMkLst>
            <pc:docMk/>
            <pc:sldMk cId="4201577040" sldId="263"/>
            <ac:spMk id="79" creationId="{160CE81C-67DC-489E-BFFB-877C80B854DB}"/>
          </ac:spMkLst>
        </pc:spChg>
        <pc:spChg chg="add del">
          <ac:chgData name="Sarah Burney" userId="3ff1fe9c-ec4d-4417-af83-dbc6e1aa8c41" providerId="ADAL" clId="{EBD4B9F7-804A-4F16-87C9-7030EF0C5A26}" dt="2021-12-24T13:45:27.872" v="4272" actId="26606"/>
          <ac:spMkLst>
            <pc:docMk/>
            <pc:sldMk cId="4201577040" sldId="263"/>
            <ac:spMk id="5126" creationId="{7A4CA679-3546-4E14-8FB8-F57168C37635}"/>
          </ac:spMkLst>
        </pc:spChg>
        <pc:spChg chg="add del">
          <ac:chgData name="Sarah Burney" userId="3ff1fe9c-ec4d-4417-af83-dbc6e1aa8c41" providerId="ADAL" clId="{EBD4B9F7-804A-4F16-87C9-7030EF0C5A26}" dt="2021-12-24T13:45:27.872" v="4272" actId="26606"/>
          <ac:spMkLst>
            <pc:docMk/>
            <pc:sldMk cId="4201577040" sldId="263"/>
            <ac:spMk id="5127" creationId="{44D16E90-7C64-4C04-A50A-B866A1A92B4E}"/>
          </ac:spMkLst>
        </pc:spChg>
        <pc:spChg chg="add del">
          <ac:chgData name="Sarah Burney" userId="3ff1fe9c-ec4d-4417-af83-dbc6e1aa8c41" providerId="ADAL" clId="{EBD4B9F7-804A-4F16-87C9-7030EF0C5A26}" dt="2021-12-24T13:45:27.872" v="4272" actId="26606"/>
          <ac:spMkLst>
            <pc:docMk/>
            <pc:sldMk cId="4201577040" sldId="263"/>
            <ac:spMk id="5128" creationId="{DBE4DD59-5AA2-46C6-B6A8-9B4C62D19877}"/>
          </ac:spMkLst>
        </pc:spChg>
        <pc:spChg chg="add">
          <ac:chgData name="Sarah Burney" userId="3ff1fe9c-ec4d-4417-af83-dbc6e1aa8c41" providerId="ADAL" clId="{EBD4B9F7-804A-4F16-87C9-7030EF0C5A26}" dt="2021-12-24T13:45:41.889" v="4275" actId="26606"/>
          <ac:spMkLst>
            <pc:docMk/>
            <pc:sldMk cId="4201577040" sldId="263"/>
            <ac:spMk id="5129" creationId="{7A4CA679-3546-4E14-8FB8-F57168C37635}"/>
          </ac:spMkLst>
        </pc:spChg>
        <pc:spChg chg="add">
          <ac:chgData name="Sarah Burney" userId="3ff1fe9c-ec4d-4417-af83-dbc6e1aa8c41" providerId="ADAL" clId="{EBD4B9F7-804A-4F16-87C9-7030EF0C5A26}" dt="2021-12-24T13:45:41.889" v="4275" actId="26606"/>
          <ac:spMkLst>
            <pc:docMk/>
            <pc:sldMk cId="4201577040" sldId="263"/>
            <ac:spMk id="5130" creationId="{44D16E90-7C64-4C04-A50A-B866A1A92B4E}"/>
          </ac:spMkLst>
        </pc:spChg>
        <pc:spChg chg="add">
          <ac:chgData name="Sarah Burney" userId="3ff1fe9c-ec4d-4417-af83-dbc6e1aa8c41" providerId="ADAL" clId="{EBD4B9F7-804A-4F16-87C9-7030EF0C5A26}" dt="2021-12-24T13:45:41.889" v="4275" actId="26606"/>
          <ac:spMkLst>
            <pc:docMk/>
            <pc:sldMk cId="4201577040" sldId="263"/>
            <ac:spMk id="5131" creationId="{DBE4DD59-5AA2-46C6-B6A8-9B4C62D19877}"/>
          </ac:spMkLst>
        </pc:spChg>
        <pc:spChg chg="add">
          <ac:chgData name="Sarah Burney" userId="3ff1fe9c-ec4d-4417-af83-dbc6e1aa8c41" providerId="ADAL" clId="{EBD4B9F7-804A-4F16-87C9-7030EF0C5A26}" dt="2021-12-24T13:45:41.889" v="4275" actId="26606"/>
          <ac:spMkLst>
            <pc:docMk/>
            <pc:sldMk cId="4201577040" sldId="263"/>
            <ac:spMk id="5132" creationId="{160CE81C-67DC-489E-BFFB-877C80B854DB}"/>
          </ac:spMkLst>
        </pc:spChg>
        <pc:picChg chg="add del mod">
          <ac:chgData name="Sarah Burney" userId="3ff1fe9c-ec4d-4417-af83-dbc6e1aa8c41" providerId="ADAL" clId="{EBD4B9F7-804A-4F16-87C9-7030EF0C5A26}" dt="2021-12-24T13:45:00.128" v="4269"/>
          <ac:picMkLst>
            <pc:docMk/>
            <pc:sldMk cId="4201577040" sldId="263"/>
            <ac:picMk id="5122" creationId="{7974DC37-B406-4476-83DE-08B53D7A74A0}"/>
          </ac:picMkLst>
        </pc:picChg>
        <pc:picChg chg="add del mod">
          <ac:chgData name="Sarah Burney" userId="3ff1fe9c-ec4d-4417-af83-dbc6e1aa8c41" providerId="ADAL" clId="{EBD4B9F7-804A-4F16-87C9-7030EF0C5A26}" dt="2021-12-24T13:46:26.207" v="4280" actId="18131"/>
          <ac:picMkLst>
            <pc:docMk/>
            <pc:sldMk cId="4201577040" sldId="263"/>
            <ac:picMk id="5124" creationId="{317BF419-9591-4A57-A8DC-8332D8D786E9}"/>
          </ac:picMkLst>
        </pc:picChg>
      </pc:sldChg>
      <pc:sldChg chg="addSp delSp modSp mod setBg">
        <pc:chgData name="Sarah Burney" userId="3ff1fe9c-ec4d-4417-af83-dbc6e1aa8c41" providerId="ADAL" clId="{EBD4B9F7-804A-4F16-87C9-7030EF0C5A26}" dt="2021-12-24T13:50:15.498" v="4551" actId="26606"/>
        <pc:sldMkLst>
          <pc:docMk/>
          <pc:sldMk cId="1457666966" sldId="264"/>
        </pc:sldMkLst>
        <pc:spChg chg="mod">
          <ac:chgData name="Sarah Burney" userId="3ff1fe9c-ec4d-4417-af83-dbc6e1aa8c41" providerId="ADAL" clId="{EBD4B9F7-804A-4F16-87C9-7030EF0C5A26}" dt="2021-12-24T13:50:15.498" v="4551" actId="26606"/>
          <ac:spMkLst>
            <pc:docMk/>
            <pc:sldMk cId="1457666966" sldId="264"/>
            <ac:spMk id="2" creationId="{5886107C-AD09-4CE9-A8E7-5C36E6811C48}"/>
          </ac:spMkLst>
        </pc:spChg>
        <pc:spChg chg="mod ord">
          <ac:chgData name="Sarah Burney" userId="3ff1fe9c-ec4d-4417-af83-dbc6e1aa8c41" providerId="ADAL" clId="{EBD4B9F7-804A-4F16-87C9-7030EF0C5A26}" dt="2021-12-24T13:50:15.498" v="4551" actId="26606"/>
          <ac:spMkLst>
            <pc:docMk/>
            <pc:sldMk cId="1457666966" sldId="264"/>
            <ac:spMk id="3" creationId="{09037774-AC7F-4983-83C3-37307A3AF7CA}"/>
          </ac:spMkLst>
        </pc:spChg>
        <pc:picChg chg="add del mod">
          <ac:chgData name="Sarah Burney" userId="3ff1fe9c-ec4d-4417-af83-dbc6e1aa8c41" providerId="ADAL" clId="{EBD4B9F7-804A-4F16-87C9-7030EF0C5A26}" dt="2021-12-24T13:50:10.571" v="4549" actId="478"/>
          <ac:picMkLst>
            <pc:docMk/>
            <pc:sldMk cId="1457666966" sldId="264"/>
            <ac:picMk id="4" creationId="{5551DA88-76B1-4F22-BD71-F270E8F8C640}"/>
          </ac:picMkLst>
        </pc:picChg>
        <pc:picChg chg="add mod">
          <ac:chgData name="Sarah Burney" userId="3ff1fe9c-ec4d-4417-af83-dbc6e1aa8c41" providerId="ADAL" clId="{EBD4B9F7-804A-4F16-87C9-7030EF0C5A26}" dt="2021-12-24T13:50:15.498" v="4551" actId="26606"/>
          <ac:picMkLst>
            <pc:docMk/>
            <pc:sldMk cId="1457666966" sldId="264"/>
            <ac:picMk id="6146" creationId="{3E87504E-25E1-4E86-AE04-CF778CA64DBA}"/>
          </ac:picMkLst>
        </pc:picChg>
      </pc:sldChg>
      <pc:sldChg chg="addSp delSp modSp mod setBg">
        <pc:chgData name="Sarah Burney" userId="3ff1fe9c-ec4d-4417-af83-dbc6e1aa8c41" providerId="ADAL" clId="{EBD4B9F7-804A-4F16-87C9-7030EF0C5A26}" dt="2021-12-30T18:25:16.166" v="5594" actId="20577"/>
        <pc:sldMkLst>
          <pc:docMk/>
          <pc:sldMk cId="1685182513" sldId="265"/>
        </pc:sldMkLst>
        <pc:spChg chg="mod">
          <ac:chgData name="Sarah Burney" userId="3ff1fe9c-ec4d-4417-af83-dbc6e1aa8c41" providerId="ADAL" clId="{EBD4B9F7-804A-4F16-87C9-7030EF0C5A26}" dt="2021-12-24T13:53:30.250" v="4828" actId="26606"/>
          <ac:spMkLst>
            <pc:docMk/>
            <pc:sldMk cId="1685182513" sldId="265"/>
            <ac:spMk id="2" creationId="{E404D877-8DDC-46E1-9953-25F91CEFF90A}"/>
          </ac:spMkLst>
        </pc:spChg>
        <pc:spChg chg="mod">
          <ac:chgData name="Sarah Burney" userId="3ff1fe9c-ec4d-4417-af83-dbc6e1aa8c41" providerId="ADAL" clId="{EBD4B9F7-804A-4F16-87C9-7030EF0C5A26}" dt="2021-12-30T18:25:16.166" v="5594" actId="20577"/>
          <ac:spMkLst>
            <pc:docMk/>
            <pc:sldMk cId="1685182513" sldId="265"/>
            <ac:spMk id="3" creationId="{BCEE92F9-49DE-48D3-BFC3-3B856B87609F}"/>
          </ac:spMkLst>
        </pc:spChg>
        <pc:spChg chg="add del">
          <ac:chgData name="Sarah Burney" userId="3ff1fe9c-ec4d-4417-af83-dbc6e1aa8c41" providerId="ADAL" clId="{EBD4B9F7-804A-4F16-87C9-7030EF0C5A26}" dt="2021-12-24T13:53:26.836" v="4825" actId="26606"/>
          <ac:spMkLst>
            <pc:docMk/>
            <pc:sldMk cId="1685182513" sldId="265"/>
            <ac:spMk id="73" creationId="{504BED40-EAF7-4E55-AFF7-2CD840EBD3AA}"/>
          </ac:spMkLst>
        </pc:spChg>
        <pc:spChg chg="add del">
          <ac:chgData name="Sarah Burney" userId="3ff1fe9c-ec4d-4417-af83-dbc6e1aa8c41" providerId="ADAL" clId="{EBD4B9F7-804A-4F16-87C9-7030EF0C5A26}" dt="2021-12-24T13:53:26.836" v="4825" actId="26606"/>
          <ac:spMkLst>
            <pc:docMk/>
            <pc:sldMk cId="1685182513" sldId="265"/>
            <ac:spMk id="75" creationId="{F367CCF1-BB1E-41CF-8499-94A870C33EFA}"/>
          </ac:spMkLst>
        </pc:spChg>
        <pc:spChg chg="add">
          <ac:chgData name="Sarah Burney" userId="3ff1fe9c-ec4d-4417-af83-dbc6e1aa8c41" providerId="ADAL" clId="{EBD4B9F7-804A-4F16-87C9-7030EF0C5A26}" dt="2021-12-24T13:53:30.250" v="4828" actId="26606"/>
          <ac:spMkLst>
            <pc:docMk/>
            <pc:sldMk cId="1685182513" sldId="265"/>
            <ac:spMk id="7174" creationId="{504BED40-EAF7-4E55-AFF7-2CD840EBD3AA}"/>
          </ac:spMkLst>
        </pc:spChg>
        <pc:spChg chg="add">
          <ac:chgData name="Sarah Burney" userId="3ff1fe9c-ec4d-4417-af83-dbc6e1aa8c41" providerId="ADAL" clId="{EBD4B9F7-804A-4F16-87C9-7030EF0C5A26}" dt="2021-12-24T13:53:30.250" v="4828" actId="26606"/>
          <ac:spMkLst>
            <pc:docMk/>
            <pc:sldMk cId="1685182513" sldId="265"/>
            <ac:spMk id="7175" creationId="{F367CCF1-BB1E-41CF-8499-94A870C33EFA}"/>
          </ac:spMkLst>
        </pc:spChg>
        <pc:picChg chg="add del">
          <ac:chgData name="Sarah Burney" userId="3ff1fe9c-ec4d-4417-af83-dbc6e1aa8c41" providerId="ADAL" clId="{EBD4B9F7-804A-4F16-87C9-7030EF0C5A26}" dt="2021-12-24T13:52:57.522" v="4822"/>
          <ac:picMkLst>
            <pc:docMk/>
            <pc:sldMk cId="1685182513" sldId="265"/>
            <ac:picMk id="7170" creationId="{E6BD922C-5EC4-4712-B8DC-A4B168DAB0F6}"/>
          </ac:picMkLst>
        </pc:picChg>
        <pc:picChg chg="add mod">
          <ac:chgData name="Sarah Burney" userId="3ff1fe9c-ec4d-4417-af83-dbc6e1aa8c41" providerId="ADAL" clId="{EBD4B9F7-804A-4F16-87C9-7030EF0C5A26}" dt="2021-12-24T13:53:53.711" v="4832" actId="18131"/>
          <ac:picMkLst>
            <pc:docMk/>
            <pc:sldMk cId="1685182513" sldId="265"/>
            <ac:picMk id="7172" creationId="{5E79E870-61E4-42E1-9C85-CAB397424355}"/>
          </ac:picMkLst>
        </pc:picChg>
      </pc:sldChg>
      <pc:sldChg chg="addSp delSp modSp mod setBg setClrOvrMap">
        <pc:chgData name="Sarah Burney" userId="3ff1fe9c-ec4d-4417-af83-dbc6e1aa8c41" providerId="ADAL" clId="{EBD4B9F7-804A-4F16-87C9-7030EF0C5A26}" dt="2021-12-24T14:13:37.448" v="5578" actId="20577"/>
        <pc:sldMkLst>
          <pc:docMk/>
          <pc:sldMk cId="1266421673" sldId="266"/>
        </pc:sldMkLst>
        <pc:spChg chg="mod">
          <ac:chgData name="Sarah Burney" userId="3ff1fe9c-ec4d-4417-af83-dbc6e1aa8c41" providerId="ADAL" clId="{EBD4B9F7-804A-4F16-87C9-7030EF0C5A26}" dt="2021-12-24T14:09:46.004" v="5015" actId="26606"/>
          <ac:spMkLst>
            <pc:docMk/>
            <pc:sldMk cId="1266421673" sldId="266"/>
            <ac:spMk id="2" creationId="{4AB83D58-9053-4420-BC74-6F9B8734EA43}"/>
          </ac:spMkLst>
        </pc:spChg>
        <pc:spChg chg="mod ord">
          <ac:chgData name="Sarah Burney" userId="3ff1fe9c-ec4d-4417-af83-dbc6e1aa8c41" providerId="ADAL" clId="{EBD4B9F7-804A-4F16-87C9-7030EF0C5A26}" dt="2021-12-24T14:13:37.448" v="5578" actId="20577"/>
          <ac:spMkLst>
            <pc:docMk/>
            <pc:sldMk cId="1266421673" sldId="266"/>
            <ac:spMk id="3" creationId="{1DEE9C4A-7278-434B-A0DD-963C79CEC20F}"/>
          </ac:spMkLst>
        </pc:spChg>
        <pc:spChg chg="add del">
          <ac:chgData name="Sarah Burney" userId="3ff1fe9c-ec4d-4417-af83-dbc6e1aa8c41" providerId="ADAL" clId="{EBD4B9F7-804A-4F16-87C9-7030EF0C5A26}" dt="2021-12-24T13:58:31.271" v="4996" actId="26606"/>
          <ac:spMkLst>
            <pc:docMk/>
            <pc:sldMk cId="1266421673" sldId="266"/>
            <ac:spMk id="9" creationId="{504BED40-EAF7-4E55-AFF7-2CD840EBD3AA}"/>
          </ac:spMkLst>
        </pc:spChg>
        <pc:spChg chg="add del">
          <ac:chgData name="Sarah Burney" userId="3ff1fe9c-ec4d-4417-af83-dbc6e1aa8c41" providerId="ADAL" clId="{EBD4B9F7-804A-4F16-87C9-7030EF0C5A26}" dt="2021-12-24T13:58:31.271" v="4996" actId="26606"/>
          <ac:spMkLst>
            <pc:docMk/>
            <pc:sldMk cId="1266421673" sldId="266"/>
            <ac:spMk id="11" creationId="{F367CCF1-BB1E-41CF-8499-94A870C33EFA}"/>
          </ac:spMkLst>
        </pc:spChg>
        <pc:spChg chg="add del">
          <ac:chgData name="Sarah Burney" userId="3ff1fe9c-ec4d-4417-af83-dbc6e1aa8c41" providerId="ADAL" clId="{EBD4B9F7-804A-4F16-87C9-7030EF0C5A26}" dt="2021-12-24T13:58:35.853" v="4998" actId="26606"/>
          <ac:spMkLst>
            <pc:docMk/>
            <pc:sldMk cId="1266421673" sldId="266"/>
            <ac:spMk id="13" creationId="{7B42427A-0A1F-4A55-8705-D9179F1E0CFB}"/>
          </ac:spMkLst>
        </pc:spChg>
        <pc:spChg chg="add del">
          <ac:chgData name="Sarah Burney" userId="3ff1fe9c-ec4d-4417-af83-dbc6e1aa8c41" providerId="ADAL" clId="{EBD4B9F7-804A-4F16-87C9-7030EF0C5A26}" dt="2021-12-24T13:58:35.853" v="4998" actId="26606"/>
          <ac:spMkLst>
            <pc:docMk/>
            <pc:sldMk cId="1266421673" sldId="266"/>
            <ac:spMk id="14" creationId="{1BB56EB9-078F-4952-AC1F-149C7A0AE4D5}"/>
          </ac:spMkLst>
        </pc:spChg>
        <pc:spChg chg="add del">
          <ac:chgData name="Sarah Burney" userId="3ff1fe9c-ec4d-4417-af83-dbc6e1aa8c41" providerId="ADAL" clId="{EBD4B9F7-804A-4F16-87C9-7030EF0C5A26}" dt="2021-12-24T13:58:35.853" v="4998" actId="26606"/>
          <ac:spMkLst>
            <pc:docMk/>
            <pc:sldMk cId="1266421673" sldId="266"/>
            <ac:spMk id="15" creationId="{10058680-D07C-4893-B2B7-91543F18AB32}"/>
          </ac:spMkLst>
        </pc:spChg>
        <pc:spChg chg="add del">
          <ac:chgData name="Sarah Burney" userId="3ff1fe9c-ec4d-4417-af83-dbc6e1aa8c41" providerId="ADAL" clId="{EBD4B9F7-804A-4F16-87C9-7030EF0C5A26}" dt="2021-12-24T13:58:35.853" v="4998" actId="26606"/>
          <ac:spMkLst>
            <pc:docMk/>
            <pc:sldMk cId="1266421673" sldId="266"/>
            <ac:spMk id="16" creationId="{EE54A6FE-D8CB-48A3-900B-053D4EBD3B85}"/>
          </ac:spMkLst>
        </pc:spChg>
        <pc:spChg chg="add del">
          <ac:chgData name="Sarah Burney" userId="3ff1fe9c-ec4d-4417-af83-dbc6e1aa8c41" providerId="ADAL" clId="{EBD4B9F7-804A-4F16-87C9-7030EF0C5A26}" dt="2021-12-24T14:01:34.219" v="5006" actId="26606"/>
          <ac:spMkLst>
            <pc:docMk/>
            <pc:sldMk cId="1266421673" sldId="266"/>
            <ac:spMk id="18" creationId="{1BB56EB9-078F-4952-AC1F-149C7A0AE4D5}"/>
          </ac:spMkLst>
        </pc:spChg>
        <pc:spChg chg="add del">
          <ac:chgData name="Sarah Burney" userId="3ff1fe9c-ec4d-4417-af83-dbc6e1aa8c41" providerId="ADAL" clId="{EBD4B9F7-804A-4F16-87C9-7030EF0C5A26}" dt="2021-12-24T14:01:34.219" v="5006" actId="26606"/>
          <ac:spMkLst>
            <pc:docMk/>
            <pc:sldMk cId="1266421673" sldId="266"/>
            <ac:spMk id="19" creationId="{10058680-D07C-4893-B2B7-91543F18AB32}"/>
          </ac:spMkLst>
        </pc:spChg>
        <pc:spChg chg="add del">
          <ac:chgData name="Sarah Burney" userId="3ff1fe9c-ec4d-4417-af83-dbc6e1aa8c41" providerId="ADAL" clId="{EBD4B9F7-804A-4F16-87C9-7030EF0C5A26}" dt="2021-12-24T14:01:34.219" v="5006" actId="26606"/>
          <ac:spMkLst>
            <pc:docMk/>
            <pc:sldMk cId="1266421673" sldId="266"/>
            <ac:spMk id="20" creationId="{7B42427A-0A1F-4A55-8705-D9179F1E0CFB}"/>
          </ac:spMkLst>
        </pc:spChg>
        <pc:spChg chg="add del">
          <ac:chgData name="Sarah Burney" userId="3ff1fe9c-ec4d-4417-af83-dbc6e1aa8c41" providerId="ADAL" clId="{EBD4B9F7-804A-4F16-87C9-7030EF0C5A26}" dt="2021-12-24T14:01:34.219" v="5006" actId="26606"/>
          <ac:spMkLst>
            <pc:docMk/>
            <pc:sldMk cId="1266421673" sldId="266"/>
            <ac:spMk id="21" creationId="{EE54A6FE-D8CB-48A3-900B-053D4EBD3B85}"/>
          </ac:spMkLst>
        </pc:spChg>
        <pc:spChg chg="add del">
          <ac:chgData name="Sarah Burney" userId="3ff1fe9c-ec4d-4417-af83-dbc6e1aa8c41" providerId="ADAL" clId="{EBD4B9F7-804A-4F16-87C9-7030EF0C5A26}" dt="2021-12-24T14:09:24.652" v="5013" actId="26606"/>
          <ac:spMkLst>
            <pc:docMk/>
            <pc:sldMk cId="1266421673" sldId="266"/>
            <ac:spMk id="73" creationId="{7A4CA679-3546-4E14-8FB8-F57168C37635}"/>
          </ac:spMkLst>
        </pc:spChg>
        <pc:spChg chg="add del">
          <ac:chgData name="Sarah Burney" userId="3ff1fe9c-ec4d-4417-af83-dbc6e1aa8c41" providerId="ADAL" clId="{EBD4B9F7-804A-4F16-87C9-7030EF0C5A26}" dt="2021-12-24T14:09:24.652" v="5013" actId="26606"/>
          <ac:spMkLst>
            <pc:docMk/>
            <pc:sldMk cId="1266421673" sldId="266"/>
            <ac:spMk id="75" creationId="{44D16E90-7C64-4C04-A50A-B866A1A92B4E}"/>
          </ac:spMkLst>
        </pc:spChg>
        <pc:spChg chg="add del">
          <ac:chgData name="Sarah Burney" userId="3ff1fe9c-ec4d-4417-af83-dbc6e1aa8c41" providerId="ADAL" clId="{EBD4B9F7-804A-4F16-87C9-7030EF0C5A26}" dt="2021-12-24T14:09:24.652" v="5013" actId="26606"/>
          <ac:spMkLst>
            <pc:docMk/>
            <pc:sldMk cId="1266421673" sldId="266"/>
            <ac:spMk id="77" creationId="{DBE4DD59-5AA2-46C6-B6A8-9B4C62D19877}"/>
          </ac:spMkLst>
        </pc:spChg>
        <pc:spChg chg="add del">
          <ac:chgData name="Sarah Burney" userId="3ff1fe9c-ec4d-4417-af83-dbc6e1aa8c41" providerId="ADAL" clId="{EBD4B9F7-804A-4F16-87C9-7030EF0C5A26}" dt="2021-12-24T14:09:24.652" v="5013" actId="26606"/>
          <ac:spMkLst>
            <pc:docMk/>
            <pc:sldMk cId="1266421673" sldId="266"/>
            <ac:spMk id="79" creationId="{160CE81C-67DC-489E-BFFB-877C80B854DB}"/>
          </ac:spMkLst>
        </pc:spChg>
        <pc:spChg chg="add del">
          <ac:chgData name="Sarah Burney" userId="3ff1fe9c-ec4d-4417-af83-dbc6e1aa8c41" providerId="ADAL" clId="{EBD4B9F7-804A-4F16-87C9-7030EF0C5A26}" dt="2021-12-24T14:09:24.644" v="5012" actId="26606"/>
          <ac:spMkLst>
            <pc:docMk/>
            <pc:sldMk cId="1266421673" sldId="266"/>
            <ac:spMk id="84" creationId="{1BB56EB9-078F-4952-AC1F-149C7A0AE4D5}"/>
          </ac:spMkLst>
        </pc:spChg>
        <pc:spChg chg="add del">
          <ac:chgData name="Sarah Burney" userId="3ff1fe9c-ec4d-4417-af83-dbc6e1aa8c41" providerId="ADAL" clId="{EBD4B9F7-804A-4F16-87C9-7030EF0C5A26}" dt="2021-12-24T14:09:24.644" v="5012" actId="26606"/>
          <ac:spMkLst>
            <pc:docMk/>
            <pc:sldMk cId="1266421673" sldId="266"/>
            <ac:spMk id="86" creationId="{10058680-D07C-4893-B2B7-91543F18AB32}"/>
          </ac:spMkLst>
        </pc:spChg>
        <pc:spChg chg="add del">
          <ac:chgData name="Sarah Burney" userId="3ff1fe9c-ec4d-4417-af83-dbc6e1aa8c41" providerId="ADAL" clId="{EBD4B9F7-804A-4F16-87C9-7030EF0C5A26}" dt="2021-12-24T14:09:24.644" v="5012" actId="26606"/>
          <ac:spMkLst>
            <pc:docMk/>
            <pc:sldMk cId="1266421673" sldId="266"/>
            <ac:spMk id="88" creationId="{7B42427A-0A1F-4A55-8705-D9179F1E0CFB}"/>
          </ac:spMkLst>
        </pc:spChg>
        <pc:spChg chg="add del">
          <ac:chgData name="Sarah Burney" userId="3ff1fe9c-ec4d-4417-af83-dbc6e1aa8c41" providerId="ADAL" clId="{EBD4B9F7-804A-4F16-87C9-7030EF0C5A26}" dt="2021-12-24T14:09:24.644" v="5012" actId="26606"/>
          <ac:spMkLst>
            <pc:docMk/>
            <pc:sldMk cId="1266421673" sldId="266"/>
            <ac:spMk id="90" creationId="{EE54A6FE-D8CB-48A3-900B-053D4EBD3B85}"/>
          </ac:spMkLst>
        </pc:spChg>
        <pc:spChg chg="add del">
          <ac:chgData name="Sarah Burney" userId="3ff1fe9c-ec4d-4417-af83-dbc6e1aa8c41" providerId="ADAL" clId="{EBD4B9F7-804A-4F16-87C9-7030EF0C5A26}" dt="2021-12-24T14:09:46.004" v="5015" actId="26606"/>
          <ac:spMkLst>
            <pc:docMk/>
            <pc:sldMk cId="1266421673" sldId="266"/>
            <ac:spMk id="92" creationId="{477B945C-B433-4DFF-9A67-A5C9257E471C}"/>
          </ac:spMkLst>
        </pc:spChg>
        <pc:spChg chg="add del">
          <ac:chgData name="Sarah Burney" userId="3ff1fe9c-ec4d-4417-af83-dbc6e1aa8c41" providerId="ADAL" clId="{EBD4B9F7-804A-4F16-87C9-7030EF0C5A26}" dt="2021-12-24T14:09:46.004" v="5015" actId="26606"/>
          <ac:spMkLst>
            <pc:docMk/>
            <pc:sldMk cId="1266421673" sldId="266"/>
            <ac:spMk id="93" creationId="{88C97474-5879-4DB5-B4F3-F0357104BC8E}"/>
          </ac:spMkLst>
        </pc:spChg>
        <pc:spChg chg="add del">
          <ac:chgData name="Sarah Burney" userId="3ff1fe9c-ec4d-4417-af83-dbc6e1aa8c41" providerId="ADAL" clId="{EBD4B9F7-804A-4F16-87C9-7030EF0C5A26}" dt="2021-12-24T14:09:46.004" v="5015" actId="26606"/>
          <ac:spMkLst>
            <pc:docMk/>
            <pc:sldMk cId="1266421673" sldId="266"/>
            <ac:spMk id="94" creationId="{7D2AF00E-D433-4047-863F-BCB69CEC3C35}"/>
          </ac:spMkLst>
        </pc:spChg>
        <pc:spChg chg="add del">
          <ac:chgData name="Sarah Burney" userId="3ff1fe9c-ec4d-4417-af83-dbc6e1aa8c41" providerId="ADAL" clId="{EBD4B9F7-804A-4F16-87C9-7030EF0C5A26}" dt="2021-12-24T14:09:46.004" v="5015" actId="26606"/>
          <ac:spMkLst>
            <pc:docMk/>
            <pc:sldMk cId="1266421673" sldId="266"/>
            <ac:spMk id="95" creationId="{0997DBEA-6DFC-457A-9850-E535053549D6}"/>
          </ac:spMkLst>
        </pc:spChg>
        <pc:spChg chg="add del">
          <ac:chgData name="Sarah Burney" userId="3ff1fe9c-ec4d-4417-af83-dbc6e1aa8c41" providerId="ADAL" clId="{EBD4B9F7-804A-4F16-87C9-7030EF0C5A26}" dt="2021-12-24T14:09:46.004" v="5015" actId="26606"/>
          <ac:spMkLst>
            <pc:docMk/>
            <pc:sldMk cId="1266421673" sldId="266"/>
            <ac:spMk id="96" creationId="{79446CF5-953A-4916-BFF4-F5558E5C2359}"/>
          </ac:spMkLst>
        </pc:spChg>
        <pc:spChg chg="add">
          <ac:chgData name="Sarah Burney" userId="3ff1fe9c-ec4d-4417-af83-dbc6e1aa8c41" providerId="ADAL" clId="{EBD4B9F7-804A-4F16-87C9-7030EF0C5A26}" dt="2021-12-24T14:09:46.004" v="5015" actId="26606"/>
          <ac:spMkLst>
            <pc:docMk/>
            <pc:sldMk cId="1266421673" sldId="266"/>
            <ac:spMk id="101" creationId="{1BB56EB9-078F-4952-AC1F-149C7A0AE4D5}"/>
          </ac:spMkLst>
        </pc:spChg>
        <pc:spChg chg="add">
          <ac:chgData name="Sarah Burney" userId="3ff1fe9c-ec4d-4417-af83-dbc6e1aa8c41" providerId="ADAL" clId="{EBD4B9F7-804A-4F16-87C9-7030EF0C5A26}" dt="2021-12-24T14:09:46.004" v="5015" actId="26606"/>
          <ac:spMkLst>
            <pc:docMk/>
            <pc:sldMk cId="1266421673" sldId="266"/>
            <ac:spMk id="103" creationId="{10058680-D07C-4893-B2B7-91543F18AB32}"/>
          </ac:spMkLst>
        </pc:spChg>
        <pc:spChg chg="add">
          <ac:chgData name="Sarah Burney" userId="3ff1fe9c-ec4d-4417-af83-dbc6e1aa8c41" providerId="ADAL" clId="{EBD4B9F7-804A-4F16-87C9-7030EF0C5A26}" dt="2021-12-24T14:09:46.004" v="5015" actId="26606"/>
          <ac:spMkLst>
            <pc:docMk/>
            <pc:sldMk cId="1266421673" sldId="266"/>
            <ac:spMk id="105" creationId="{7B42427A-0A1F-4A55-8705-D9179F1E0CFB}"/>
          </ac:spMkLst>
        </pc:spChg>
        <pc:spChg chg="add">
          <ac:chgData name="Sarah Burney" userId="3ff1fe9c-ec4d-4417-af83-dbc6e1aa8c41" providerId="ADAL" clId="{EBD4B9F7-804A-4F16-87C9-7030EF0C5A26}" dt="2021-12-24T14:09:46.004" v="5015" actId="26606"/>
          <ac:spMkLst>
            <pc:docMk/>
            <pc:sldMk cId="1266421673" sldId="266"/>
            <ac:spMk id="107" creationId="{EE54A6FE-D8CB-48A3-900B-053D4EBD3B85}"/>
          </ac:spMkLst>
        </pc:spChg>
        <pc:picChg chg="add del mod">
          <ac:chgData name="Sarah Burney" userId="3ff1fe9c-ec4d-4417-af83-dbc6e1aa8c41" providerId="ADAL" clId="{EBD4B9F7-804A-4F16-87C9-7030EF0C5A26}" dt="2021-12-24T14:01:25.247" v="5004" actId="478"/>
          <ac:picMkLst>
            <pc:docMk/>
            <pc:sldMk cId="1266421673" sldId="266"/>
            <ac:picMk id="4" creationId="{EE14672A-A2EA-46AA-B9D2-F15EE9637171}"/>
          </ac:picMkLst>
        </pc:picChg>
        <pc:picChg chg="add mod modCrop">
          <ac:chgData name="Sarah Burney" userId="3ff1fe9c-ec4d-4417-af83-dbc6e1aa8c41" providerId="ADAL" clId="{EBD4B9F7-804A-4F16-87C9-7030EF0C5A26}" dt="2021-12-24T14:09:52.302" v="5017" actId="14100"/>
          <ac:picMkLst>
            <pc:docMk/>
            <pc:sldMk cId="1266421673" sldId="266"/>
            <ac:picMk id="22" creationId="{CFD42C3B-7ED8-4E09-BE2D-D657D2338E2C}"/>
          </ac:picMkLst>
        </pc:picChg>
        <pc:picChg chg="add del">
          <ac:chgData name="Sarah Burney" userId="3ff1fe9c-ec4d-4417-af83-dbc6e1aa8c41" providerId="ADAL" clId="{EBD4B9F7-804A-4F16-87C9-7030EF0C5A26}" dt="2021-12-24T13:58:52.457" v="5003"/>
          <ac:picMkLst>
            <pc:docMk/>
            <pc:sldMk cId="1266421673" sldId="266"/>
            <ac:picMk id="8194" creationId="{70E5162D-78CB-4D57-A3FD-D7FAA543940D}"/>
          </ac:picMkLst>
        </pc:picChg>
        <pc:picChg chg="add del mod">
          <ac:chgData name="Sarah Burney" userId="3ff1fe9c-ec4d-4417-af83-dbc6e1aa8c41" providerId="ADAL" clId="{EBD4B9F7-804A-4F16-87C9-7030EF0C5A26}" dt="2021-12-24T14:06:48.400" v="5007" actId="478"/>
          <ac:picMkLst>
            <pc:docMk/>
            <pc:sldMk cId="1266421673" sldId="266"/>
            <ac:picMk id="8196" creationId="{A7EDA2BD-B2A9-46EA-9078-14D42F344231}"/>
          </ac:picMkLst>
        </pc:picChg>
        <pc:picChg chg="add del">
          <ac:chgData name="Sarah Burney" userId="3ff1fe9c-ec4d-4417-af83-dbc6e1aa8c41" providerId="ADAL" clId="{EBD4B9F7-804A-4F16-87C9-7030EF0C5A26}" dt="2021-12-24T14:06:59.728" v="5009"/>
          <ac:picMkLst>
            <pc:docMk/>
            <pc:sldMk cId="1266421673" sldId="266"/>
            <ac:picMk id="8198" creationId="{1CF27087-600F-4701-85A7-777DCFAA91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9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7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6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3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5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8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7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9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8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241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waterdrops">
            <a:extLst>
              <a:ext uri="{FF2B5EF4-FFF2-40B4-BE49-F238E27FC236}">
                <a16:creationId xmlns:a16="http://schemas.microsoft.com/office/drawing/2014/main" id="{AE7F14D9-89A3-4330-BEFE-6FFEDF479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285571"/>
            <a:ext cx="11265408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0BB7D-4BD3-4D70-B7C0-7813395C2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4572000"/>
            <a:ext cx="10965141" cy="895244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FFFFFF"/>
                </a:solidFill>
              </a:rPr>
              <a:t>Year 8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F8930-4417-4DB5-866D-A2EDF02AA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8" y="5467246"/>
            <a:ext cx="10965142" cy="484822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>
                    <a:alpha val="75000"/>
                  </a:srgbClr>
                </a:solidFill>
              </a:rPr>
              <a:t>Term 1 Week 9</a:t>
            </a:r>
          </a:p>
        </p:txBody>
      </p:sp>
    </p:spTree>
    <p:extLst>
      <p:ext uri="{BB962C8B-B14F-4D97-AF65-F5344CB8AC3E}">
        <p14:creationId xmlns:p14="http://schemas.microsoft.com/office/powerpoint/2010/main" val="898144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4" name="Rectangle 72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D877-8DDC-46E1-9953-25F91CEF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tx2"/>
                </a:solidFill>
              </a:rPr>
              <a:t>quell</a:t>
            </a:r>
          </a:p>
        </p:txBody>
      </p:sp>
      <p:sp>
        <p:nvSpPr>
          <p:cNvPr id="7175" name="Rectangle 74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E92F9-49DE-48D3-BFC3-3B856B876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5" y="1896533"/>
            <a:ext cx="5473960" cy="415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>
                <a:solidFill>
                  <a:schemeClr val="tx2"/>
                </a:solidFill>
              </a:rPr>
              <a:t>Part of speech: </a:t>
            </a:r>
            <a:r>
              <a:rPr lang="en-AU" sz="2000" dirty="0">
                <a:solidFill>
                  <a:schemeClr val="tx2"/>
                </a:solidFill>
              </a:rPr>
              <a:t>verb</a:t>
            </a:r>
          </a:p>
          <a:p>
            <a:pPr marL="0" indent="0">
              <a:buNone/>
            </a:pPr>
            <a:endParaRPr lang="en-AU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sz="2000" b="1" dirty="0">
                <a:solidFill>
                  <a:schemeClr val="tx2"/>
                </a:solidFill>
              </a:rPr>
              <a:t>Meaning: </a:t>
            </a:r>
            <a:r>
              <a:rPr lang="en-AU" sz="2000" dirty="0">
                <a:solidFill>
                  <a:schemeClr val="tx2"/>
                </a:solidFill>
              </a:rPr>
              <a:t>to crush or subdue; to put an end to by force; to supress or quiet down</a:t>
            </a:r>
          </a:p>
          <a:p>
            <a:pPr marL="0" indent="0">
              <a:buNone/>
            </a:pPr>
            <a:endParaRPr lang="en-AU" sz="2000" dirty="0">
              <a:solidFill>
                <a:schemeClr val="tx2"/>
              </a:solidFill>
            </a:endParaRPr>
          </a:p>
          <a:p>
            <a:r>
              <a:rPr lang="en-AU" sz="2000" i="1" dirty="0">
                <a:solidFill>
                  <a:schemeClr val="tx2"/>
                </a:solidFill>
              </a:rPr>
              <a:t>The police were called out to </a:t>
            </a:r>
            <a:r>
              <a:rPr lang="en-AU" sz="2000" i="1" u="sng" dirty="0">
                <a:solidFill>
                  <a:schemeClr val="tx2"/>
                </a:solidFill>
              </a:rPr>
              <a:t>quell</a:t>
            </a:r>
            <a:r>
              <a:rPr lang="en-AU" sz="2000" i="1" dirty="0">
                <a:solidFill>
                  <a:schemeClr val="tx2"/>
                </a:solidFill>
              </a:rPr>
              <a:t> the riot.</a:t>
            </a:r>
          </a:p>
          <a:p>
            <a:r>
              <a:rPr lang="en-AU" sz="2000" i="1" dirty="0">
                <a:solidFill>
                  <a:schemeClr val="tx2"/>
                </a:solidFill>
              </a:rPr>
              <a:t>It was a huge effort for Gemma to </a:t>
            </a:r>
            <a:r>
              <a:rPr lang="en-AU" sz="2000" i="1" u="sng" dirty="0">
                <a:solidFill>
                  <a:schemeClr val="tx2"/>
                </a:solidFill>
              </a:rPr>
              <a:t>quell</a:t>
            </a:r>
            <a:r>
              <a:rPr lang="en-AU" sz="2000" i="1" dirty="0">
                <a:solidFill>
                  <a:schemeClr val="tx2"/>
                </a:solidFill>
              </a:rPr>
              <a:t> her fears and book a dentist appointment.</a:t>
            </a:r>
          </a:p>
          <a:p>
            <a:endParaRPr lang="en-AU" dirty="0">
              <a:solidFill>
                <a:schemeClr val="tx2"/>
              </a:solidFill>
            </a:endParaRPr>
          </a:p>
        </p:txBody>
      </p:sp>
      <p:pic>
        <p:nvPicPr>
          <p:cNvPr id="7172" name="Picture 4" descr="Fear of the dentist: what is dental phobia and dental anxiety?">
            <a:extLst>
              <a:ext uri="{FF2B5EF4-FFF2-40B4-BE49-F238E27FC236}">
                <a16:creationId xmlns:a16="http://schemas.microsoft.com/office/drawing/2014/main" id="{5E79E870-61E4-42E1-9C85-CAB397424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r="11110"/>
          <a:stretch/>
        </p:blipFill>
        <p:spPr bwMode="auto">
          <a:xfrm>
            <a:off x="6718041" y="10"/>
            <a:ext cx="547395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8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B83D58-9053-4420-BC74-6F9B8734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tx2"/>
                </a:solidFill>
              </a:rPr>
              <a:t>relinquish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CFD42C3B-7ED8-4E09-BE2D-D657D2338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r="8676" b="3"/>
          <a:stretch/>
        </p:blipFill>
        <p:spPr>
          <a:xfrm>
            <a:off x="931166" y="1520889"/>
            <a:ext cx="2628840" cy="40988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9C4A-7278-434B-A0DD-963C79CEC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6878108" cy="396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verb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to release hold of; to voluntarily give up or </a:t>
            </a:r>
            <a:r>
              <a:rPr lang="en-AU"/>
              <a:t>let go </a:t>
            </a:r>
            <a:r>
              <a:rPr lang="en-AU" dirty="0"/>
              <a:t>control of something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It’s very rare for Dad to </a:t>
            </a:r>
            <a:r>
              <a:rPr lang="en-AU" i="1" u="sng" dirty="0"/>
              <a:t>relinquish</a:t>
            </a:r>
            <a:r>
              <a:rPr lang="en-AU" i="1" dirty="0"/>
              <a:t> the TV remote.</a:t>
            </a:r>
          </a:p>
          <a:p>
            <a:r>
              <a:rPr lang="en-AU" i="1" dirty="0"/>
              <a:t>You can’t </a:t>
            </a:r>
            <a:r>
              <a:rPr lang="en-AU" i="1" u="sng" dirty="0"/>
              <a:t>relinquish</a:t>
            </a:r>
            <a:r>
              <a:rPr lang="en-AU" i="1" dirty="0"/>
              <a:t> your dream of getting into med school!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642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D59E7-7F86-4F9F-8E1C-BF9EE14A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tx2"/>
                </a:solidFill>
              </a:rPr>
              <a:t>Impede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5BABC-E82A-462D-91C6-DFE830CF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>
                <a:solidFill>
                  <a:schemeClr val="tx2"/>
                </a:solidFill>
              </a:rPr>
              <a:t>Part of speech: </a:t>
            </a:r>
            <a:r>
              <a:rPr lang="en-AU">
                <a:solidFill>
                  <a:schemeClr val="tx2"/>
                </a:solidFill>
              </a:rPr>
              <a:t>verb</a:t>
            </a:r>
          </a:p>
          <a:p>
            <a:pPr marL="0" indent="0">
              <a:buNone/>
            </a:pPr>
            <a:endParaRPr lang="en-AU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b="1">
                <a:solidFill>
                  <a:schemeClr val="tx2"/>
                </a:solidFill>
              </a:rPr>
              <a:t>Meaning: </a:t>
            </a:r>
            <a:r>
              <a:rPr lang="en-AU">
                <a:solidFill>
                  <a:schemeClr val="tx2"/>
                </a:solidFill>
              </a:rPr>
              <a:t>to block or slow down something by getting in the way</a:t>
            </a:r>
          </a:p>
          <a:p>
            <a:pPr marL="0" indent="0">
              <a:buNone/>
            </a:pPr>
            <a:endParaRPr lang="en-AU">
              <a:solidFill>
                <a:schemeClr val="tx2"/>
              </a:solidFill>
            </a:endParaRPr>
          </a:p>
          <a:p>
            <a:r>
              <a:rPr lang="en-AU" i="1">
                <a:solidFill>
                  <a:schemeClr val="tx2"/>
                </a:solidFill>
              </a:rPr>
              <a:t>Loud music will </a:t>
            </a:r>
            <a:r>
              <a:rPr lang="en-AU" i="1" u="sng">
                <a:solidFill>
                  <a:schemeClr val="tx2"/>
                </a:solidFill>
              </a:rPr>
              <a:t>impede</a:t>
            </a:r>
            <a:r>
              <a:rPr lang="en-AU" i="1">
                <a:solidFill>
                  <a:schemeClr val="tx2"/>
                </a:solidFill>
              </a:rPr>
              <a:t> your ability to concentrate.</a:t>
            </a:r>
          </a:p>
          <a:p>
            <a:r>
              <a:rPr lang="en-AU" i="1">
                <a:solidFill>
                  <a:schemeClr val="tx2"/>
                </a:solidFill>
              </a:rPr>
              <a:t>Heavy rain </a:t>
            </a:r>
            <a:r>
              <a:rPr lang="en-AU" i="1" u="sng">
                <a:solidFill>
                  <a:schemeClr val="tx2"/>
                </a:solidFill>
              </a:rPr>
              <a:t>impeded</a:t>
            </a:r>
            <a:r>
              <a:rPr lang="en-AU" i="1">
                <a:solidFill>
                  <a:schemeClr val="tx2"/>
                </a:solidFill>
              </a:rPr>
              <a:t> our journey.</a:t>
            </a:r>
          </a:p>
        </p:txBody>
      </p:sp>
      <p:pic>
        <p:nvPicPr>
          <p:cNvPr id="1026" name="Picture 2" descr="How Harmful is Loud Music on Your Hearing? - Collin County ENT">
            <a:extLst>
              <a:ext uri="{FF2B5EF4-FFF2-40B4-BE49-F238E27FC236}">
                <a16:creationId xmlns:a16="http://schemas.microsoft.com/office/drawing/2014/main" id="{9444C3CF-ED0D-489E-A6B1-0F2443BF8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 r="25269" b="-1"/>
          <a:stretch/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7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7F97-C717-4B3D-8A25-593980DD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AU" dirty="0"/>
              <a:t>ostracism</a:t>
            </a:r>
          </a:p>
        </p:txBody>
      </p:sp>
      <p:sp>
        <p:nvSpPr>
          <p:cNvPr id="5129" name="Rectangle 72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0" name="Rectangle 74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1" name="Rectangle 76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32" name="Rectangle 78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The Jim Crow North">
            <a:extLst>
              <a:ext uri="{FF2B5EF4-FFF2-40B4-BE49-F238E27FC236}">
                <a16:creationId xmlns:a16="http://schemas.microsoft.com/office/drawing/2014/main" id="{317BF419-9591-4A57-A8DC-8332D8D78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2" t="-7242" r="-224" b="-7242"/>
          <a:stretch/>
        </p:blipFill>
        <p:spPr bwMode="auto">
          <a:xfrm>
            <a:off x="611392" y="2347105"/>
            <a:ext cx="5074920" cy="37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7B0E9-2F8B-420D-BFB7-456328AA6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2340864"/>
            <a:ext cx="5269977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noun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exclusion; being rejected from a social group or a place</a:t>
            </a:r>
          </a:p>
          <a:p>
            <a:pPr marL="0" indent="0">
              <a:buNone/>
            </a:pPr>
            <a:endParaRPr lang="en-AU" dirty="0"/>
          </a:p>
          <a:p>
            <a:r>
              <a:rPr lang="en-GB" i="1" dirty="0"/>
              <a:t>Children who are seen as ‘different’ can become victims of teasing or social </a:t>
            </a:r>
            <a:r>
              <a:rPr lang="en-GB" i="1" u="sng" dirty="0"/>
              <a:t>ostracism</a:t>
            </a:r>
            <a:r>
              <a:rPr lang="en-GB" i="1" dirty="0"/>
              <a:t>.</a:t>
            </a:r>
          </a:p>
          <a:p>
            <a:r>
              <a:rPr lang="en-GB" i="1" dirty="0"/>
              <a:t>Many black families suffered from </a:t>
            </a:r>
            <a:r>
              <a:rPr lang="en-GB" i="1" u="sng" dirty="0"/>
              <a:t>ostracism</a:t>
            </a:r>
            <a:r>
              <a:rPr lang="en-GB" i="1" dirty="0"/>
              <a:t> and discrimination in America’s south.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157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57547-431B-40EB-AE40-42D0D4B4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AU" dirty="0"/>
              <a:t>Narcissism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C267E-7C76-4DE3-ACE0-98595BA8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noun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self-obsession; being in love with yourself or your appearance</a:t>
            </a:r>
            <a:endParaRPr lang="en-GB" dirty="0"/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Alice’s </a:t>
            </a:r>
            <a:r>
              <a:rPr lang="en-AU" i="1" u="sng" dirty="0"/>
              <a:t>narcissism</a:t>
            </a:r>
            <a:r>
              <a:rPr lang="en-AU" i="1" dirty="0"/>
              <a:t> made her incredibly difficult to live with.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91AEC-CAB3-49A9-988F-CE8340F2DE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27"/>
          <a:stretch/>
        </p:blipFill>
        <p:spPr>
          <a:xfrm>
            <a:off x="5370227" y="702156"/>
            <a:ext cx="5303409" cy="52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3587-5B8D-4B63-AE4E-AFB067804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AU" dirty="0"/>
              <a:t>nostalgia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A4CA679-3546-4E14-8FB8-F57168C3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44D16E90-7C64-4C04-A50A-B866A1A9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BE4DD59-5AA2-46C6-B6A8-9B4C62D1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60CE81C-67DC-489E-BFFB-877C8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nglish Cottages">
            <a:extLst>
              <a:ext uri="{FF2B5EF4-FFF2-40B4-BE49-F238E27FC236}">
                <a16:creationId xmlns:a16="http://schemas.microsoft.com/office/drawing/2014/main" id="{6B27DA79-1F04-469E-AA23-52C689F5B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" r="-2" b="1637"/>
          <a:stretch/>
        </p:blipFill>
        <p:spPr bwMode="auto">
          <a:xfrm>
            <a:off x="611392" y="2347105"/>
            <a:ext cx="5074920" cy="37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F012E-F5C1-4516-BBBE-A277A8DE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2340864"/>
            <a:ext cx="5269977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noun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a feeling of longing for things of the past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Val was filled with </a:t>
            </a:r>
            <a:r>
              <a:rPr lang="en-AU" i="1" u="sng" dirty="0"/>
              <a:t>nostalgia</a:t>
            </a:r>
            <a:r>
              <a:rPr lang="en-AU" i="1" dirty="0"/>
              <a:t> when she saw a photo of her childhood home.</a:t>
            </a:r>
          </a:p>
        </p:txBody>
      </p:sp>
    </p:spTree>
    <p:extLst>
      <p:ext uri="{BB962C8B-B14F-4D97-AF65-F5344CB8AC3E}">
        <p14:creationId xmlns:p14="http://schemas.microsoft.com/office/powerpoint/2010/main" val="272937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9A202-E7D4-49E0-B085-DD2A7B95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702156"/>
            <a:ext cx="7011413" cy="1013800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tx2"/>
                </a:solidFill>
              </a:rPr>
              <a:t>maverick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28CFC-EB4D-4238-B04E-C6530FE1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896533"/>
            <a:ext cx="7011413" cy="396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noun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someone who thinks or acts independently, does things differently to everyone else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The fashion designer is a </a:t>
            </a:r>
            <a:r>
              <a:rPr lang="en-AU" i="1" u="sng" dirty="0"/>
              <a:t>maverick</a:t>
            </a:r>
            <a:r>
              <a:rPr lang="en-AU" i="1" dirty="0"/>
              <a:t> and created some very strange outfits.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4D589-66CD-46B3-B569-F3AC8CCF4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20" b="3"/>
          <a:stretch/>
        </p:blipFill>
        <p:spPr>
          <a:xfrm>
            <a:off x="8042147" y="601201"/>
            <a:ext cx="3703320" cy="57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8BF4-9820-42A5-A9CA-0D3A1105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AU"/>
              <a:t>Lambast</a:t>
            </a:r>
            <a:endParaRPr lang="en-AU" dirty="0"/>
          </a:p>
        </p:txBody>
      </p:sp>
      <p:pic>
        <p:nvPicPr>
          <p:cNvPr id="3074" name="Picture 2" descr="The Player Coach - Forbes article - Challenging Coaching">
            <a:extLst>
              <a:ext uri="{FF2B5EF4-FFF2-40B4-BE49-F238E27FC236}">
                <a16:creationId xmlns:a16="http://schemas.microsoft.com/office/drawing/2014/main" id="{F08A9BF3-D521-4229-A2A9-7E011A387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" r="5" b="5"/>
          <a:stretch/>
        </p:blipFill>
        <p:spPr bwMode="auto">
          <a:xfrm>
            <a:off x="457199" y="2340864"/>
            <a:ext cx="3683001" cy="36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320B6-00AA-4AE2-ACE2-7292DA51A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81" y="2340864"/>
            <a:ext cx="7074526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verb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to scold or criticize harshly, to attack verbally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The coach would </a:t>
            </a:r>
            <a:r>
              <a:rPr lang="en-AU" i="1" u="sng" dirty="0"/>
              <a:t>lambast</a:t>
            </a:r>
            <a:r>
              <a:rPr lang="en-AU" i="1" dirty="0"/>
              <a:t> Terry whenever he made a mistake.</a:t>
            </a:r>
          </a:p>
          <a:p>
            <a:r>
              <a:rPr lang="en-AU" i="1" dirty="0"/>
              <a:t>His first novel was </a:t>
            </a:r>
            <a:r>
              <a:rPr lang="en-AU" i="1" u="sng" dirty="0"/>
              <a:t>lambasted</a:t>
            </a:r>
            <a:r>
              <a:rPr lang="en-AU" i="1" dirty="0"/>
              <a:t> by critics.</a:t>
            </a:r>
          </a:p>
        </p:txBody>
      </p:sp>
    </p:spTree>
    <p:extLst>
      <p:ext uri="{BB962C8B-B14F-4D97-AF65-F5344CB8AC3E}">
        <p14:creationId xmlns:p14="http://schemas.microsoft.com/office/powerpoint/2010/main" val="338055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DB11D-086D-4CF9-9B1C-F2FD1CF6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AU">
                <a:solidFill>
                  <a:schemeClr val="tx2"/>
                </a:solidFill>
              </a:rPr>
              <a:t>Incorrigible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82262-EC20-438E-94EF-EFA9C741B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>
                <a:solidFill>
                  <a:schemeClr val="tx2"/>
                </a:solidFill>
              </a:rPr>
              <a:t>Part of speech: </a:t>
            </a:r>
            <a:r>
              <a:rPr lang="en-AU" dirty="0">
                <a:solidFill>
                  <a:schemeClr val="tx2"/>
                </a:solidFill>
              </a:rPr>
              <a:t>adjective</a:t>
            </a:r>
          </a:p>
          <a:p>
            <a:pPr marL="0" indent="0">
              <a:buNone/>
            </a:pPr>
            <a:endParaRPr lang="en-A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AU" b="1" dirty="0">
                <a:solidFill>
                  <a:schemeClr val="tx2"/>
                </a:solidFill>
              </a:rPr>
              <a:t>Meaning: </a:t>
            </a:r>
            <a:r>
              <a:rPr lang="en-AU" dirty="0">
                <a:solidFill>
                  <a:schemeClr val="tx2"/>
                </a:solidFill>
              </a:rPr>
              <a:t>unable to change, unable to learn from mistakes – wild and uncontrolled</a:t>
            </a:r>
          </a:p>
          <a:p>
            <a:pPr marL="0" indent="0">
              <a:buNone/>
            </a:pPr>
            <a:endParaRPr lang="en-AU" dirty="0">
              <a:solidFill>
                <a:schemeClr val="tx2"/>
              </a:solidFill>
            </a:endParaRPr>
          </a:p>
          <a:p>
            <a:r>
              <a:rPr lang="en-AU" i="1" dirty="0">
                <a:solidFill>
                  <a:schemeClr val="tx2"/>
                </a:solidFill>
              </a:rPr>
              <a:t>My hair is </a:t>
            </a:r>
            <a:r>
              <a:rPr lang="en-AU" i="1" u="sng" dirty="0">
                <a:solidFill>
                  <a:schemeClr val="tx2"/>
                </a:solidFill>
              </a:rPr>
              <a:t>incorrigible</a:t>
            </a:r>
            <a:r>
              <a:rPr lang="en-AU" i="1" dirty="0">
                <a:solidFill>
                  <a:schemeClr val="tx2"/>
                </a:solidFill>
              </a:rPr>
              <a:t>!</a:t>
            </a:r>
          </a:p>
          <a:p>
            <a:r>
              <a:rPr lang="en-AU" i="1" dirty="0">
                <a:solidFill>
                  <a:schemeClr val="tx2"/>
                </a:solidFill>
              </a:rPr>
              <a:t>His sister was an </a:t>
            </a:r>
            <a:r>
              <a:rPr lang="en-AU" i="1" u="sng" dirty="0">
                <a:solidFill>
                  <a:schemeClr val="tx2"/>
                </a:solidFill>
              </a:rPr>
              <a:t>incorrigible</a:t>
            </a:r>
            <a:r>
              <a:rPr lang="en-AU" i="1" dirty="0">
                <a:solidFill>
                  <a:schemeClr val="tx2"/>
                </a:solidFill>
              </a:rPr>
              <a:t> liar.</a:t>
            </a:r>
          </a:p>
        </p:txBody>
      </p:sp>
      <p:pic>
        <p:nvPicPr>
          <p:cNvPr id="4" name="Picture 6" descr="Wild Curls: 10 Problems People With Curly Hair Struggle With Daily - Scoop  Empire">
            <a:extLst>
              <a:ext uri="{FF2B5EF4-FFF2-40B4-BE49-F238E27FC236}">
                <a16:creationId xmlns:a16="http://schemas.microsoft.com/office/drawing/2014/main" id="{5039D0EF-CD95-4C66-B7E8-42E00EBFD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7" t="-2" r="32559"/>
          <a:stretch/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8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6107C-AD09-4CE9-A8E7-5C36E681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AU" dirty="0"/>
              <a:t>Precocious</a:t>
            </a:r>
          </a:p>
        </p:txBody>
      </p:sp>
      <p:pic>
        <p:nvPicPr>
          <p:cNvPr id="6146" name="Picture 2" descr="Building Baby Bookworms | University of Utah Health">
            <a:extLst>
              <a:ext uri="{FF2B5EF4-FFF2-40B4-BE49-F238E27FC236}">
                <a16:creationId xmlns:a16="http://schemas.microsoft.com/office/drawing/2014/main" id="{3E87504E-25E1-4E86-AE04-CF778CA64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r="14023" b="3"/>
          <a:stretch/>
        </p:blipFill>
        <p:spPr bwMode="auto">
          <a:xfrm>
            <a:off x="457199" y="2340864"/>
            <a:ext cx="3683001" cy="36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37774-AC7F-4983-83C3-37307A3AF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281" y="2340864"/>
            <a:ext cx="7074526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/>
              <a:t>Part of speech: </a:t>
            </a:r>
            <a:r>
              <a:rPr lang="en-AU" dirty="0"/>
              <a:t>adjective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/>
              <a:t>Meaning: </a:t>
            </a:r>
            <a:r>
              <a:rPr lang="en-AU" dirty="0"/>
              <a:t>showing unusually advanced skills or mature qualities at an early age.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i="1" dirty="0"/>
              <a:t>Ted was a </a:t>
            </a:r>
            <a:r>
              <a:rPr lang="en-AU" i="1" u="sng" dirty="0"/>
              <a:t>precocious</a:t>
            </a:r>
            <a:r>
              <a:rPr lang="en-AU" i="1" dirty="0"/>
              <a:t> child who could read well before he went to school.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766696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243041"/>
      </a:dk2>
      <a:lt2>
        <a:srgbClr val="E7E2E8"/>
      </a:lt2>
      <a:accent1>
        <a:srgbClr val="6DAF5B"/>
      </a:accent1>
      <a:accent2>
        <a:srgbClr val="51B365"/>
      </a:accent2>
      <a:accent3>
        <a:srgbClr val="5BAF8F"/>
      </a:accent3>
      <a:accent4>
        <a:srgbClr val="51AFB2"/>
      </a:accent4>
      <a:accent5>
        <a:srgbClr val="6BA7D9"/>
      </a:accent5>
      <a:accent6>
        <a:srgbClr val="6271D7"/>
      </a:accent6>
      <a:hlink>
        <a:srgbClr val="A069AE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385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Tw Cen MT</vt:lpstr>
      <vt:lpstr>Wingdings 2</vt:lpstr>
      <vt:lpstr>DividendVTI</vt:lpstr>
      <vt:lpstr>Year 8 Vocab</vt:lpstr>
      <vt:lpstr>Impede</vt:lpstr>
      <vt:lpstr>ostracism</vt:lpstr>
      <vt:lpstr>Narcissism</vt:lpstr>
      <vt:lpstr>nostalgia</vt:lpstr>
      <vt:lpstr>maverick</vt:lpstr>
      <vt:lpstr>Lambast</vt:lpstr>
      <vt:lpstr>Incorrigible</vt:lpstr>
      <vt:lpstr>Precocious</vt:lpstr>
      <vt:lpstr>quell</vt:lpstr>
      <vt:lpstr>relinquish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Vocab</dc:title>
  <dc:creator>Sarah Burney</dc:creator>
  <cp:lastModifiedBy>Sarah Burney</cp:lastModifiedBy>
  <cp:revision>1</cp:revision>
  <dcterms:created xsi:type="dcterms:W3CDTF">2021-12-23T11:23:15Z</dcterms:created>
  <dcterms:modified xsi:type="dcterms:W3CDTF">2022-03-14T13:28:13Z</dcterms:modified>
</cp:coreProperties>
</file>