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5" r:id="rId9"/>
    <p:sldId id="263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5A1557-33D1-4EDC-A5AA-040D2D358832}" v="11" dt="2021-12-24T07:54:08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D85A1557-33D1-4EDC-A5AA-040D2D358832}"/>
    <pc:docChg chg="undo custSel addSld modSld sldOrd">
      <pc:chgData name="Sarah Burney" userId="3ff1fe9c-ec4d-4417-af83-dbc6e1aa8c41" providerId="ADAL" clId="{D85A1557-33D1-4EDC-A5AA-040D2D358832}" dt="2022-03-14T13:30:14.031" v="1836" actId="20577"/>
      <pc:docMkLst>
        <pc:docMk/>
      </pc:docMkLst>
      <pc:sldChg chg="modSp mod">
        <pc:chgData name="Sarah Burney" userId="3ff1fe9c-ec4d-4417-af83-dbc6e1aa8c41" providerId="ADAL" clId="{D85A1557-33D1-4EDC-A5AA-040D2D358832}" dt="2021-12-24T07:25:02.931" v="67" actId="20577"/>
        <pc:sldMkLst>
          <pc:docMk/>
          <pc:sldMk cId="4116647761" sldId="256"/>
        </pc:sldMkLst>
        <pc:spChg chg="mod">
          <ac:chgData name="Sarah Burney" userId="3ff1fe9c-ec4d-4417-af83-dbc6e1aa8c41" providerId="ADAL" clId="{D85A1557-33D1-4EDC-A5AA-040D2D358832}" dt="2021-12-24T07:25:02.931" v="67" actId="20577"/>
          <ac:spMkLst>
            <pc:docMk/>
            <pc:sldMk cId="4116647761" sldId="256"/>
            <ac:spMk id="3" creationId="{4236C74B-E15B-4FCA-A5B1-76FE16D562A1}"/>
          </ac:spMkLst>
        </pc:spChg>
      </pc:sldChg>
      <pc:sldChg chg="modSp mod">
        <pc:chgData name="Sarah Burney" userId="3ff1fe9c-ec4d-4417-af83-dbc6e1aa8c41" providerId="ADAL" clId="{D85A1557-33D1-4EDC-A5AA-040D2D358832}" dt="2022-03-14T13:29:19.086" v="1802" actId="20577"/>
        <pc:sldMkLst>
          <pc:docMk/>
          <pc:sldMk cId="953083867" sldId="259"/>
        </pc:sldMkLst>
        <pc:spChg chg="mod">
          <ac:chgData name="Sarah Burney" userId="3ff1fe9c-ec4d-4417-af83-dbc6e1aa8c41" providerId="ADAL" clId="{D85A1557-33D1-4EDC-A5AA-040D2D358832}" dt="2022-03-14T13:29:19.086" v="1802" actId="20577"/>
          <ac:spMkLst>
            <pc:docMk/>
            <pc:sldMk cId="953083867" sldId="259"/>
            <ac:spMk id="3" creationId="{9A261994-A246-41DA-8D21-DC13DF9B9359}"/>
          </ac:spMkLst>
        </pc:spChg>
      </pc:sldChg>
      <pc:sldChg chg="addSp modSp mod setBg">
        <pc:chgData name="Sarah Burney" userId="3ff1fe9c-ec4d-4417-af83-dbc6e1aa8c41" providerId="ADAL" clId="{D85A1557-33D1-4EDC-A5AA-040D2D358832}" dt="2021-12-24T07:24:55.797" v="66" actId="26606"/>
        <pc:sldMkLst>
          <pc:docMk/>
          <pc:sldMk cId="3463989190" sldId="260"/>
        </pc:sldMkLst>
        <pc:spChg chg="mod ord">
          <ac:chgData name="Sarah Burney" userId="3ff1fe9c-ec4d-4417-af83-dbc6e1aa8c41" providerId="ADAL" clId="{D85A1557-33D1-4EDC-A5AA-040D2D358832}" dt="2021-12-24T07:24:55.797" v="66" actId="26606"/>
          <ac:spMkLst>
            <pc:docMk/>
            <pc:sldMk cId="3463989190" sldId="260"/>
            <ac:spMk id="2" creationId="{AF4BB017-12C1-4909-A745-18B52F477CA4}"/>
          </ac:spMkLst>
        </pc:spChg>
        <pc:spChg chg="mod ord">
          <ac:chgData name="Sarah Burney" userId="3ff1fe9c-ec4d-4417-af83-dbc6e1aa8c41" providerId="ADAL" clId="{D85A1557-33D1-4EDC-A5AA-040D2D358832}" dt="2021-12-24T07:24:55.797" v="66" actId="26606"/>
          <ac:spMkLst>
            <pc:docMk/>
            <pc:sldMk cId="3463989190" sldId="260"/>
            <ac:spMk id="3" creationId="{2CFEA73E-DC7C-4DF3-B900-D73EDCDF8DAB}"/>
          </ac:spMkLst>
        </pc:spChg>
        <pc:spChg chg="add">
          <ac:chgData name="Sarah Burney" userId="3ff1fe9c-ec4d-4417-af83-dbc6e1aa8c41" providerId="ADAL" clId="{D85A1557-33D1-4EDC-A5AA-040D2D358832}" dt="2021-12-24T07:24:55.797" v="66" actId="26606"/>
          <ac:spMkLst>
            <pc:docMk/>
            <pc:sldMk cId="3463989190" sldId="260"/>
            <ac:spMk id="9" creationId="{987A0FBA-CC04-4256-A8EB-BB3C543E989C}"/>
          </ac:spMkLst>
        </pc:spChg>
        <pc:spChg chg="add">
          <ac:chgData name="Sarah Burney" userId="3ff1fe9c-ec4d-4417-af83-dbc6e1aa8c41" providerId="ADAL" clId="{D85A1557-33D1-4EDC-A5AA-040D2D358832}" dt="2021-12-24T07:24:55.797" v="66" actId="26606"/>
          <ac:spMkLst>
            <pc:docMk/>
            <pc:sldMk cId="3463989190" sldId="260"/>
            <ac:spMk id="11" creationId="{E633B38B-B87A-4288-A20F-0223A6C27A5A}"/>
          </ac:spMkLst>
        </pc:spChg>
        <pc:picChg chg="add mod">
          <ac:chgData name="Sarah Burney" userId="3ff1fe9c-ec4d-4417-af83-dbc6e1aa8c41" providerId="ADAL" clId="{D85A1557-33D1-4EDC-A5AA-040D2D358832}" dt="2021-12-24T07:24:55.797" v="66" actId="26606"/>
          <ac:picMkLst>
            <pc:docMk/>
            <pc:sldMk cId="3463989190" sldId="260"/>
            <ac:picMk id="4" creationId="{FDC4263B-5AEB-46DB-974D-3CFFAE84710B}"/>
          </ac:picMkLst>
        </pc:picChg>
      </pc:sldChg>
      <pc:sldChg chg="addSp modSp new mod setBg">
        <pc:chgData name="Sarah Burney" userId="3ff1fe9c-ec4d-4417-af83-dbc6e1aa8c41" providerId="ADAL" clId="{D85A1557-33D1-4EDC-A5AA-040D2D358832}" dt="2021-12-24T07:28:03.307" v="315" actId="26606"/>
        <pc:sldMkLst>
          <pc:docMk/>
          <pc:sldMk cId="1180984058" sldId="261"/>
        </pc:sldMkLst>
        <pc:spChg chg="mod ord">
          <ac:chgData name="Sarah Burney" userId="3ff1fe9c-ec4d-4417-af83-dbc6e1aa8c41" providerId="ADAL" clId="{D85A1557-33D1-4EDC-A5AA-040D2D358832}" dt="2021-12-24T07:28:03.307" v="315" actId="26606"/>
          <ac:spMkLst>
            <pc:docMk/>
            <pc:sldMk cId="1180984058" sldId="261"/>
            <ac:spMk id="2" creationId="{8C9D1B3E-F7B5-4C4B-B952-D8D4433F3116}"/>
          </ac:spMkLst>
        </pc:spChg>
        <pc:spChg chg="mod ord">
          <ac:chgData name="Sarah Burney" userId="3ff1fe9c-ec4d-4417-af83-dbc6e1aa8c41" providerId="ADAL" clId="{D85A1557-33D1-4EDC-A5AA-040D2D358832}" dt="2021-12-24T07:28:03.307" v="315" actId="26606"/>
          <ac:spMkLst>
            <pc:docMk/>
            <pc:sldMk cId="1180984058" sldId="261"/>
            <ac:spMk id="3" creationId="{7BB9FF5D-CDD8-4611-AD53-17FD64D7BB13}"/>
          </ac:spMkLst>
        </pc:spChg>
        <pc:spChg chg="add">
          <ac:chgData name="Sarah Burney" userId="3ff1fe9c-ec4d-4417-af83-dbc6e1aa8c41" providerId="ADAL" clId="{D85A1557-33D1-4EDC-A5AA-040D2D358832}" dt="2021-12-24T07:28:03.307" v="315" actId="26606"/>
          <ac:spMkLst>
            <pc:docMk/>
            <pc:sldMk cId="1180984058" sldId="261"/>
            <ac:spMk id="71" creationId="{987A0FBA-CC04-4256-A8EB-BB3C543E989C}"/>
          </ac:spMkLst>
        </pc:spChg>
        <pc:spChg chg="add">
          <ac:chgData name="Sarah Burney" userId="3ff1fe9c-ec4d-4417-af83-dbc6e1aa8c41" providerId="ADAL" clId="{D85A1557-33D1-4EDC-A5AA-040D2D358832}" dt="2021-12-24T07:28:03.307" v="315" actId="26606"/>
          <ac:spMkLst>
            <pc:docMk/>
            <pc:sldMk cId="1180984058" sldId="261"/>
            <ac:spMk id="73" creationId="{E633B38B-B87A-4288-A20F-0223A6C27A5A}"/>
          </ac:spMkLst>
        </pc:spChg>
        <pc:picChg chg="add mod">
          <ac:chgData name="Sarah Burney" userId="3ff1fe9c-ec4d-4417-af83-dbc6e1aa8c41" providerId="ADAL" clId="{D85A1557-33D1-4EDC-A5AA-040D2D358832}" dt="2021-12-24T07:28:03.307" v="315" actId="26606"/>
          <ac:picMkLst>
            <pc:docMk/>
            <pc:sldMk cId="1180984058" sldId="261"/>
            <ac:picMk id="4098" creationId="{5B4A8A89-F1D8-4445-8E6E-B2CE0F67AE8A}"/>
          </ac:picMkLst>
        </pc:picChg>
      </pc:sldChg>
      <pc:sldChg chg="addSp delSp modSp new mod ord setBg">
        <pc:chgData name="Sarah Burney" userId="3ff1fe9c-ec4d-4417-af83-dbc6e1aa8c41" providerId="ADAL" clId="{D85A1557-33D1-4EDC-A5AA-040D2D358832}" dt="2022-03-14T13:30:14.031" v="1836" actId="20577"/>
        <pc:sldMkLst>
          <pc:docMk/>
          <pc:sldMk cId="562647655" sldId="262"/>
        </pc:sldMkLst>
        <pc:spChg chg="mod ord">
          <ac:chgData name="Sarah Burney" userId="3ff1fe9c-ec4d-4417-af83-dbc6e1aa8c41" providerId="ADAL" clId="{D85A1557-33D1-4EDC-A5AA-040D2D358832}" dt="2021-12-24T07:30:33.950" v="372" actId="26606"/>
          <ac:spMkLst>
            <pc:docMk/>
            <pc:sldMk cId="562647655" sldId="262"/>
            <ac:spMk id="2" creationId="{97B3265B-5376-4930-B003-3E77F347555F}"/>
          </ac:spMkLst>
        </pc:spChg>
        <pc:spChg chg="mod ord">
          <ac:chgData name="Sarah Burney" userId="3ff1fe9c-ec4d-4417-af83-dbc6e1aa8c41" providerId="ADAL" clId="{D85A1557-33D1-4EDC-A5AA-040D2D358832}" dt="2022-03-14T13:30:14.031" v="1836" actId="20577"/>
          <ac:spMkLst>
            <pc:docMk/>
            <pc:sldMk cId="562647655" sldId="262"/>
            <ac:spMk id="3" creationId="{A9CDF5F4-FFBC-47D9-8ABE-A98E27934DB1}"/>
          </ac:spMkLst>
        </pc:spChg>
        <pc:spChg chg="add del">
          <ac:chgData name="Sarah Burney" userId="3ff1fe9c-ec4d-4417-af83-dbc6e1aa8c41" providerId="ADAL" clId="{D85A1557-33D1-4EDC-A5AA-040D2D358832}" dt="2021-12-24T07:30:29.663" v="369" actId="26606"/>
          <ac:spMkLst>
            <pc:docMk/>
            <pc:sldMk cId="562647655" sldId="262"/>
            <ac:spMk id="9" creationId="{987A0FBA-CC04-4256-A8EB-BB3C543E989C}"/>
          </ac:spMkLst>
        </pc:spChg>
        <pc:spChg chg="add del">
          <ac:chgData name="Sarah Burney" userId="3ff1fe9c-ec4d-4417-af83-dbc6e1aa8c41" providerId="ADAL" clId="{D85A1557-33D1-4EDC-A5AA-040D2D358832}" dt="2021-12-24T07:30:29.663" v="369" actId="26606"/>
          <ac:spMkLst>
            <pc:docMk/>
            <pc:sldMk cId="562647655" sldId="262"/>
            <ac:spMk id="11" creationId="{3362A0EA-3E81-4464-94B8-70BE5870EDC0}"/>
          </ac:spMkLst>
        </pc:spChg>
        <pc:spChg chg="add">
          <ac:chgData name="Sarah Burney" userId="3ff1fe9c-ec4d-4417-af83-dbc6e1aa8c41" providerId="ADAL" clId="{D85A1557-33D1-4EDC-A5AA-040D2D358832}" dt="2021-12-24T07:30:33.950" v="372" actId="26606"/>
          <ac:spMkLst>
            <pc:docMk/>
            <pc:sldMk cId="562647655" sldId="262"/>
            <ac:spMk id="71" creationId="{987A0FBA-CC04-4256-A8EB-BB3C543E989C}"/>
          </ac:spMkLst>
        </pc:spChg>
        <pc:spChg chg="add">
          <ac:chgData name="Sarah Burney" userId="3ff1fe9c-ec4d-4417-af83-dbc6e1aa8c41" providerId="ADAL" clId="{D85A1557-33D1-4EDC-A5AA-040D2D358832}" dt="2021-12-24T07:30:33.950" v="372" actId="26606"/>
          <ac:spMkLst>
            <pc:docMk/>
            <pc:sldMk cId="562647655" sldId="262"/>
            <ac:spMk id="73" creationId="{3B415D11-6899-4C75-BEAD-79C4656DC0A2}"/>
          </ac:spMkLst>
        </pc:spChg>
        <pc:spChg chg="add">
          <ac:chgData name="Sarah Burney" userId="3ff1fe9c-ec4d-4417-af83-dbc6e1aa8c41" providerId="ADAL" clId="{D85A1557-33D1-4EDC-A5AA-040D2D358832}" dt="2021-12-24T07:30:33.950" v="372" actId="26606"/>
          <ac:spMkLst>
            <pc:docMk/>
            <pc:sldMk cId="562647655" sldId="262"/>
            <ac:spMk id="75" creationId="{A3BFB3E6-2D9E-4A5C-826F-44A91F59778D}"/>
          </ac:spMkLst>
        </pc:spChg>
        <pc:picChg chg="add del mod">
          <ac:chgData name="Sarah Burney" userId="3ff1fe9c-ec4d-4417-af83-dbc6e1aa8c41" providerId="ADAL" clId="{D85A1557-33D1-4EDC-A5AA-040D2D358832}" dt="2021-12-24T07:30:30.179" v="370"/>
          <ac:picMkLst>
            <pc:docMk/>
            <pc:sldMk cId="562647655" sldId="262"/>
            <ac:picMk id="4" creationId="{38FD6366-898F-4F7D-B73B-F06E92275DFA}"/>
          </ac:picMkLst>
        </pc:picChg>
        <pc:picChg chg="add mod">
          <ac:chgData name="Sarah Burney" userId="3ff1fe9c-ec4d-4417-af83-dbc6e1aa8c41" providerId="ADAL" clId="{D85A1557-33D1-4EDC-A5AA-040D2D358832}" dt="2021-12-24T07:30:33.950" v="372" actId="26606"/>
          <ac:picMkLst>
            <pc:docMk/>
            <pc:sldMk cId="562647655" sldId="262"/>
            <ac:picMk id="5122" creationId="{4BB561D4-4732-47A2-BDCE-801F452C9D2D}"/>
          </ac:picMkLst>
        </pc:picChg>
      </pc:sldChg>
      <pc:sldChg chg="addSp delSp modSp new mod setBg">
        <pc:chgData name="Sarah Burney" userId="3ff1fe9c-ec4d-4417-af83-dbc6e1aa8c41" providerId="ADAL" clId="{D85A1557-33D1-4EDC-A5AA-040D2D358832}" dt="2021-12-24T07:51:39.932" v="1580" actId="113"/>
        <pc:sldMkLst>
          <pc:docMk/>
          <pc:sldMk cId="2691196967" sldId="263"/>
        </pc:sldMkLst>
        <pc:spChg chg="mod ord">
          <ac:chgData name="Sarah Burney" userId="3ff1fe9c-ec4d-4417-af83-dbc6e1aa8c41" providerId="ADAL" clId="{D85A1557-33D1-4EDC-A5AA-040D2D358832}" dt="2021-12-24T07:50:46.836" v="1574" actId="26606"/>
          <ac:spMkLst>
            <pc:docMk/>
            <pc:sldMk cId="2691196967" sldId="263"/>
            <ac:spMk id="2" creationId="{E4427954-9BEF-4013-8418-8C907B031810}"/>
          </ac:spMkLst>
        </pc:spChg>
        <pc:spChg chg="mod ord">
          <ac:chgData name="Sarah Burney" userId="3ff1fe9c-ec4d-4417-af83-dbc6e1aa8c41" providerId="ADAL" clId="{D85A1557-33D1-4EDC-A5AA-040D2D358832}" dt="2021-12-24T07:51:39.932" v="1580" actId="113"/>
          <ac:spMkLst>
            <pc:docMk/>
            <pc:sldMk cId="2691196967" sldId="263"/>
            <ac:spMk id="3" creationId="{A3511BBD-977C-4D56-9A36-FE2B8409FC02}"/>
          </ac:spMkLst>
        </pc:spChg>
        <pc:spChg chg="add del">
          <ac:chgData name="Sarah Burney" userId="3ff1fe9c-ec4d-4417-af83-dbc6e1aa8c41" providerId="ADAL" clId="{D85A1557-33D1-4EDC-A5AA-040D2D358832}" dt="2021-12-24T07:50:46.836" v="1574" actId="26606"/>
          <ac:spMkLst>
            <pc:docMk/>
            <pc:sldMk cId="2691196967" sldId="263"/>
            <ac:spMk id="71" creationId="{987A0FBA-CC04-4256-A8EB-BB3C543E989C}"/>
          </ac:spMkLst>
        </pc:spChg>
        <pc:spChg chg="add del">
          <ac:chgData name="Sarah Burney" userId="3ff1fe9c-ec4d-4417-af83-dbc6e1aa8c41" providerId="ADAL" clId="{D85A1557-33D1-4EDC-A5AA-040D2D358832}" dt="2021-12-24T07:50:46.836" v="1574" actId="26606"/>
          <ac:spMkLst>
            <pc:docMk/>
            <pc:sldMk cId="2691196967" sldId="263"/>
            <ac:spMk id="73" creationId="{E633B38B-B87A-4288-A20F-0223A6C27A5A}"/>
          </ac:spMkLst>
        </pc:spChg>
        <pc:spChg chg="add">
          <ac:chgData name="Sarah Burney" userId="3ff1fe9c-ec4d-4417-af83-dbc6e1aa8c41" providerId="ADAL" clId="{D85A1557-33D1-4EDC-A5AA-040D2D358832}" dt="2021-12-24T07:50:46.836" v="1574" actId="26606"/>
          <ac:spMkLst>
            <pc:docMk/>
            <pc:sldMk cId="2691196967" sldId="263"/>
            <ac:spMk id="135" creationId="{987A0FBA-CC04-4256-A8EB-BB3C543E989C}"/>
          </ac:spMkLst>
        </pc:spChg>
        <pc:spChg chg="add">
          <ac:chgData name="Sarah Burney" userId="3ff1fe9c-ec4d-4417-af83-dbc6e1aa8c41" providerId="ADAL" clId="{D85A1557-33D1-4EDC-A5AA-040D2D358832}" dt="2021-12-24T07:50:46.836" v="1574" actId="26606"/>
          <ac:spMkLst>
            <pc:docMk/>
            <pc:sldMk cId="2691196967" sldId="263"/>
            <ac:spMk id="137" creationId="{3362A0EA-3E81-4464-94B8-70BE5870EDC0}"/>
          </ac:spMkLst>
        </pc:spChg>
        <pc:picChg chg="add mod">
          <ac:chgData name="Sarah Burney" userId="3ff1fe9c-ec4d-4417-af83-dbc6e1aa8c41" providerId="ADAL" clId="{D85A1557-33D1-4EDC-A5AA-040D2D358832}" dt="2021-12-24T07:51:03.604" v="1575" actId="18131"/>
          <ac:picMkLst>
            <pc:docMk/>
            <pc:sldMk cId="2691196967" sldId="263"/>
            <ac:picMk id="6146" creationId="{96E1E353-6D4D-48AB-BB2E-BE802E651CD8}"/>
          </ac:picMkLst>
        </pc:picChg>
      </pc:sldChg>
      <pc:sldChg chg="addSp modSp new mod ord setBg">
        <pc:chgData name="Sarah Burney" userId="3ff1fe9c-ec4d-4417-af83-dbc6e1aa8c41" providerId="ADAL" clId="{D85A1557-33D1-4EDC-A5AA-040D2D358832}" dt="2021-12-24T07:50:37.219" v="1573"/>
        <pc:sldMkLst>
          <pc:docMk/>
          <pc:sldMk cId="2934613653" sldId="264"/>
        </pc:sldMkLst>
        <pc:spChg chg="mod ord">
          <ac:chgData name="Sarah Burney" userId="3ff1fe9c-ec4d-4417-af83-dbc6e1aa8c41" providerId="ADAL" clId="{D85A1557-33D1-4EDC-A5AA-040D2D358832}" dt="2021-12-24T07:42:39.309" v="1180" actId="26606"/>
          <ac:spMkLst>
            <pc:docMk/>
            <pc:sldMk cId="2934613653" sldId="264"/>
            <ac:spMk id="2" creationId="{17AA8DBA-2F8C-4B50-8574-E49C8A1B9FA1}"/>
          </ac:spMkLst>
        </pc:spChg>
        <pc:spChg chg="mod ord">
          <ac:chgData name="Sarah Burney" userId="3ff1fe9c-ec4d-4417-af83-dbc6e1aa8c41" providerId="ADAL" clId="{D85A1557-33D1-4EDC-A5AA-040D2D358832}" dt="2021-12-24T07:45:46.464" v="1262" actId="115"/>
          <ac:spMkLst>
            <pc:docMk/>
            <pc:sldMk cId="2934613653" sldId="264"/>
            <ac:spMk id="3" creationId="{6E6AC081-ED44-4526-A0DA-C83A14745EF4}"/>
          </ac:spMkLst>
        </pc:spChg>
        <pc:spChg chg="add">
          <ac:chgData name="Sarah Burney" userId="3ff1fe9c-ec4d-4417-af83-dbc6e1aa8c41" providerId="ADAL" clId="{D85A1557-33D1-4EDC-A5AA-040D2D358832}" dt="2021-12-24T07:42:39.309" v="1180" actId="26606"/>
          <ac:spMkLst>
            <pc:docMk/>
            <pc:sldMk cId="2934613653" sldId="264"/>
            <ac:spMk id="9" creationId="{987A0FBA-CC04-4256-A8EB-BB3C543E989C}"/>
          </ac:spMkLst>
        </pc:spChg>
        <pc:spChg chg="add">
          <ac:chgData name="Sarah Burney" userId="3ff1fe9c-ec4d-4417-af83-dbc6e1aa8c41" providerId="ADAL" clId="{D85A1557-33D1-4EDC-A5AA-040D2D358832}" dt="2021-12-24T07:42:39.309" v="1180" actId="26606"/>
          <ac:spMkLst>
            <pc:docMk/>
            <pc:sldMk cId="2934613653" sldId="264"/>
            <ac:spMk id="11" creationId="{3362A0EA-3E81-4464-94B8-70BE5870EDC0}"/>
          </ac:spMkLst>
        </pc:spChg>
        <pc:picChg chg="add mod">
          <ac:chgData name="Sarah Burney" userId="3ff1fe9c-ec4d-4417-af83-dbc6e1aa8c41" providerId="ADAL" clId="{D85A1557-33D1-4EDC-A5AA-040D2D358832}" dt="2021-12-24T07:42:39.309" v="1180" actId="26606"/>
          <ac:picMkLst>
            <pc:docMk/>
            <pc:sldMk cId="2934613653" sldId="264"/>
            <ac:picMk id="4" creationId="{F81020EC-5760-4EBE-BB8D-628513F46FED}"/>
          </ac:picMkLst>
        </pc:picChg>
      </pc:sldChg>
      <pc:sldChg chg="addSp modSp new mod ord setBg">
        <pc:chgData name="Sarah Burney" userId="3ff1fe9c-ec4d-4417-af83-dbc6e1aa8c41" providerId="ADAL" clId="{D85A1557-33D1-4EDC-A5AA-040D2D358832}" dt="2021-12-24T07:51:31.781" v="1578" actId="403"/>
        <pc:sldMkLst>
          <pc:docMk/>
          <pc:sldMk cId="1333918978" sldId="265"/>
        </pc:sldMkLst>
        <pc:spChg chg="mod ord">
          <ac:chgData name="Sarah Burney" userId="3ff1fe9c-ec4d-4417-af83-dbc6e1aa8c41" providerId="ADAL" clId="{D85A1557-33D1-4EDC-A5AA-040D2D358832}" dt="2021-12-24T07:50:25.342" v="1569" actId="26606"/>
          <ac:spMkLst>
            <pc:docMk/>
            <pc:sldMk cId="1333918978" sldId="265"/>
            <ac:spMk id="2" creationId="{6B90E197-F056-4219-8EB0-16760CCF8733}"/>
          </ac:spMkLst>
        </pc:spChg>
        <pc:spChg chg="mod ord">
          <ac:chgData name="Sarah Burney" userId="3ff1fe9c-ec4d-4417-af83-dbc6e1aa8c41" providerId="ADAL" clId="{D85A1557-33D1-4EDC-A5AA-040D2D358832}" dt="2021-12-24T07:51:31.781" v="1578" actId="403"/>
          <ac:spMkLst>
            <pc:docMk/>
            <pc:sldMk cId="1333918978" sldId="265"/>
            <ac:spMk id="3" creationId="{747D5721-B310-41C2-8944-14B81B0DCA3E}"/>
          </ac:spMkLst>
        </pc:spChg>
        <pc:spChg chg="add">
          <ac:chgData name="Sarah Burney" userId="3ff1fe9c-ec4d-4417-af83-dbc6e1aa8c41" providerId="ADAL" clId="{D85A1557-33D1-4EDC-A5AA-040D2D358832}" dt="2021-12-24T07:50:25.342" v="1569" actId="26606"/>
          <ac:spMkLst>
            <pc:docMk/>
            <pc:sldMk cId="1333918978" sldId="265"/>
            <ac:spMk id="71" creationId="{987A0FBA-CC04-4256-A8EB-BB3C543E989C}"/>
          </ac:spMkLst>
        </pc:spChg>
        <pc:spChg chg="add">
          <ac:chgData name="Sarah Burney" userId="3ff1fe9c-ec4d-4417-af83-dbc6e1aa8c41" providerId="ADAL" clId="{D85A1557-33D1-4EDC-A5AA-040D2D358832}" dt="2021-12-24T07:50:25.342" v="1569" actId="26606"/>
          <ac:spMkLst>
            <pc:docMk/>
            <pc:sldMk cId="1333918978" sldId="265"/>
            <ac:spMk id="73" creationId="{A3BFB3E6-2D9E-4A5C-826F-44A91F59778D}"/>
          </ac:spMkLst>
        </pc:spChg>
        <pc:picChg chg="add mod">
          <ac:chgData name="Sarah Burney" userId="3ff1fe9c-ec4d-4417-af83-dbc6e1aa8c41" providerId="ADAL" clId="{D85A1557-33D1-4EDC-A5AA-040D2D358832}" dt="2021-12-24T07:50:25.342" v="1569" actId="26606"/>
          <ac:picMkLst>
            <pc:docMk/>
            <pc:sldMk cId="1333918978" sldId="265"/>
            <ac:picMk id="7170" creationId="{8E472C59-98FB-40BF-8B72-80A4B52CE84F}"/>
          </ac:picMkLst>
        </pc:picChg>
      </pc:sldChg>
      <pc:sldChg chg="addSp modSp new mod setBg">
        <pc:chgData name="Sarah Burney" userId="3ff1fe9c-ec4d-4417-af83-dbc6e1aa8c41" providerId="ADAL" clId="{D85A1557-33D1-4EDC-A5AA-040D2D358832}" dt="2021-12-24T07:54:59.403" v="1800" actId="115"/>
        <pc:sldMkLst>
          <pc:docMk/>
          <pc:sldMk cId="3418017819" sldId="266"/>
        </pc:sldMkLst>
        <pc:spChg chg="mod ord">
          <ac:chgData name="Sarah Burney" userId="3ff1fe9c-ec4d-4417-af83-dbc6e1aa8c41" providerId="ADAL" clId="{D85A1557-33D1-4EDC-A5AA-040D2D358832}" dt="2021-12-24T07:54:12.586" v="1728" actId="26606"/>
          <ac:spMkLst>
            <pc:docMk/>
            <pc:sldMk cId="3418017819" sldId="266"/>
            <ac:spMk id="2" creationId="{97073133-F25E-4DDD-A2E6-ED9C58918044}"/>
          </ac:spMkLst>
        </pc:spChg>
        <pc:spChg chg="mod ord">
          <ac:chgData name="Sarah Burney" userId="3ff1fe9c-ec4d-4417-af83-dbc6e1aa8c41" providerId="ADAL" clId="{D85A1557-33D1-4EDC-A5AA-040D2D358832}" dt="2021-12-24T07:54:59.403" v="1800" actId="115"/>
          <ac:spMkLst>
            <pc:docMk/>
            <pc:sldMk cId="3418017819" sldId="266"/>
            <ac:spMk id="3" creationId="{A3320AB5-791C-42C5-9139-B3E010D034E0}"/>
          </ac:spMkLst>
        </pc:spChg>
        <pc:spChg chg="add">
          <ac:chgData name="Sarah Burney" userId="3ff1fe9c-ec4d-4417-af83-dbc6e1aa8c41" providerId="ADAL" clId="{D85A1557-33D1-4EDC-A5AA-040D2D358832}" dt="2021-12-24T07:54:12.586" v="1728" actId="26606"/>
          <ac:spMkLst>
            <pc:docMk/>
            <pc:sldMk cId="3418017819" sldId="266"/>
            <ac:spMk id="71" creationId="{987A0FBA-CC04-4256-A8EB-BB3C543E989C}"/>
          </ac:spMkLst>
        </pc:spChg>
        <pc:spChg chg="add">
          <ac:chgData name="Sarah Burney" userId="3ff1fe9c-ec4d-4417-af83-dbc6e1aa8c41" providerId="ADAL" clId="{D85A1557-33D1-4EDC-A5AA-040D2D358832}" dt="2021-12-24T07:54:12.586" v="1728" actId="26606"/>
          <ac:spMkLst>
            <pc:docMk/>
            <pc:sldMk cId="3418017819" sldId="266"/>
            <ac:spMk id="73" creationId="{3362A0EA-3E81-4464-94B8-70BE5870EDC0}"/>
          </ac:spMkLst>
        </pc:spChg>
        <pc:picChg chg="add mod">
          <ac:chgData name="Sarah Burney" userId="3ff1fe9c-ec4d-4417-af83-dbc6e1aa8c41" providerId="ADAL" clId="{D85A1557-33D1-4EDC-A5AA-040D2D358832}" dt="2021-12-24T07:54:12.586" v="1728" actId="26606"/>
          <ac:picMkLst>
            <pc:docMk/>
            <pc:sldMk cId="3418017819" sldId="266"/>
            <ac:picMk id="8194" creationId="{5B5CF3DE-548D-4D7C-98C7-0126F587A84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5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2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7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2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1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1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9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3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5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8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56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96C56-6918-4A7F-A4E9-570E32C2F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753765"/>
            <a:ext cx="4572000" cy="3056235"/>
          </a:xfrm>
        </p:spPr>
        <p:txBody>
          <a:bodyPr>
            <a:normAutofit/>
          </a:bodyPr>
          <a:lstStyle/>
          <a:p>
            <a:pPr algn="l"/>
            <a:r>
              <a:rPr lang="en-AU" sz="4400" dirty="0"/>
              <a:t>Year 8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6C74B-E15B-4FCA-A5B1-76FE16D5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9" y="4571999"/>
            <a:ext cx="4571999" cy="1524000"/>
          </a:xfrm>
        </p:spPr>
        <p:txBody>
          <a:bodyPr>
            <a:normAutofit/>
          </a:bodyPr>
          <a:lstStyle/>
          <a:p>
            <a:pPr algn="l"/>
            <a:r>
              <a:rPr lang="en-AU" dirty="0"/>
              <a:t>Term 1 Week 10</a:t>
            </a:r>
          </a:p>
        </p:txBody>
      </p:sp>
      <p:pic>
        <p:nvPicPr>
          <p:cNvPr id="19" name="Picture 3" descr="Origami dove made of red paper on a plain white background">
            <a:extLst>
              <a:ext uri="{FF2B5EF4-FFF2-40B4-BE49-F238E27FC236}">
                <a16:creationId xmlns:a16="http://schemas.microsoft.com/office/drawing/2014/main" id="{9A8F6A8C-5E33-4C98-9AFB-7500EA226B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11" r="23317" b="1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47A9921-6509-49C2-BEBF-924F28066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16647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B415D11-6899-4C75-BEAD-79C4656DC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762007"/>
            <a:ext cx="5948806" cy="6095979"/>
          </a:xfrm>
          <a:custGeom>
            <a:avLst/>
            <a:gdLst>
              <a:gd name="connsiteX0" fmla="*/ 1573832 w 5948806"/>
              <a:gd name="connsiteY0" fmla="*/ 765 h 6095979"/>
              <a:gd name="connsiteX1" fmla="*/ 2734663 w 5948806"/>
              <a:gd name="connsiteY1" fmla="*/ 238687 h 6095979"/>
              <a:gd name="connsiteX2" fmla="*/ 5668316 w 5948806"/>
              <a:gd name="connsiteY2" fmla="*/ 3639516 h 6095979"/>
              <a:gd name="connsiteX3" fmla="*/ 5937022 w 5948806"/>
              <a:gd name="connsiteY3" fmla="*/ 5865869 h 6095979"/>
              <a:gd name="connsiteX4" fmla="*/ 5948806 w 5948806"/>
              <a:gd name="connsiteY4" fmla="*/ 6095979 h 6095979"/>
              <a:gd name="connsiteX5" fmla="*/ 0 w 5948806"/>
              <a:gd name="connsiteY5" fmla="*/ 6095979 h 6095979"/>
              <a:gd name="connsiteX6" fmla="*/ 0 w 5948806"/>
              <a:gd name="connsiteY6" fmla="*/ 1621672 h 6095979"/>
              <a:gd name="connsiteX7" fmla="*/ 36310 w 5948806"/>
              <a:gd name="connsiteY7" fmla="*/ 1518814 h 6095979"/>
              <a:gd name="connsiteX8" fmla="*/ 287891 w 5948806"/>
              <a:gd name="connsiteY8" fmla="*/ 956872 h 6095979"/>
              <a:gd name="connsiteX9" fmla="*/ 1573832 w 5948806"/>
              <a:gd name="connsiteY9" fmla="*/ 765 h 609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8806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9" y="4393559"/>
                  <a:pt x="5890546" y="5142244"/>
                  <a:pt x="5937022" y="5865869"/>
                </a:cubicBezTo>
                <a:lnTo>
                  <a:pt x="5948806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5122" name="Picture 2" descr="Blurt! The Uproarious Word Race Game! - Christianbook.com">
            <a:extLst>
              <a:ext uri="{FF2B5EF4-FFF2-40B4-BE49-F238E27FC236}">
                <a16:creationId xmlns:a16="http://schemas.microsoft.com/office/drawing/2014/main" id="{4BB561D4-4732-47A2-BDCE-801F452C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285995"/>
            <a:ext cx="3809998" cy="380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DF5F4-FFBC-47D9-8ABE-A98E27934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1" y="2584580"/>
            <a:ext cx="4572000" cy="35114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1800" b="1" dirty="0"/>
              <a:t>Part of speech: </a:t>
            </a:r>
            <a:r>
              <a:rPr lang="en-AU" sz="1800" dirty="0"/>
              <a:t>adjective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/>
              <a:t>Meaning: </a:t>
            </a:r>
            <a:r>
              <a:rPr lang="en-AU" sz="1800" dirty="0"/>
              <a:t>causing a lot of noise and laughter</a:t>
            </a:r>
          </a:p>
          <a:p>
            <a:pPr marL="0" indent="0">
              <a:buNone/>
            </a:pPr>
            <a:endParaRPr lang="en-AU" sz="1800" dirty="0"/>
          </a:p>
          <a:p>
            <a:r>
              <a:rPr lang="en-AU" sz="1800" i="1" dirty="0"/>
              <a:t>Blurt is an </a:t>
            </a:r>
            <a:r>
              <a:rPr lang="en-AU" sz="1800" i="1" u="sng" dirty="0"/>
              <a:t>uproarious</a:t>
            </a:r>
            <a:r>
              <a:rPr lang="en-AU" sz="1800" i="1" dirty="0"/>
              <a:t> game where you shout out the answers.</a:t>
            </a:r>
          </a:p>
          <a:p>
            <a:r>
              <a:rPr lang="en-AU" sz="1800" i="1"/>
              <a:t>His </a:t>
            </a:r>
            <a:r>
              <a:rPr lang="en-AU" sz="1800" i="1" dirty="0"/>
              <a:t>remarks were met with </a:t>
            </a:r>
            <a:r>
              <a:rPr lang="en-AU" sz="1800" i="1" u="sng" dirty="0"/>
              <a:t>uproarious</a:t>
            </a:r>
            <a:r>
              <a:rPr lang="en-AU" sz="1800" i="1" dirty="0"/>
              <a:t> </a:t>
            </a:r>
            <a:r>
              <a:rPr lang="en-AU" sz="1800" i="1"/>
              <a:t>response from the crowd.</a:t>
            </a:r>
            <a:endParaRPr lang="en-AU" sz="1800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3265B-5376-4930-B003-3E77F347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0"/>
            <a:ext cx="4572000" cy="1524010"/>
          </a:xfrm>
        </p:spPr>
        <p:txBody>
          <a:bodyPr anchor="t">
            <a:normAutofit/>
          </a:bodyPr>
          <a:lstStyle/>
          <a:p>
            <a:r>
              <a:rPr lang="en-AU" sz="3200"/>
              <a:t>Uproarious</a:t>
            </a:r>
          </a:p>
        </p:txBody>
      </p:sp>
    </p:spTree>
    <p:extLst>
      <p:ext uri="{BB962C8B-B14F-4D97-AF65-F5344CB8AC3E}">
        <p14:creationId xmlns:p14="http://schemas.microsoft.com/office/powerpoint/2010/main" val="562647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5D Diamond Painting Wizard and Angry Dragon Kit">
            <a:extLst>
              <a:ext uri="{FF2B5EF4-FFF2-40B4-BE49-F238E27FC236}">
                <a16:creationId xmlns:a16="http://schemas.microsoft.com/office/drawing/2014/main" id="{5B5CF3DE-548D-4D7C-98C7-0126F587A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9" r="-2" b="11952"/>
          <a:stretch/>
        </p:blipFill>
        <p:spPr bwMode="auto"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0AB5-791C-42C5-9139-B3E010D03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AU" sz="2400" b="1" dirty="0"/>
              <a:t>Part of speech: </a:t>
            </a:r>
            <a:r>
              <a:rPr lang="en-AU" sz="2400" dirty="0"/>
              <a:t>noun</a:t>
            </a:r>
          </a:p>
          <a:p>
            <a:pPr marL="0" indent="0">
              <a:lnSpc>
                <a:spcPct val="115000"/>
              </a:lnSpc>
              <a:buNone/>
            </a:pPr>
            <a:endParaRPr lang="en-AU" sz="2400" dirty="0"/>
          </a:p>
          <a:p>
            <a:pPr marL="0" indent="0">
              <a:lnSpc>
                <a:spcPct val="115000"/>
              </a:lnSpc>
              <a:buNone/>
            </a:pPr>
            <a:r>
              <a:rPr lang="en-AU" sz="2400" b="1" dirty="0"/>
              <a:t>Meaning: </a:t>
            </a:r>
            <a:r>
              <a:rPr lang="en-AU" sz="2400" dirty="0"/>
              <a:t>anger, rage</a:t>
            </a:r>
          </a:p>
          <a:p>
            <a:pPr marL="0" indent="0">
              <a:lnSpc>
                <a:spcPct val="115000"/>
              </a:lnSpc>
              <a:buNone/>
            </a:pPr>
            <a:endParaRPr lang="en-AU" sz="2400" dirty="0"/>
          </a:p>
          <a:p>
            <a:pPr>
              <a:lnSpc>
                <a:spcPct val="115000"/>
              </a:lnSpc>
            </a:pPr>
            <a:r>
              <a:rPr lang="en-AU" sz="2400" i="1" dirty="0"/>
              <a:t>Do not enter the cave or you will feel the </a:t>
            </a:r>
            <a:r>
              <a:rPr lang="en-AU" sz="2400" i="1" u="sng" dirty="0"/>
              <a:t>wrath</a:t>
            </a:r>
            <a:r>
              <a:rPr lang="en-AU" sz="2400" i="1" dirty="0"/>
              <a:t> of the dragon!</a:t>
            </a:r>
          </a:p>
          <a:p>
            <a:pPr>
              <a:lnSpc>
                <a:spcPct val="115000"/>
              </a:lnSpc>
            </a:pPr>
            <a:r>
              <a:rPr lang="en-AU" sz="2400" i="1" dirty="0"/>
              <a:t>The people saw the floods as a sign of divine </a:t>
            </a:r>
            <a:r>
              <a:rPr lang="en-AU" sz="2400" i="1" u="sng" dirty="0"/>
              <a:t>wrath</a:t>
            </a:r>
            <a:r>
              <a:rPr lang="en-AU" sz="2400" i="1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73133-F25E-4DDD-A2E6-ED9C58918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AU" sz="3200"/>
              <a:t>Wrath</a:t>
            </a:r>
          </a:p>
        </p:txBody>
      </p:sp>
    </p:spTree>
    <p:extLst>
      <p:ext uri="{BB962C8B-B14F-4D97-AF65-F5344CB8AC3E}">
        <p14:creationId xmlns:p14="http://schemas.microsoft.com/office/powerpoint/2010/main" val="341801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AWN STRIPING - The KEY to AMAZING Lawn Stripes!! - YouTube">
            <a:extLst>
              <a:ext uri="{FF2B5EF4-FFF2-40B4-BE49-F238E27FC236}">
                <a16:creationId xmlns:a16="http://schemas.microsoft.com/office/drawing/2014/main" id="{82A0C5D2-5972-48C0-B125-23E025922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1" r="30633" b="-1"/>
          <a:stretch/>
        </p:blipFill>
        <p:spPr bwMode="auto"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AD367-A40C-4E36-A971-DEE8715D6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sz="2200" b="1" dirty="0"/>
              <a:t>Part of speech: </a:t>
            </a:r>
            <a:r>
              <a:rPr lang="en-AU" sz="2200" dirty="0"/>
              <a:t>adjective</a:t>
            </a:r>
          </a:p>
          <a:p>
            <a:pPr marL="0" indent="0">
              <a:buNone/>
            </a:pPr>
            <a:endParaRPr lang="en-AU" sz="2200" dirty="0"/>
          </a:p>
          <a:p>
            <a:pPr marL="0" indent="0">
              <a:buNone/>
            </a:pPr>
            <a:r>
              <a:rPr lang="en-AU" sz="2200" b="1" dirty="0"/>
              <a:t>Meaning: </a:t>
            </a:r>
            <a:r>
              <a:rPr lang="en-AU" sz="2200" dirty="0"/>
              <a:t>careful to do things correctly or morally; and/or with thorough attention to detail</a:t>
            </a:r>
          </a:p>
          <a:p>
            <a:pPr marL="0" indent="0">
              <a:buNone/>
            </a:pPr>
            <a:endParaRPr lang="en-AU" sz="2200" dirty="0"/>
          </a:p>
          <a:p>
            <a:r>
              <a:rPr lang="en-AU" sz="2200" i="1" dirty="0"/>
              <a:t>John took </a:t>
            </a:r>
            <a:r>
              <a:rPr lang="en-AU" sz="2200" i="1" u="sng" dirty="0"/>
              <a:t>scrupulous</a:t>
            </a:r>
            <a:r>
              <a:rPr lang="en-AU" sz="2200" i="1" dirty="0"/>
              <a:t> care of his back lawn.</a:t>
            </a:r>
          </a:p>
          <a:p>
            <a:r>
              <a:rPr lang="en-AU" sz="2200" i="1" dirty="0"/>
              <a:t>He’s far too </a:t>
            </a:r>
            <a:r>
              <a:rPr lang="en-AU" sz="2200" i="1" u="sng" dirty="0"/>
              <a:t>scrupulous</a:t>
            </a:r>
            <a:r>
              <a:rPr lang="en-AU" sz="2200" i="1" dirty="0"/>
              <a:t> to take advantage of his position.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77F07-A834-4B9F-BDB4-84B6818B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AU" sz="3200"/>
              <a:t>Scrupulous</a:t>
            </a:r>
          </a:p>
        </p:txBody>
      </p:sp>
    </p:spTree>
    <p:extLst>
      <p:ext uri="{BB962C8B-B14F-4D97-AF65-F5344CB8AC3E}">
        <p14:creationId xmlns:p14="http://schemas.microsoft.com/office/powerpoint/2010/main" val="190842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eight vs Volume Measurements in Baking and the Best Way to Measure Flour |  Love and Olive Oil">
            <a:extLst>
              <a:ext uri="{FF2B5EF4-FFF2-40B4-BE49-F238E27FC236}">
                <a16:creationId xmlns:a16="http://schemas.microsoft.com/office/drawing/2014/main" id="{6EFBEA4A-82ED-4411-ACB8-90543E742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8" r="-2" b="6853"/>
          <a:stretch/>
        </p:blipFill>
        <p:spPr bwMode="auto"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C914A-E4D3-4B35-885A-383A73D64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AU" sz="2400" b="1" dirty="0"/>
              <a:t>Part of speech: </a:t>
            </a:r>
            <a:r>
              <a:rPr lang="en-AU" sz="2400" dirty="0"/>
              <a:t>verb</a:t>
            </a:r>
          </a:p>
          <a:p>
            <a:pPr marL="0" indent="0">
              <a:lnSpc>
                <a:spcPct val="115000"/>
              </a:lnSpc>
              <a:buNone/>
            </a:pPr>
            <a:endParaRPr lang="en-AU" sz="2400" dirty="0"/>
          </a:p>
          <a:p>
            <a:pPr marL="0" indent="0">
              <a:lnSpc>
                <a:spcPct val="115000"/>
              </a:lnSpc>
              <a:buNone/>
            </a:pPr>
            <a:r>
              <a:rPr lang="en-AU" sz="2400" b="1" dirty="0"/>
              <a:t>Meaning: </a:t>
            </a:r>
            <a:r>
              <a:rPr lang="en-AU" sz="2400" dirty="0"/>
              <a:t>to be enough, to be adequate</a:t>
            </a:r>
          </a:p>
          <a:p>
            <a:pPr marL="0" indent="0">
              <a:lnSpc>
                <a:spcPct val="115000"/>
              </a:lnSpc>
              <a:buNone/>
            </a:pPr>
            <a:endParaRPr lang="en-AU" sz="2400" dirty="0"/>
          </a:p>
          <a:p>
            <a:pPr>
              <a:lnSpc>
                <a:spcPct val="115000"/>
              </a:lnSpc>
            </a:pPr>
            <a:r>
              <a:rPr lang="en-AU" sz="2400" dirty="0"/>
              <a:t>Half a cup of flour should </a:t>
            </a:r>
            <a:r>
              <a:rPr lang="en-AU" sz="2400" u="sng" dirty="0"/>
              <a:t>suffice</a:t>
            </a:r>
            <a:r>
              <a:rPr lang="en-AU" sz="2400" dirty="0"/>
              <a:t>.</a:t>
            </a:r>
          </a:p>
          <a:p>
            <a:pPr>
              <a:lnSpc>
                <a:spcPct val="115000"/>
              </a:lnSpc>
            </a:pPr>
            <a:r>
              <a:rPr lang="en-AU" sz="2400" u="sng" dirty="0"/>
              <a:t>Suffice</a:t>
            </a:r>
            <a:r>
              <a:rPr lang="en-AU" sz="2400" dirty="0"/>
              <a:t> to say, he didn’t get the job.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4750AB-09EA-4685-BE2A-D1B3CCC5B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AU" sz="3200"/>
              <a:t>Suffice</a:t>
            </a:r>
          </a:p>
        </p:txBody>
      </p:sp>
    </p:spTree>
    <p:extLst>
      <p:ext uri="{BB962C8B-B14F-4D97-AF65-F5344CB8AC3E}">
        <p14:creationId xmlns:p14="http://schemas.microsoft.com/office/powerpoint/2010/main" val="375303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C4263B-5AEB-46DB-974D-3CFFAE8471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36" r="21738" b="1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EA73E-DC7C-4DF3-B900-D73EDCDF8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AU" sz="1900" b="1"/>
              <a:t>Part of speech: </a:t>
            </a:r>
            <a:r>
              <a:rPr lang="en-AU" sz="1900"/>
              <a:t>noun</a:t>
            </a:r>
          </a:p>
          <a:p>
            <a:pPr marL="0" indent="0">
              <a:lnSpc>
                <a:spcPct val="115000"/>
              </a:lnSpc>
              <a:buNone/>
            </a:pPr>
            <a:endParaRPr lang="en-AU" sz="1900"/>
          </a:p>
          <a:p>
            <a:pPr marL="0" indent="0">
              <a:lnSpc>
                <a:spcPct val="115000"/>
              </a:lnSpc>
              <a:buNone/>
            </a:pPr>
            <a:r>
              <a:rPr lang="en-AU" sz="1900" b="1"/>
              <a:t>Meaning: </a:t>
            </a:r>
            <a:r>
              <a:rPr lang="en-AU" sz="1900"/>
              <a:t>a feeling of fearful uncertainty about the future</a:t>
            </a:r>
          </a:p>
          <a:p>
            <a:pPr marL="0" indent="0">
              <a:lnSpc>
                <a:spcPct val="115000"/>
              </a:lnSpc>
              <a:buNone/>
            </a:pPr>
            <a:endParaRPr lang="en-AU" sz="1900"/>
          </a:p>
          <a:p>
            <a:pPr>
              <a:lnSpc>
                <a:spcPct val="115000"/>
              </a:lnSpc>
            </a:pPr>
            <a:r>
              <a:rPr lang="en-AU" sz="1900" i="1"/>
              <a:t>Shirley waited with </a:t>
            </a:r>
            <a:r>
              <a:rPr lang="en-AU" sz="1900" i="1" u="sng"/>
              <a:t>trepidation</a:t>
            </a:r>
            <a:r>
              <a:rPr lang="en-AU" sz="1900" i="1"/>
              <a:t> to hear the results of her test.</a:t>
            </a:r>
          </a:p>
          <a:p>
            <a:pPr>
              <a:lnSpc>
                <a:spcPct val="115000"/>
              </a:lnSpc>
            </a:pPr>
            <a:r>
              <a:rPr lang="en-AU" sz="1900" i="1"/>
              <a:t>I had no </a:t>
            </a:r>
            <a:r>
              <a:rPr lang="en-AU" sz="1900" i="1" u="sng"/>
              <a:t>trepidation</a:t>
            </a:r>
            <a:r>
              <a:rPr lang="en-AU" sz="1900" i="1"/>
              <a:t> about being the first person to sign up.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BB017-12C1-4909-A745-18B52F477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AU" sz="3200"/>
              <a:t>Trepidation</a:t>
            </a:r>
          </a:p>
        </p:txBody>
      </p:sp>
    </p:spTree>
    <p:extLst>
      <p:ext uri="{BB962C8B-B14F-4D97-AF65-F5344CB8AC3E}">
        <p14:creationId xmlns:p14="http://schemas.microsoft.com/office/powerpoint/2010/main" val="346398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0EA548-31C2-4BB6-A164-EA5C57875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2" r="25720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61994-A246-41DA-8D21-DC13DF9B9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AU" sz="1900" b="1" dirty="0"/>
              <a:t>Part of speech: </a:t>
            </a:r>
            <a:r>
              <a:rPr lang="en-AU" sz="1900" dirty="0"/>
              <a:t>adjective</a:t>
            </a:r>
          </a:p>
          <a:p>
            <a:pPr marL="0" indent="0">
              <a:lnSpc>
                <a:spcPct val="115000"/>
              </a:lnSpc>
              <a:buNone/>
            </a:pPr>
            <a:endParaRPr lang="en-AU" sz="1900" dirty="0"/>
          </a:p>
          <a:p>
            <a:pPr marL="0" indent="0">
              <a:lnSpc>
                <a:spcPct val="115000"/>
              </a:lnSpc>
              <a:buNone/>
            </a:pPr>
            <a:r>
              <a:rPr lang="en-AU" sz="1900" b="1" dirty="0"/>
              <a:t>Meaning: </a:t>
            </a:r>
            <a:r>
              <a:rPr lang="en-AU" sz="1900" dirty="0"/>
              <a:t>showy but cheap and poor quality; unpleasant or immoral.</a:t>
            </a:r>
          </a:p>
          <a:p>
            <a:pPr marL="0" indent="0">
              <a:lnSpc>
                <a:spcPct val="115000"/>
              </a:lnSpc>
              <a:buNone/>
            </a:pPr>
            <a:endParaRPr lang="en-AU" sz="1900" dirty="0"/>
          </a:p>
          <a:p>
            <a:pPr>
              <a:lnSpc>
                <a:spcPct val="115000"/>
              </a:lnSpc>
            </a:pPr>
            <a:r>
              <a:rPr lang="en-AU" sz="1900" dirty="0"/>
              <a:t>I thought that necklace she had on looked </a:t>
            </a:r>
            <a:r>
              <a:rPr lang="en-AU" sz="1900" u="sng" dirty="0"/>
              <a:t>tawdry</a:t>
            </a:r>
            <a:r>
              <a:rPr lang="en-AU" sz="1900" dirty="0"/>
              <a:t>.</a:t>
            </a:r>
          </a:p>
          <a:p>
            <a:pPr>
              <a:lnSpc>
                <a:spcPct val="115000"/>
              </a:lnSpc>
            </a:pPr>
            <a:r>
              <a:rPr lang="en-AU" sz="1900" dirty="0"/>
              <a:t>The </a:t>
            </a:r>
            <a:r>
              <a:rPr lang="en-AU" sz="1900" u="sng" dirty="0"/>
              <a:t>tawdry</a:t>
            </a:r>
            <a:r>
              <a:rPr lang="en-AU" sz="1900" dirty="0"/>
              <a:t> details of the scandal shocked the nation.</a:t>
            </a:r>
          </a:p>
          <a:p>
            <a:pPr marL="0" indent="0">
              <a:lnSpc>
                <a:spcPct val="115000"/>
              </a:lnSpc>
              <a:buNone/>
            </a:pPr>
            <a:endParaRPr lang="en-AU" sz="1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B990E-6403-4823-80BA-186F20386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AU" sz="3200"/>
              <a:t>Tawdry</a:t>
            </a:r>
          </a:p>
        </p:txBody>
      </p:sp>
    </p:spTree>
    <p:extLst>
      <p:ext uri="{BB962C8B-B14F-4D97-AF65-F5344CB8AC3E}">
        <p14:creationId xmlns:p14="http://schemas.microsoft.com/office/powerpoint/2010/main" val="95308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When is a Sports Injury Serious Enough?">
            <a:extLst>
              <a:ext uri="{FF2B5EF4-FFF2-40B4-BE49-F238E27FC236}">
                <a16:creationId xmlns:a16="http://schemas.microsoft.com/office/drawing/2014/main" id="{5B4A8A89-F1D8-4445-8E6E-B2CE0F67A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2" r="26341" b="-1"/>
          <a:stretch/>
        </p:blipFill>
        <p:spPr bwMode="auto"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9FF5D-CDD8-4611-AD53-17FD64D7B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AU" sz="2200" b="1"/>
              <a:t>Part of speech: </a:t>
            </a:r>
            <a:r>
              <a:rPr lang="en-AU" sz="2200"/>
              <a:t>verb</a:t>
            </a:r>
          </a:p>
          <a:p>
            <a:pPr marL="0" indent="0">
              <a:lnSpc>
                <a:spcPct val="115000"/>
              </a:lnSpc>
              <a:buNone/>
            </a:pPr>
            <a:endParaRPr lang="en-AU" sz="2200"/>
          </a:p>
          <a:p>
            <a:pPr marL="0" indent="0">
              <a:lnSpc>
                <a:spcPct val="115000"/>
              </a:lnSpc>
              <a:buNone/>
            </a:pPr>
            <a:r>
              <a:rPr lang="en-AU" sz="2200" b="1"/>
              <a:t>Meaning: </a:t>
            </a:r>
            <a:r>
              <a:rPr lang="en-AU" sz="2200"/>
              <a:t>to cut short</a:t>
            </a:r>
          </a:p>
          <a:p>
            <a:pPr marL="0" indent="0">
              <a:lnSpc>
                <a:spcPct val="115000"/>
              </a:lnSpc>
              <a:buNone/>
            </a:pPr>
            <a:endParaRPr lang="en-AU" sz="2200"/>
          </a:p>
          <a:p>
            <a:pPr>
              <a:lnSpc>
                <a:spcPct val="115000"/>
              </a:lnSpc>
            </a:pPr>
            <a:r>
              <a:rPr lang="en-AU" sz="2200" i="1"/>
              <a:t>Jim had to </a:t>
            </a:r>
            <a:r>
              <a:rPr lang="en-AU" sz="2200" i="1" u="sng"/>
              <a:t>truncate</a:t>
            </a:r>
            <a:r>
              <a:rPr lang="en-AU" sz="2200" i="1"/>
              <a:t> his presentation because he ran out of time.</a:t>
            </a:r>
          </a:p>
          <a:p>
            <a:pPr>
              <a:lnSpc>
                <a:spcPct val="115000"/>
              </a:lnSpc>
            </a:pPr>
            <a:r>
              <a:rPr lang="en-AU" sz="2200" i="1"/>
              <a:t>He was a sensational player but his career was </a:t>
            </a:r>
            <a:r>
              <a:rPr lang="en-AU" sz="2200" i="1" u="sng"/>
              <a:t>truncated</a:t>
            </a:r>
            <a:r>
              <a:rPr lang="en-AU" sz="2200" i="1"/>
              <a:t> by an injury.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D1B3E-F7B5-4C4B-B952-D8D4433F3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AU" sz="3200"/>
              <a:t>Truncate</a:t>
            </a:r>
          </a:p>
        </p:txBody>
      </p:sp>
    </p:spTree>
    <p:extLst>
      <p:ext uri="{BB962C8B-B14F-4D97-AF65-F5344CB8AC3E}">
        <p14:creationId xmlns:p14="http://schemas.microsoft.com/office/powerpoint/2010/main" val="118098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F81020EC-5760-4EBE-BB8D-628513F46F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2" r="33265" b="1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AC081-ED44-4526-A0DA-C83A14745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AU" sz="2400" b="1" dirty="0"/>
              <a:t>Part of speech: </a:t>
            </a:r>
            <a:r>
              <a:rPr lang="en-AU" sz="2400" dirty="0"/>
              <a:t>adjective</a:t>
            </a:r>
          </a:p>
          <a:p>
            <a:pPr marL="0" indent="0">
              <a:lnSpc>
                <a:spcPct val="115000"/>
              </a:lnSpc>
              <a:buNone/>
            </a:pPr>
            <a:endParaRPr lang="en-AU" sz="2400" dirty="0"/>
          </a:p>
          <a:p>
            <a:pPr marL="0" indent="0">
              <a:lnSpc>
                <a:spcPct val="115000"/>
              </a:lnSpc>
              <a:buNone/>
            </a:pPr>
            <a:r>
              <a:rPr lang="en-AU" sz="2400" b="1" dirty="0"/>
              <a:t>Meaning: </a:t>
            </a:r>
            <a:r>
              <a:rPr lang="en-AU" sz="2400" dirty="0"/>
              <a:t>dull or bland; showing no intelligence or imagination</a:t>
            </a:r>
          </a:p>
          <a:p>
            <a:pPr marL="0" indent="0">
              <a:lnSpc>
                <a:spcPct val="115000"/>
              </a:lnSpc>
              <a:buNone/>
            </a:pPr>
            <a:endParaRPr lang="en-AU" sz="2400" dirty="0"/>
          </a:p>
          <a:p>
            <a:pPr>
              <a:lnSpc>
                <a:spcPct val="115000"/>
              </a:lnSpc>
            </a:pPr>
            <a:r>
              <a:rPr lang="en-AU" sz="2400" i="1" dirty="0"/>
              <a:t>Bill’s new girlfriend is a bit </a:t>
            </a:r>
            <a:r>
              <a:rPr lang="en-AU" sz="2400" i="1" u="sng" dirty="0"/>
              <a:t>vapid</a:t>
            </a:r>
            <a:r>
              <a:rPr lang="en-AU" sz="2400" i="1" dirty="0"/>
              <a:t>.</a:t>
            </a:r>
          </a:p>
          <a:p>
            <a:pPr>
              <a:lnSpc>
                <a:spcPct val="115000"/>
              </a:lnSpc>
            </a:pPr>
            <a:r>
              <a:rPr lang="en-AU" sz="2400" i="1" dirty="0"/>
              <a:t>There was nothing on TV except </a:t>
            </a:r>
            <a:r>
              <a:rPr lang="en-AU" sz="2400" i="1" u="sng" dirty="0"/>
              <a:t>vapid</a:t>
            </a:r>
            <a:r>
              <a:rPr lang="en-AU" sz="2400" i="1" dirty="0"/>
              <a:t> comedies.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A8DBA-2F8C-4B50-8574-E49C8A1B9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AU" sz="3200"/>
              <a:t>Vapid</a:t>
            </a:r>
          </a:p>
        </p:txBody>
      </p:sp>
    </p:spTree>
    <p:extLst>
      <p:ext uri="{BB962C8B-B14F-4D97-AF65-F5344CB8AC3E}">
        <p14:creationId xmlns:p14="http://schemas.microsoft.com/office/powerpoint/2010/main" val="2934613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6 Easy Ways to Use Algebra - Maths Australia">
            <a:extLst>
              <a:ext uri="{FF2B5EF4-FFF2-40B4-BE49-F238E27FC236}">
                <a16:creationId xmlns:a16="http://schemas.microsoft.com/office/drawing/2014/main" id="{8E472C59-98FB-40BF-8B72-80A4B52CE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6" r="18654" b="-2"/>
          <a:stretch/>
        </p:blipFill>
        <p:spPr bwMode="auto">
          <a:xfrm>
            <a:off x="-8" y="762006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D5721-B310-41C2-8944-14B81B0DC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1" y="2528596"/>
            <a:ext cx="4572000" cy="356740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AU" sz="1800" b="1" dirty="0"/>
              <a:t>Part of speech: </a:t>
            </a:r>
            <a:r>
              <a:rPr lang="en-AU" sz="1800" dirty="0"/>
              <a:t>noun</a:t>
            </a:r>
          </a:p>
          <a:p>
            <a:pPr marL="0" indent="0">
              <a:lnSpc>
                <a:spcPct val="115000"/>
              </a:lnSpc>
              <a:buNone/>
            </a:pPr>
            <a:endParaRPr lang="en-AU" sz="1800" dirty="0"/>
          </a:p>
          <a:p>
            <a:pPr marL="0" indent="0">
              <a:lnSpc>
                <a:spcPct val="115000"/>
              </a:lnSpc>
              <a:buNone/>
            </a:pPr>
            <a:r>
              <a:rPr lang="en-AU" sz="1800" b="1" dirty="0"/>
              <a:t>Meaning: </a:t>
            </a:r>
            <a:r>
              <a:rPr lang="en-AU" sz="1800" dirty="0"/>
              <a:t>an opponent or enemy</a:t>
            </a:r>
          </a:p>
          <a:p>
            <a:pPr marL="0" indent="0">
              <a:lnSpc>
                <a:spcPct val="115000"/>
              </a:lnSpc>
              <a:buNone/>
            </a:pPr>
            <a:endParaRPr lang="en-AU" sz="1800" dirty="0"/>
          </a:p>
          <a:p>
            <a:pPr>
              <a:lnSpc>
                <a:spcPct val="115000"/>
              </a:lnSpc>
            </a:pPr>
            <a:r>
              <a:rPr lang="en-AU" sz="1800" i="1" dirty="0"/>
              <a:t>Ah, algebra, my old </a:t>
            </a:r>
            <a:r>
              <a:rPr lang="en-AU" sz="1800" i="1" u="sng" dirty="0"/>
              <a:t>adversary</a:t>
            </a:r>
            <a:r>
              <a:rPr lang="en-AU" sz="1800" i="1" dirty="0"/>
              <a:t>!</a:t>
            </a:r>
          </a:p>
          <a:p>
            <a:pPr>
              <a:lnSpc>
                <a:spcPct val="115000"/>
              </a:lnSpc>
            </a:pPr>
            <a:r>
              <a:rPr lang="en-AU" sz="1800" i="1" dirty="0"/>
              <a:t>Not only were they were surrounded by </a:t>
            </a:r>
            <a:r>
              <a:rPr lang="en-AU" sz="1800" i="1" u="sng" dirty="0"/>
              <a:t>adversaries</a:t>
            </a:r>
            <a:r>
              <a:rPr lang="en-AU" sz="1800" i="1" dirty="0"/>
              <a:t>, but the freezing mountainous terrain made escape impossible.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0E197-F056-4219-8EB0-16760CCF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0"/>
            <a:ext cx="4572000" cy="1524010"/>
          </a:xfrm>
        </p:spPr>
        <p:txBody>
          <a:bodyPr anchor="t">
            <a:normAutofit/>
          </a:bodyPr>
          <a:lstStyle/>
          <a:p>
            <a:r>
              <a:rPr lang="en-AU" sz="3200"/>
              <a:t>Adversary</a:t>
            </a:r>
          </a:p>
        </p:txBody>
      </p:sp>
    </p:spTree>
    <p:extLst>
      <p:ext uri="{BB962C8B-B14F-4D97-AF65-F5344CB8AC3E}">
        <p14:creationId xmlns:p14="http://schemas.microsoft.com/office/powerpoint/2010/main" val="1333918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ow to Design an Industrial Style Kitchen | Kitchen Magazine">
            <a:extLst>
              <a:ext uri="{FF2B5EF4-FFF2-40B4-BE49-F238E27FC236}">
                <a16:creationId xmlns:a16="http://schemas.microsoft.com/office/drawing/2014/main" id="{96E1E353-6D4D-48AB-BB2E-BE802E651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r="18290" b="2"/>
          <a:stretch/>
        </p:blipFill>
        <p:spPr bwMode="auto"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11BBD-977C-4D56-9A36-FE2B8409F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AU" sz="1900" b="1" dirty="0"/>
              <a:t>Part of speech: </a:t>
            </a:r>
            <a:r>
              <a:rPr lang="en-AU" sz="1900" dirty="0"/>
              <a:t>adjective</a:t>
            </a:r>
          </a:p>
          <a:p>
            <a:pPr marL="0" indent="0">
              <a:lnSpc>
                <a:spcPct val="115000"/>
              </a:lnSpc>
              <a:buNone/>
            </a:pPr>
            <a:endParaRPr lang="en-AU" sz="1900" dirty="0"/>
          </a:p>
          <a:p>
            <a:pPr marL="0" indent="0">
              <a:lnSpc>
                <a:spcPct val="115000"/>
              </a:lnSpc>
              <a:buNone/>
            </a:pPr>
            <a:r>
              <a:rPr lang="en-AU" sz="1900" b="1" dirty="0"/>
              <a:t>Meaning: </a:t>
            </a:r>
            <a:r>
              <a:rPr lang="en-AU" sz="1900" dirty="0"/>
              <a:t>designed to be useful rather than beautiful</a:t>
            </a:r>
          </a:p>
          <a:p>
            <a:pPr marL="0" indent="0">
              <a:lnSpc>
                <a:spcPct val="115000"/>
              </a:lnSpc>
              <a:buNone/>
            </a:pPr>
            <a:endParaRPr lang="en-AU" sz="1900" dirty="0"/>
          </a:p>
          <a:p>
            <a:pPr>
              <a:lnSpc>
                <a:spcPct val="115000"/>
              </a:lnSpc>
            </a:pPr>
            <a:r>
              <a:rPr lang="en-AU" sz="1900" i="1" dirty="0"/>
              <a:t>The kitchen was decorated in a </a:t>
            </a:r>
            <a:r>
              <a:rPr lang="en-AU" sz="1900" i="1" u="sng" dirty="0"/>
              <a:t>utilitarian</a:t>
            </a:r>
            <a:r>
              <a:rPr lang="en-AU" sz="1900" i="1" dirty="0"/>
              <a:t> style.</a:t>
            </a:r>
          </a:p>
          <a:p>
            <a:pPr>
              <a:lnSpc>
                <a:spcPct val="115000"/>
              </a:lnSpc>
            </a:pPr>
            <a:r>
              <a:rPr lang="en-AU" sz="1900" i="1" dirty="0"/>
              <a:t>That restaurant’s dishes are too </a:t>
            </a:r>
            <a:r>
              <a:rPr lang="en-AU" sz="1900" i="1" u="sng" dirty="0"/>
              <a:t>utilitarian</a:t>
            </a:r>
            <a:r>
              <a:rPr lang="en-AU" sz="1900" i="1" dirty="0"/>
              <a:t> for my tastes.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27954-9BEF-4013-8418-8C907B031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AU" sz="3200"/>
              <a:t>Utilitarian</a:t>
            </a:r>
          </a:p>
        </p:txBody>
      </p:sp>
    </p:spTree>
    <p:extLst>
      <p:ext uri="{BB962C8B-B14F-4D97-AF65-F5344CB8AC3E}">
        <p14:creationId xmlns:p14="http://schemas.microsoft.com/office/powerpoint/2010/main" val="2691196967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RegularSeedRightStep">
      <a:dk1>
        <a:srgbClr val="000000"/>
      </a:dk1>
      <a:lt1>
        <a:srgbClr val="FFFFFF"/>
      </a:lt1>
      <a:dk2>
        <a:srgbClr val="412624"/>
      </a:dk2>
      <a:lt2>
        <a:srgbClr val="E2E8E6"/>
      </a:lt2>
      <a:accent1>
        <a:srgbClr val="E22E6D"/>
      </a:accent1>
      <a:accent2>
        <a:srgbClr val="D0281C"/>
      </a:accent2>
      <a:accent3>
        <a:srgbClr val="E2852E"/>
      </a:accent3>
      <a:accent4>
        <a:srgbClr val="B4A418"/>
      </a:accent4>
      <a:accent5>
        <a:srgbClr val="85B124"/>
      </a:accent5>
      <a:accent6>
        <a:srgbClr val="44BB19"/>
      </a:accent6>
      <a:hlink>
        <a:srgbClr val="319471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384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Avenir Next LT Pro Light</vt:lpstr>
      <vt:lpstr>Sitka Subheading</vt:lpstr>
      <vt:lpstr>PebbleVTI</vt:lpstr>
      <vt:lpstr>Year 8 Vocab</vt:lpstr>
      <vt:lpstr>Scrupulous</vt:lpstr>
      <vt:lpstr>Suffice</vt:lpstr>
      <vt:lpstr>Trepidation</vt:lpstr>
      <vt:lpstr>Tawdry</vt:lpstr>
      <vt:lpstr>Truncate</vt:lpstr>
      <vt:lpstr>Vapid</vt:lpstr>
      <vt:lpstr>Adversary</vt:lpstr>
      <vt:lpstr>Utilitarian</vt:lpstr>
      <vt:lpstr>Uproarious</vt:lpstr>
      <vt:lpstr>Wrath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Vocab</dc:title>
  <dc:creator>Sarah Burney</dc:creator>
  <cp:lastModifiedBy>Sarah Burney</cp:lastModifiedBy>
  <cp:revision>1</cp:revision>
  <dcterms:created xsi:type="dcterms:W3CDTF">2021-12-24T06:35:07Z</dcterms:created>
  <dcterms:modified xsi:type="dcterms:W3CDTF">2022-03-14T13:30:15Z</dcterms:modified>
</cp:coreProperties>
</file>