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70" r:id="rId10"/>
    <p:sldId id="269" r:id="rId11"/>
    <p:sldId id="267" r:id="rId12"/>
    <p:sldId id="272" r:id="rId13"/>
    <p:sldId id="266" r:id="rId14"/>
    <p:sldId id="2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A43DB-9E47-4BB8-B123-09A29E4D0323}" v="91" dt="2022-05-02T20:24:08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0C9A43DB-9E47-4BB8-B123-09A29E4D0323}"/>
    <pc:docChg chg="undo custSel addSld delSld modSld sldOrd">
      <pc:chgData name="Sarah Burney" userId="3ff1fe9c-ec4d-4417-af83-dbc6e1aa8c41" providerId="ADAL" clId="{0C9A43DB-9E47-4BB8-B123-09A29E4D0323}" dt="2022-05-02T20:26:49.362" v="7067" actId="20577"/>
      <pc:docMkLst>
        <pc:docMk/>
      </pc:docMkLst>
      <pc:sldChg chg="modSp mod">
        <pc:chgData name="Sarah Burney" userId="3ff1fe9c-ec4d-4417-af83-dbc6e1aa8c41" providerId="ADAL" clId="{0C9A43DB-9E47-4BB8-B123-09A29E4D0323}" dt="2022-05-02T19:47:09.503" v="6385" actId="20577"/>
        <pc:sldMkLst>
          <pc:docMk/>
          <pc:sldMk cId="3974830243" sldId="256"/>
        </pc:sldMkLst>
        <pc:spChg chg="mod">
          <ac:chgData name="Sarah Burney" userId="3ff1fe9c-ec4d-4417-af83-dbc6e1aa8c41" providerId="ADAL" clId="{0C9A43DB-9E47-4BB8-B123-09A29E4D0323}" dt="2022-05-02T19:47:09.503" v="6385" actId="20577"/>
          <ac:spMkLst>
            <pc:docMk/>
            <pc:sldMk cId="3974830243" sldId="256"/>
            <ac:spMk id="2" creationId="{8C3563E1-29EF-46DD-8AC0-A4EFEC72118C}"/>
          </ac:spMkLst>
        </pc:spChg>
        <pc:spChg chg="mod">
          <ac:chgData name="Sarah Burney" userId="3ff1fe9c-ec4d-4417-af83-dbc6e1aa8c41" providerId="ADAL" clId="{0C9A43DB-9E47-4BB8-B123-09A29E4D0323}" dt="2022-05-02T19:47:05.474" v="6378" actId="2711"/>
          <ac:spMkLst>
            <pc:docMk/>
            <pc:sldMk cId="3974830243" sldId="256"/>
            <ac:spMk id="3" creationId="{AAF3E67D-AA34-4181-BE3A-39A83D3E544C}"/>
          </ac:spMkLst>
        </pc:spChg>
      </pc:sldChg>
      <pc:sldChg chg="addSp modSp mod ord setBg">
        <pc:chgData name="Sarah Burney" userId="3ff1fe9c-ec4d-4417-af83-dbc6e1aa8c41" providerId="ADAL" clId="{0C9A43DB-9E47-4BB8-B123-09A29E4D0323}" dt="2022-05-02T18:47:07.043" v="4293" actId="20577"/>
        <pc:sldMkLst>
          <pc:docMk/>
          <pc:sldMk cId="3647468546" sldId="257"/>
        </pc:sldMkLst>
        <pc:spChg chg="mod">
          <ac:chgData name="Sarah Burney" userId="3ff1fe9c-ec4d-4417-af83-dbc6e1aa8c41" providerId="ADAL" clId="{0C9A43DB-9E47-4BB8-B123-09A29E4D0323}" dt="2022-05-01T15:26:30.050" v="2052" actId="20577"/>
          <ac:spMkLst>
            <pc:docMk/>
            <pc:sldMk cId="3647468546" sldId="257"/>
            <ac:spMk id="2" creationId="{34956678-AD66-4AE6-80B8-8A884ED58C13}"/>
          </ac:spMkLst>
        </pc:spChg>
        <pc:spChg chg="mod">
          <ac:chgData name="Sarah Burney" userId="3ff1fe9c-ec4d-4417-af83-dbc6e1aa8c41" providerId="ADAL" clId="{0C9A43DB-9E47-4BB8-B123-09A29E4D0323}" dt="2022-05-02T18:47:07.043" v="4293" actId="20577"/>
          <ac:spMkLst>
            <pc:docMk/>
            <pc:sldMk cId="3647468546" sldId="257"/>
            <ac:spMk id="3" creationId="{52E1135F-ACDD-45E7-89C4-762DCB2EAA77}"/>
          </ac:spMkLst>
        </pc:spChg>
        <pc:spChg chg="add">
          <ac:chgData name="Sarah Burney" userId="3ff1fe9c-ec4d-4417-af83-dbc6e1aa8c41" providerId="ADAL" clId="{0C9A43DB-9E47-4BB8-B123-09A29E4D0323}" dt="2022-05-01T15:25:14.054" v="1914" actId="26606"/>
          <ac:spMkLst>
            <pc:docMk/>
            <pc:sldMk cId="3647468546" sldId="257"/>
            <ac:spMk id="71" creationId="{45D37F4E-DDB4-456B-97E0-9937730A039F}"/>
          </ac:spMkLst>
        </pc:spChg>
        <pc:spChg chg="add">
          <ac:chgData name="Sarah Burney" userId="3ff1fe9c-ec4d-4417-af83-dbc6e1aa8c41" providerId="ADAL" clId="{0C9A43DB-9E47-4BB8-B123-09A29E4D0323}" dt="2022-05-01T15:25:14.054" v="1914" actId="26606"/>
          <ac:spMkLst>
            <pc:docMk/>
            <pc:sldMk cId="3647468546" sldId="257"/>
            <ac:spMk id="73" creationId="{3CE8AF5E-D374-4CF1-90CC-35CF73B81C3E}"/>
          </ac:spMkLst>
        </pc:spChg>
        <pc:picChg chg="add mod">
          <ac:chgData name="Sarah Burney" userId="3ff1fe9c-ec4d-4417-af83-dbc6e1aa8c41" providerId="ADAL" clId="{0C9A43DB-9E47-4BB8-B123-09A29E4D0323}" dt="2022-05-01T15:25:14.054" v="1914" actId="26606"/>
          <ac:picMkLst>
            <pc:docMk/>
            <pc:sldMk cId="3647468546" sldId="257"/>
            <ac:picMk id="3074" creationId="{4E225F92-00A1-F6D9-ED92-BBAD57E0489B}"/>
          </ac:picMkLst>
        </pc:picChg>
      </pc:sldChg>
      <pc:sldChg chg="addSp modSp new mod ord setBg">
        <pc:chgData name="Sarah Burney" userId="3ff1fe9c-ec4d-4417-af83-dbc6e1aa8c41" providerId="ADAL" clId="{0C9A43DB-9E47-4BB8-B123-09A29E4D0323}" dt="2022-05-01T15:34:28.590" v="2865" actId="2711"/>
        <pc:sldMkLst>
          <pc:docMk/>
          <pc:sldMk cId="3750709512" sldId="258"/>
        </pc:sldMkLst>
        <pc:spChg chg="mod">
          <ac:chgData name="Sarah Burney" userId="3ff1fe9c-ec4d-4417-af83-dbc6e1aa8c41" providerId="ADAL" clId="{0C9A43DB-9E47-4BB8-B123-09A29E4D0323}" dt="2022-05-01T15:07:27.147" v="171" actId="26606"/>
          <ac:spMkLst>
            <pc:docMk/>
            <pc:sldMk cId="3750709512" sldId="258"/>
            <ac:spMk id="2" creationId="{A2734857-5873-2476-BE7C-F452F1D8F925}"/>
          </ac:spMkLst>
        </pc:spChg>
        <pc:spChg chg="mod">
          <ac:chgData name="Sarah Burney" userId="3ff1fe9c-ec4d-4417-af83-dbc6e1aa8c41" providerId="ADAL" clId="{0C9A43DB-9E47-4BB8-B123-09A29E4D0323}" dt="2022-05-01T15:34:28.590" v="2865" actId="2711"/>
          <ac:spMkLst>
            <pc:docMk/>
            <pc:sldMk cId="3750709512" sldId="258"/>
            <ac:spMk id="3" creationId="{508B3F0B-6B3A-D65A-9811-003A2068333A}"/>
          </ac:spMkLst>
        </pc:spChg>
        <pc:spChg chg="add">
          <ac:chgData name="Sarah Burney" userId="3ff1fe9c-ec4d-4417-af83-dbc6e1aa8c41" providerId="ADAL" clId="{0C9A43DB-9E47-4BB8-B123-09A29E4D0323}" dt="2022-05-01T15:07:27.147" v="171" actId="26606"/>
          <ac:spMkLst>
            <pc:docMk/>
            <pc:sldMk cId="3750709512" sldId="258"/>
            <ac:spMk id="71" creationId="{2C61293E-6EBE-43EF-A52C-9BEBFD7679D4}"/>
          </ac:spMkLst>
        </pc:spChg>
        <pc:spChg chg="add">
          <ac:chgData name="Sarah Burney" userId="3ff1fe9c-ec4d-4417-af83-dbc6e1aa8c41" providerId="ADAL" clId="{0C9A43DB-9E47-4BB8-B123-09A29E4D0323}" dt="2022-05-01T15:07:27.147" v="171" actId="26606"/>
          <ac:spMkLst>
            <pc:docMk/>
            <pc:sldMk cId="3750709512" sldId="258"/>
            <ac:spMk id="73" creationId="{3FCFB1DE-0B7E-48CC-BA90-B2AB0889F9D6}"/>
          </ac:spMkLst>
        </pc:spChg>
        <pc:picChg chg="add mod">
          <ac:chgData name="Sarah Burney" userId="3ff1fe9c-ec4d-4417-af83-dbc6e1aa8c41" providerId="ADAL" clId="{0C9A43DB-9E47-4BB8-B123-09A29E4D0323}" dt="2022-05-01T15:07:27.147" v="171" actId="26606"/>
          <ac:picMkLst>
            <pc:docMk/>
            <pc:sldMk cId="3750709512" sldId="258"/>
            <ac:picMk id="1026" creationId="{C8D7BCD1-7130-A17D-321D-E6D052065524}"/>
          </ac:picMkLst>
        </pc:picChg>
      </pc:sldChg>
      <pc:sldChg chg="addSp delSp modSp new mod setBg">
        <pc:chgData name="Sarah Burney" userId="3ff1fe9c-ec4d-4417-af83-dbc6e1aa8c41" providerId="ADAL" clId="{0C9A43DB-9E47-4BB8-B123-09A29E4D0323}" dt="2022-05-02T18:46:38.319" v="4257" actId="20577"/>
        <pc:sldMkLst>
          <pc:docMk/>
          <pc:sldMk cId="32938476" sldId="259"/>
        </pc:sldMkLst>
        <pc:spChg chg="mod">
          <ac:chgData name="Sarah Burney" userId="3ff1fe9c-ec4d-4417-af83-dbc6e1aa8c41" providerId="ADAL" clId="{0C9A43DB-9E47-4BB8-B123-09A29E4D0323}" dt="2022-05-01T15:14:49.559" v="721" actId="20577"/>
          <ac:spMkLst>
            <pc:docMk/>
            <pc:sldMk cId="32938476" sldId="259"/>
            <ac:spMk id="2" creationId="{BA0D782C-3C50-33AE-3D47-AACEBC5A9FF2}"/>
          </ac:spMkLst>
        </pc:spChg>
        <pc:spChg chg="mod ord">
          <ac:chgData name="Sarah Burney" userId="3ff1fe9c-ec4d-4417-af83-dbc6e1aa8c41" providerId="ADAL" clId="{0C9A43DB-9E47-4BB8-B123-09A29E4D0323}" dt="2022-05-02T18:46:38.319" v="4257" actId="20577"/>
          <ac:spMkLst>
            <pc:docMk/>
            <pc:sldMk cId="32938476" sldId="259"/>
            <ac:spMk id="3" creationId="{117D1905-1C29-47F6-5614-8D1F9070DD8D}"/>
          </ac:spMkLst>
        </pc:spChg>
        <pc:spChg chg="add del">
          <ac:chgData name="Sarah Burney" userId="3ff1fe9c-ec4d-4417-af83-dbc6e1aa8c41" providerId="ADAL" clId="{0C9A43DB-9E47-4BB8-B123-09A29E4D0323}" dt="2022-05-01T15:10:10.493" v="622" actId="26606"/>
          <ac:spMkLst>
            <pc:docMk/>
            <pc:sldMk cId="32938476" sldId="259"/>
            <ac:spMk id="71" creationId="{2C61293E-6EBE-43EF-A52C-9BEBFD7679D4}"/>
          </ac:spMkLst>
        </pc:spChg>
        <pc:spChg chg="add del">
          <ac:chgData name="Sarah Burney" userId="3ff1fe9c-ec4d-4417-af83-dbc6e1aa8c41" providerId="ADAL" clId="{0C9A43DB-9E47-4BB8-B123-09A29E4D0323}" dt="2022-05-01T15:10:10.493" v="622" actId="26606"/>
          <ac:spMkLst>
            <pc:docMk/>
            <pc:sldMk cId="32938476" sldId="259"/>
            <ac:spMk id="73" creationId="{3FCFB1DE-0B7E-48CC-BA90-B2AB0889F9D6}"/>
          </ac:spMkLst>
        </pc:spChg>
        <pc:spChg chg="add del">
          <ac:chgData name="Sarah Burney" userId="3ff1fe9c-ec4d-4417-af83-dbc6e1aa8c41" providerId="ADAL" clId="{0C9A43DB-9E47-4BB8-B123-09A29E4D0323}" dt="2022-05-01T15:12:38.244" v="630" actId="26606"/>
          <ac:spMkLst>
            <pc:docMk/>
            <pc:sldMk cId="32938476" sldId="259"/>
            <ac:spMk id="75" creationId="{2C61293E-6EBE-43EF-A52C-9BEBFD7679D4}"/>
          </ac:spMkLst>
        </pc:spChg>
        <pc:spChg chg="add del">
          <ac:chgData name="Sarah Burney" userId="3ff1fe9c-ec4d-4417-af83-dbc6e1aa8c41" providerId="ADAL" clId="{0C9A43DB-9E47-4BB8-B123-09A29E4D0323}" dt="2022-05-01T15:12:38.244" v="630" actId="26606"/>
          <ac:spMkLst>
            <pc:docMk/>
            <pc:sldMk cId="32938476" sldId="259"/>
            <ac:spMk id="77" creationId="{3FCFB1DE-0B7E-48CC-BA90-B2AB0889F9D6}"/>
          </ac:spMkLst>
        </pc:spChg>
        <pc:spChg chg="add del">
          <ac:chgData name="Sarah Burney" userId="3ff1fe9c-ec4d-4417-af83-dbc6e1aa8c41" providerId="ADAL" clId="{0C9A43DB-9E47-4BB8-B123-09A29E4D0323}" dt="2022-05-01T15:14:06.414" v="668" actId="26606"/>
          <ac:spMkLst>
            <pc:docMk/>
            <pc:sldMk cId="32938476" sldId="259"/>
            <ac:spMk id="79" creationId="{3FCFB1DE-0B7E-48CC-BA90-B2AB0889F9D6}"/>
          </ac:spMkLst>
        </pc:spChg>
        <pc:spChg chg="add del">
          <ac:chgData name="Sarah Burney" userId="3ff1fe9c-ec4d-4417-af83-dbc6e1aa8c41" providerId="ADAL" clId="{0C9A43DB-9E47-4BB8-B123-09A29E4D0323}" dt="2022-05-01T15:14:00.438" v="667" actId="26606"/>
          <ac:spMkLst>
            <pc:docMk/>
            <pc:sldMk cId="32938476" sldId="259"/>
            <ac:spMk id="143" creationId="{A6D37EE4-EA1B-46EE-A54B-5233C63C9695}"/>
          </ac:spMkLst>
        </pc:spChg>
        <pc:spChg chg="add del">
          <ac:chgData name="Sarah Burney" userId="3ff1fe9c-ec4d-4417-af83-dbc6e1aa8c41" providerId="ADAL" clId="{0C9A43DB-9E47-4BB8-B123-09A29E4D0323}" dt="2022-05-01T15:14:00.438" v="667" actId="26606"/>
          <ac:spMkLst>
            <pc:docMk/>
            <pc:sldMk cId="32938476" sldId="259"/>
            <ac:spMk id="145" creationId="{3EB27620-B0B1-4232-A055-99D3476060CF}"/>
          </ac:spMkLst>
        </pc:spChg>
        <pc:spChg chg="add del">
          <ac:chgData name="Sarah Burney" userId="3ff1fe9c-ec4d-4417-af83-dbc6e1aa8c41" providerId="ADAL" clId="{0C9A43DB-9E47-4BB8-B123-09A29E4D0323}" dt="2022-05-01T15:14:06.414" v="668" actId="26606"/>
          <ac:spMkLst>
            <pc:docMk/>
            <pc:sldMk cId="32938476" sldId="259"/>
            <ac:spMk id="2058" creationId="{F13C74B1-5B17-4795-BED0-7140497B445A}"/>
          </ac:spMkLst>
        </pc:spChg>
        <pc:spChg chg="add">
          <ac:chgData name="Sarah Burney" userId="3ff1fe9c-ec4d-4417-af83-dbc6e1aa8c41" providerId="ADAL" clId="{0C9A43DB-9E47-4BB8-B123-09A29E4D0323}" dt="2022-05-01T15:14:06.414" v="668" actId="26606"/>
          <ac:spMkLst>
            <pc:docMk/>
            <pc:sldMk cId="32938476" sldId="259"/>
            <ac:spMk id="2060" creationId="{2C61293E-6EBE-43EF-A52C-9BEBFD7679D4}"/>
          </ac:spMkLst>
        </pc:spChg>
        <pc:spChg chg="add">
          <ac:chgData name="Sarah Burney" userId="3ff1fe9c-ec4d-4417-af83-dbc6e1aa8c41" providerId="ADAL" clId="{0C9A43DB-9E47-4BB8-B123-09A29E4D0323}" dt="2022-05-01T15:14:06.414" v="668" actId="26606"/>
          <ac:spMkLst>
            <pc:docMk/>
            <pc:sldMk cId="32938476" sldId="259"/>
            <ac:spMk id="2061" creationId="{3FCFB1DE-0B7E-48CC-BA90-B2AB0889F9D6}"/>
          </ac:spMkLst>
        </pc:spChg>
        <pc:picChg chg="add del mod">
          <ac:chgData name="Sarah Burney" userId="3ff1fe9c-ec4d-4417-af83-dbc6e1aa8c41" providerId="ADAL" clId="{0C9A43DB-9E47-4BB8-B123-09A29E4D0323}" dt="2022-05-01T15:10:11.955" v="623"/>
          <ac:picMkLst>
            <pc:docMk/>
            <pc:sldMk cId="32938476" sldId="259"/>
            <ac:picMk id="2050" creationId="{36337385-C155-970F-2AD7-5551B1A1ACC6}"/>
          </ac:picMkLst>
        </pc:picChg>
        <pc:picChg chg="add del">
          <ac:chgData name="Sarah Burney" userId="3ff1fe9c-ec4d-4417-af83-dbc6e1aa8c41" providerId="ADAL" clId="{0C9A43DB-9E47-4BB8-B123-09A29E4D0323}" dt="2022-05-01T15:11:22.726" v="625" actId="478"/>
          <ac:picMkLst>
            <pc:docMk/>
            <pc:sldMk cId="32938476" sldId="259"/>
            <ac:picMk id="2052" creationId="{F5C76F1F-801C-A68A-40E0-FD88846C069A}"/>
          </ac:picMkLst>
        </pc:picChg>
        <pc:picChg chg="add del mod">
          <ac:chgData name="Sarah Burney" userId="3ff1fe9c-ec4d-4417-af83-dbc6e1aa8c41" providerId="ADAL" clId="{0C9A43DB-9E47-4BB8-B123-09A29E4D0323}" dt="2022-05-01T15:12:39.298" v="631"/>
          <ac:picMkLst>
            <pc:docMk/>
            <pc:sldMk cId="32938476" sldId="259"/>
            <ac:picMk id="2054" creationId="{3B29FBA2-CFFE-67F2-E581-31EF0A271E0F}"/>
          </ac:picMkLst>
        </pc:picChg>
        <pc:picChg chg="add mod">
          <ac:chgData name="Sarah Burney" userId="3ff1fe9c-ec4d-4417-af83-dbc6e1aa8c41" providerId="ADAL" clId="{0C9A43DB-9E47-4BB8-B123-09A29E4D0323}" dt="2022-05-01T15:14:06.414" v="668" actId="26606"/>
          <ac:picMkLst>
            <pc:docMk/>
            <pc:sldMk cId="32938476" sldId="259"/>
            <ac:picMk id="2056" creationId="{B1276573-AA28-8367-6AFC-281CE9A2D064}"/>
          </ac:picMkLst>
        </pc:picChg>
      </pc:sldChg>
      <pc:sldChg chg="addSp delSp modSp new mod setBg">
        <pc:chgData name="Sarah Burney" userId="3ff1fe9c-ec4d-4417-af83-dbc6e1aa8c41" providerId="ADAL" clId="{0C9A43DB-9E47-4BB8-B123-09A29E4D0323}" dt="2022-05-02T19:08:27.776" v="5605" actId="113"/>
        <pc:sldMkLst>
          <pc:docMk/>
          <pc:sldMk cId="900305731" sldId="260"/>
        </pc:sldMkLst>
        <pc:spChg chg="mod">
          <ac:chgData name="Sarah Burney" userId="3ff1fe9c-ec4d-4417-af83-dbc6e1aa8c41" providerId="ADAL" clId="{0C9A43DB-9E47-4BB8-B123-09A29E4D0323}" dt="2022-05-02T18:47:58.834" v="4373" actId="20577"/>
          <ac:spMkLst>
            <pc:docMk/>
            <pc:sldMk cId="900305731" sldId="260"/>
            <ac:spMk id="2" creationId="{7A2F9FD5-780F-B3F3-7F44-0D9221CCC835}"/>
          </ac:spMkLst>
        </pc:spChg>
        <pc:spChg chg="mod ord">
          <ac:chgData name="Sarah Burney" userId="3ff1fe9c-ec4d-4417-af83-dbc6e1aa8c41" providerId="ADAL" clId="{0C9A43DB-9E47-4BB8-B123-09A29E4D0323}" dt="2022-05-02T19:08:27.776" v="5605" actId="113"/>
          <ac:spMkLst>
            <pc:docMk/>
            <pc:sldMk cId="900305731" sldId="260"/>
            <ac:spMk id="3" creationId="{96E4263D-6F4F-0C82-5036-884DBC07461D}"/>
          </ac:spMkLst>
        </pc:spChg>
        <pc:spChg chg="add del">
          <ac:chgData name="Sarah Burney" userId="3ff1fe9c-ec4d-4417-af83-dbc6e1aa8c41" providerId="ADAL" clId="{0C9A43DB-9E47-4BB8-B123-09A29E4D0323}" dt="2022-05-01T15:27:04.242" v="2055" actId="26606"/>
          <ac:spMkLst>
            <pc:docMk/>
            <pc:sldMk cId="900305731" sldId="260"/>
            <ac:spMk id="71" creationId="{A6D37EE4-EA1B-46EE-A54B-5233C63C9695}"/>
          </ac:spMkLst>
        </pc:spChg>
        <pc:spChg chg="add del">
          <ac:chgData name="Sarah Burney" userId="3ff1fe9c-ec4d-4417-af83-dbc6e1aa8c41" providerId="ADAL" clId="{0C9A43DB-9E47-4BB8-B123-09A29E4D0323}" dt="2022-05-01T15:27:04.242" v="2055" actId="26606"/>
          <ac:spMkLst>
            <pc:docMk/>
            <pc:sldMk cId="900305731" sldId="260"/>
            <ac:spMk id="73" creationId="{3EB27620-B0B1-4232-A055-99D3476060CF}"/>
          </ac:spMkLst>
        </pc:spChg>
        <pc:spChg chg="add">
          <ac:chgData name="Sarah Burney" userId="3ff1fe9c-ec4d-4417-af83-dbc6e1aa8c41" providerId="ADAL" clId="{0C9A43DB-9E47-4BB8-B123-09A29E4D0323}" dt="2022-05-01T15:27:04.247" v="2056" actId="26606"/>
          <ac:spMkLst>
            <pc:docMk/>
            <pc:sldMk cId="900305731" sldId="260"/>
            <ac:spMk id="4100" creationId="{45D37F4E-DDB4-456B-97E0-9937730A039F}"/>
          </ac:spMkLst>
        </pc:spChg>
        <pc:spChg chg="add">
          <ac:chgData name="Sarah Burney" userId="3ff1fe9c-ec4d-4417-af83-dbc6e1aa8c41" providerId="ADAL" clId="{0C9A43DB-9E47-4BB8-B123-09A29E4D0323}" dt="2022-05-01T15:27:04.247" v="2056" actId="26606"/>
          <ac:spMkLst>
            <pc:docMk/>
            <pc:sldMk cId="900305731" sldId="260"/>
            <ac:spMk id="4101" creationId="{3CE8AF5E-D374-4CF1-90CC-35CF73B81C3E}"/>
          </ac:spMkLst>
        </pc:spChg>
        <pc:picChg chg="add mod">
          <ac:chgData name="Sarah Burney" userId="3ff1fe9c-ec4d-4417-af83-dbc6e1aa8c41" providerId="ADAL" clId="{0C9A43DB-9E47-4BB8-B123-09A29E4D0323}" dt="2022-05-01T15:27:04.247" v="2056" actId="26606"/>
          <ac:picMkLst>
            <pc:docMk/>
            <pc:sldMk cId="900305731" sldId="260"/>
            <ac:picMk id="4098" creationId="{A1E7D3E0-E5F8-88DC-4871-05B857376577}"/>
          </ac:picMkLst>
        </pc:picChg>
      </pc:sldChg>
      <pc:sldChg chg="addSp delSp modSp new mod setBg">
        <pc:chgData name="Sarah Burney" userId="3ff1fe9c-ec4d-4417-af83-dbc6e1aa8c41" providerId="ADAL" clId="{0C9A43DB-9E47-4BB8-B123-09A29E4D0323}" dt="2022-05-02T19:08:42.453" v="5669" actId="20577"/>
        <pc:sldMkLst>
          <pc:docMk/>
          <pc:sldMk cId="1921052764" sldId="261"/>
        </pc:sldMkLst>
        <pc:spChg chg="mod">
          <ac:chgData name="Sarah Burney" userId="3ff1fe9c-ec4d-4417-af83-dbc6e1aa8c41" providerId="ADAL" clId="{0C9A43DB-9E47-4BB8-B123-09A29E4D0323}" dt="2022-05-01T15:32:19.694" v="2737" actId="26606"/>
          <ac:spMkLst>
            <pc:docMk/>
            <pc:sldMk cId="1921052764" sldId="261"/>
            <ac:spMk id="2" creationId="{4144140F-388E-8AF9-F55B-669BB47F1064}"/>
          </ac:spMkLst>
        </pc:spChg>
        <pc:spChg chg="mod ord">
          <ac:chgData name="Sarah Burney" userId="3ff1fe9c-ec4d-4417-af83-dbc6e1aa8c41" providerId="ADAL" clId="{0C9A43DB-9E47-4BB8-B123-09A29E4D0323}" dt="2022-05-02T19:08:42.453" v="5669" actId="20577"/>
          <ac:spMkLst>
            <pc:docMk/>
            <pc:sldMk cId="1921052764" sldId="261"/>
            <ac:spMk id="3" creationId="{AC8BC7C5-050D-414F-A651-C6EAE4E1BE63}"/>
          </ac:spMkLst>
        </pc:spChg>
        <pc:spChg chg="add del">
          <ac:chgData name="Sarah Burney" userId="3ff1fe9c-ec4d-4417-af83-dbc6e1aa8c41" providerId="ADAL" clId="{0C9A43DB-9E47-4BB8-B123-09A29E4D0323}" dt="2022-05-01T15:31:53.100" v="2729" actId="26606"/>
          <ac:spMkLst>
            <pc:docMk/>
            <pc:sldMk cId="1921052764" sldId="261"/>
            <ac:spMk id="9" creationId="{2C61293E-6EBE-43EF-A52C-9BEBFD7679D4}"/>
          </ac:spMkLst>
        </pc:spChg>
        <pc:spChg chg="add del">
          <ac:chgData name="Sarah Burney" userId="3ff1fe9c-ec4d-4417-af83-dbc6e1aa8c41" providerId="ADAL" clId="{0C9A43DB-9E47-4BB8-B123-09A29E4D0323}" dt="2022-05-01T15:31:53.100" v="2729" actId="26606"/>
          <ac:spMkLst>
            <pc:docMk/>
            <pc:sldMk cId="1921052764" sldId="261"/>
            <ac:spMk id="11" creationId="{3FCFB1DE-0B7E-48CC-BA90-B2AB0889F9D6}"/>
          </ac:spMkLst>
        </pc:spChg>
        <pc:spChg chg="add del">
          <ac:chgData name="Sarah Burney" userId="3ff1fe9c-ec4d-4417-af83-dbc6e1aa8c41" providerId="ADAL" clId="{0C9A43DB-9E47-4BB8-B123-09A29E4D0323}" dt="2022-05-01T15:32:19.694" v="2737" actId="26606"/>
          <ac:spMkLst>
            <pc:docMk/>
            <pc:sldMk cId="1921052764" sldId="261"/>
            <ac:spMk id="71" creationId="{A6D37EE4-EA1B-46EE-A54B-5233C63C9695}"/>
          </ac:spMkLst>
        </pc:spChg>
        <pc:spChg chg="add del">
          <ac:chgData name="Sarah Burney" userId="3ff1fe9c-ec4d-4417-af83-dbc6e1aa8c41" providerId="ADAL" clId="{0C9A43DB-9E47-4BB8-B123-09A29E4D0323}" dt="2022-05-01T15:32:19.694" v="2737" actId="26606"/>
          <ac:spMkLst>
            <pc:docMk/>
            <pc:sldMk cId="1921052764" sldId="261"/>
            <ac:spMk id="73" creationId="{3EB27620-B0B1-4232-A055-99D3476060CF}"/>
          </ac:spMkLst>
        </pc:spChg>
        <pc:spChg chg="add">
          <ac:chgData name="Sarah Burney" userId="3ff1fe9c-ec4d-4417-af83-dbc6e1aa8c41" providerId="ADAL" clId="{0C9A43DB-9E47-4BB8-B123-09A29E4D0323}" dt="2022-05-01T15:32:19.694" v="2737" actId="26606"/>
          <ac:spMkLst>
            <pc:docMk/>
            <pc:sldMk cId="1921052764" sldId="261"/>
            <ac:spMk id="135" creationId="{2C61293E-6EBE-43EF-A52C-9BEBFD7679D4}"/>
          </ac:spMkLst>
        </pc:spChg>
        <pc:spChg chg="add">
          <ac:chgData name="Sarah Burney" userId="3ff1fe9c-ec4d-4417-af83-dbc6e1aa8c41" providerId="ADAL" clId="{0C9A43DB-9E47-4BB8-B123-09A29E4D0323}" dt="2022-05-01T15:32:19.694" v="2737" actId="26606"/>
          <ac:spMkLst>
            <pc:docMk/>
            <pc:sldMk cId="1921052764" sldId="261"/>
            <ac:spMk id="137" creationId="{3FCFB1DE-0B7E-48CC-BA90-B2AB0889F9D6}"/>
          </ac:spMkLst>
        </pc:spChg>
        <pc:picChg chg="add del">
          <ac:chgData name="Sarah Burney" userId="3ff1fe9c-ec4d-4417-af83-dbc6e1aa8c41" providerId="ADAL" clId="{0C9A43DB-9E47-4BB8-B123-09A29E4D0323}" dt="2022-05-01T15:31:53.100" v="2729" actId="26606"/>
          <ac:picMkLst>
            <pc:docMk/>
            <pc:sldMk cId="1921052764" sldId="261"/>
            <ac:picMk id="5" creationId="{287FB57D-8775-50F8-3009-5D1DA390EB32}"/>
          </ac:picMkLst>
        </pc:picChg>
        <pc:picChg chg="add mod ord">
          <ac:chgData name="Sarah Burney" userId="3ff1fe9c-ec4d-4417-af83-dbc6e1aa8c41" providerId="ADAL" clId="{0C9A43DB-9E47-4BB8-B123-09A29E4D0323}" dt="2022-05-01T15:32:19.694" v="2737" actId="26606"/>
          <ac:picMkLst>
            <pc:docMk/>
            <pc:sldMk cId="1921052764" sldId="261"/>
            <ac:picMk id="5122" creationId="{BCB1CC97-F9FA-5DEA-1902-3FC51EC65E4F}"/>
          </ac:picMkLst>
        </pc:picChg>
      </pc:sldChg>
      <pc:sldChg chg="modSp new del mod">
        <pc:chgData name="Sarah Burney" userId="3ff1fe9c-ec4d-4417-af83-dbc6e1aa8c41" providerId="ADAL" clId="{0C9A43DB-9E47-4BB8-B123-09A29E4D0323}" dt="2022-05-01T15:21:40.385" v="1687" actId="47"/>
        <pc:sldMkLst>
          <pc:docMk/>
          <pc:sldMk cId="2126697023" sldId="261"/>
        </pc:sldMkLst>
        <pc:spChg chg="mod">
          <ac:chgData name="Sarah Burney" userId="3ff1fe9c-ec4d-4417-af83-dbc6e1aa8c41" providerId="ADAL" clId="{0C9A43DB-9E47-4BB8-B123-09A29E4D0323}" dt="2022-05-01T15:20:08.906" v="1412" actId="20577"/>
          <ac:spMkLst>
            <pc:docMk/>
            <pc:sldMk cId="2126697023" sldId="261"/>
            <ac:spMk id="2" creationId="{D12C895C-CA85-63E4-030F-ED01E1A99129}"/>
          </ac:spMkLst>
        </pc:spChg>
        <pc:spChg chg="mod">
          <ac:chgData name="Sarah Burney" userId="3ff1fe9c-ec4d-4417-af83-dbc6e1aa8c41" providerId="ADAL" clId="{0C9A43DB-9E47-4BB8-B123-09A29E4D0323}" dt="2022-05-01T15:21:03.986" v="1599" actId="20577"/>
          <ac:spMkLst>
            <pc:docMk/>
            <pc:sldMk cId="2126697023" sldId="261"/>
            <ac:spMk id="3" creationId="{A71BF158-613A-8C3C-B5A5-507200D1EA71}"/>
          </ac:spMkLst>
        </pc:spChg>
      </pc:sldChg>
      <pc:sldChg chg="addSp delSp modSp new mod setBg">
        <pc:chgData name="Sarah Burney" userId="3ff1fe9c-ec4d-4417-af83-dbc6e1aa8c41" providerId="ADAL" clId="{0C9A43DB-9E47-4BB8-B123-09A29E4D0323}" dt="2022-05-01T15:51:53.579" v="3845" actId="26606"/>
        <pc:sldMkLst>
          <pc:docMk/>
          <pc:sldMk cId="3975707872" sldId="262"/>
        </pc:sldMkLst>
        <pc:spChg chg="mod">
          <ac:chgData name="Sarah Burney" userId="3ff1fe9c-ec4d-4417-af83-dbc6e1aa8c41" providerId="ADAL" clId="{0C9A43DB-9E47-4BB8-B123-09A29E4D0323}" dt="2022-05-01T15:51:53.579" v="3845" actId="26606"/>
          <ac:spMkLst>
            <pc:docMk/>
            <pc:sldMk cId="3975707872" sldId="262"/>
            <ac:spMk id="2" creationId="{2BEC9708-B1BA-4EFE-680E-39F2577292E9}"/>
          </ac:spMkLst>
        </pc:spChg>
        <pc:spChg chg="mod">
          <ac:chgData name="Sarah Burney" userId="3ff1fe9c-ec4d-4417-af83-dbc6e1aa8c41" providerId="ADAL" clId="{0C9A43DB-9E47-4BB8-B123-09A29E4D0323}" dt="2022-05-01T15:51:53.579" v="3845" actId="26606"/>
          <ac:spMkLst>
            <pc:docMk/>
            <pc:sldMk cId="3975707872" sldId="262"/>
            <ac:spMk id="3" creationId="{B8863936-B206-3584-4CEB-B7DC8EFE40EC}"/>
          </ac:spMkLst>
        </pc:spChg>
        <pc:spChg chg="add">
          <ac:chgData name="Sarah Burney" userId="3ff1fe9c-ec4d-4417-af83-dbc6e1aa8c41" providerId="ADAL" clId="{0C9A43DB-9E47-4BB8-B123-09A29E4D0323}" dt="2022-05-01T15:51:53.579" v="3845" actId="26606"/>
          <ac:spMkLst>
            <pc:docMk/>
            <pc:sldMk cId="3975707872" sldId="262"/>
            <ac:spMk id="9" creationId="{743AA782-23D1-4521-8CAD-47662984AA08}"/>
          </ac:spMkLst>
        </pc:spChg>
        <pc:spChg chg="add">
          <ac:chgData name="Sarah Burney" userId="3ff1fe9c-ec4d-4417-af83-dbc6e1aa8c41" providerId="ADAL" clId="{0C9A43DB-9E47-4BB8-B123-09A29E4D0323}" dt="2022-05-01T15:51:53.579" v="3845" actId="26606"/>
          <ac:spMkLst>
            <pc:docMk/>
            <pc:sldMk cId="3975707872" sldId="262"/>
            <ac:spMk id="11" creationId="{3CE8AF5E-D374-4CF1-90CC-35CF73B81C3E}"/>
          </ac:spMkLst>
        </pc:spChg>
        <pc:picChg chg="add mod">
          <ac:chgData name="Sarah Burney" userId="3ff1fe9c-ec4d-4417-af83-dbc6e1aa8c41" providerId="ADAL" clId="{0C9A43DB-9E47-4BB8-B123-09A29E4D0323}" dt="2022-05-01T15:51:53.579" v="3845" actId="26606"/>
          <ac:picMkLst>
            <pc:docMk/>
            <pc:sldMk cId="3975707872" sldId="262"/>
            <ac:picMk id="4" creationId="{EFFD6EF8-2684-F511-BDF3-94CB2F1A77F1}"/>
          </ac:picMkLst>
        </pc:picChg>
        <pc:picChg chg="add del">
          <ac:chgData name="Sarah Burney" userId="3ff1fe9c-ec4d-4417-af83-dbc6e1aa8c41" providerId="ADAL" clId="{0C9A43DB-9E47-4BB8-B123-09A29E4D0323}" dt="2022-05-01T15:50:24.218" v="3843"/>
          <ac:picMkLst>
            <pc:docMk/>
            <pc:sldMk cId="3975707872" sldId="262"/>
            <ac:picMk id="7170" creationId="{65AD66AF-18BB-3A25-AC93-9E191B1C57F0}"/>
          </ac:picMkLst>
        </pc:picChg>
        <pc:inkChg chg="add">
          <ac:chgData name="Sarah Burney" userId="3ff1fe9c-ec4d-4417-af83-dbc6e1aa8c41" providerId="ADAL" clId="{0C9A43DB-9E47-4BB8-B123-09A29E4D0323}" dt="2022-05-01T15:51:53.579" v="3845" actId="26606"/>
          <ac:inkMkLst>
            <pc:docMk/>
            <pc:sldMk cId="3975707872" sldId="262"/>
            <ac:inkMk id="13" creationId="{070477C5-0410-4E4F-97A1-F84C2465C187}"/>
          </ac:inkMkLst>
        </pc:inkChg>
      </pc:sldChg>
      <pc:sldChg chg="addSp modSp new mod setBg">
        <pc:chgData name="Sarah Burney" userId="3ff1fe9c-ec4d-4417-af83-dbc6e1aa8c41" providerId="ADAL" clId="{0C9A43DB-9E47-4BB8-B123-09A29E4D0323}" dt="2022-05-02T19:52:07.434" v="6519" actId="26606"/>
        <pc:sldMkLst>
          <pc:docMk/>
          <pc:sldMk cId="2789635343" sldId="263"/>
        </pc:sldMkLst>
        <pc:spChg chg="mod">
          <ac:chgData name="Sarah Burney" userId="3ff1fe9c-ec4d-4417-af83-dbc6e1aa8c41" providerId="ADAL" clId="{0C9A43DB-9E47-4BB8-B123-09A29E4D0323}" dt="2022-05-02T19:52:07.434" v="6519" actId="26606"/>
          <ac:spMkLst>
            <pc:docMk/>
            <pc:sldMk cId="2789635343" sldId="263"/>
            <ac:spMk id="2" creationId="{E224C490-8AA5-E61B-7111-E5E5B96505B1}"/>
          </ac:spMkLst>
        </pc:spChg>
        <pc:spChg chg="mod">
          <ac:chgData name="Sarah Burney" userId="3ff1fe9c-ec4d-4417-af83-dbc6e1aa8c41" providerId="ADAL" clId="{0C9A43DB-9E47-4BB8-B123-09A29E4D0323}" dt="2022-05-02T19:52:07.434" v="6519" actId="26606"/>
          <ac:spMkLst>
            <pc:docMk/>
            <pc:sldMk cId="2789635343" sldId="263"/>
            <ac:spMk id="3" creationId="{EEC0E594-E44D-6784-6801-8B4825257E98}"/>
          </ac:spMkLst>
        </pc:spChg>
        <pc:spChg chg="add">
          <ac:chgData name="Sarah Burney" userId="3ff1fe9c-ec4d-4417-af83-dbc6e1aa8c41" providerId="ADAL" clId="{0C9A43DB-9E47-4BB8-B123-09A29E4D0323}" dt="2022-05-02T19:52:07.434" v="6519" actId="26606"/>
          <ac:spMkLst>
            <pc:docMk/>
            <pc:sldMk cId="2789635343" sldId="263"/>
            <ac:spMk id="8" creationId="{C05CBC3C-2E5A-4839-8B9B-2E5A6ADF0F58}"/>
          </ac:spMkLst>
        </pc:spChg>
        <pc:spChg chg="add">
          <ac:chgData name="Sarah Burney" userId="3ff1fe9c-ec4d-4417-af83-dbc6e1aa8c41" providerId="ADAL" clId="{0C9A43DB-9E47-4BB8-B123-09A29E4D0323}" dt="2022-05-02T19:52:07.434" v="6519" actId="26606"/>
          <ac:spMkLst>
            <pc:docMk/>
            <pc:sldMk cId="2789635343" sldId="263"/>
            <ac:spMk id="10" creationId="{827FF362-FC97-4BF5-949B-D4ADFA26E457}"/>
          </ac:spMkLst>
        </pc:spChg>
      </pc:sldChg>
      <pc:sldChg chg="modSp new del mod">
        <pc:chgData name="Sarah Burney" userId="3ff1fe9c-ec4d-4417-af83-dbc6e1aa8c41" providerId="ADAL" clId="{0C9A43DB-9E47-4BB8-B123-09A29E4D0323}" dt="2022-05-01T15:52:37.236" v="3848" actId="47"/>
        <pc:sldMkLst>
          <pc:docMk/>
          <pc:sldMk cId="3672420591" sldId="263"/>
        </pc:sldMkLst>
        <pc:spChg chg="mod">
          <ac:chgData name="Sarah Burney" userId="3ff1fe9c-ec4d-4417-af83-dbc6e1aa8c41" providerId="ADAL" clId="{0C9A43DB-9E47-4BB8-B123-09A29E4D0323}" dt="2022-05-01T15:38:00.208" v="3088" actId="20577"/>
          <ac:spMkLst>
            <pc:docMk/>
            <pc:sldMk cId="3672420591" sldId="263"/>
            <ac:spMk id="2" creationId="{94C97F4F-383B-59F3-F918-3B3768C03BB1}"/>
          </ac:spMkLst>
        </pc:spChg>
        <pc:spChg chg="mod">
          <ac:chgData name="Sarah Burney" userId="3ff1fe9c-ec4d-4417-af83-dbc6e1aa8c41" providerId="ADAL" clId="{0C9A43DB-9E47-4BB8-B123-09A29E4D0323}" dt="2022-05-01T15:36:26.870" v="2934"/>
          <ac:spMkLst>
            <pc:docMk/>
            <pc:sldMk cId="3672420591" sldId="263"/>
            <ac:spMk id="3" creationId="{E5DF1043-FDA4-D707-20A9-7E319B113DCE}"/>
          </ac:spMkLst>
        </pc:spChg>
      </pc:sldChg>
      <pc:sldChg chg="addSp delSp modSp new mod setBg setClrOvrMap">
        <pc:chgData name="Sarah Burney" userId="3ff1fe9c-ec4d-4417-af83-dbc6e1aa8c41" providerId="ADAL" clId="{0C9A43DB-9E47-4BB8-B123-09A29E4D0323}" dt="2022-05-02T19:48:49.948" v="6397" actId="404"/>
        <pc:sldMkLst>
          <pc:docMk/>
          <pc:sldMk cId="441532391" sldId="264"/>
        </pc:sldMkLst>
        <pc:spChg chg="mod">
          <ac:chgData name="Sarah Burney" userId="3ff1fe9c-ec4d-4417-af83-dbc6e1aa8c41" providerId="ADAL" clId="{0C9A43DB-9E47-4BB8-B123-09A29E4D0323}" dt="2022-05-02T19:48:49.948" v="6397" actId="404"/>
          <ac:spMkLst>
            <pc:docMk/>
            <pc:sldMk cId="441532391" sldId="264"/>
            <ac:spMk id="2" creationId="{2653D81B-5F6E-8B52-EE19-610AD4D76612}"/>
          </ac:spMkLst>
        </pc:spChg>
        <pc:spChg chg="mod">
          <ac:chgData name="Sarah Burney" userId="3ff1fe9c-ec4d-4417-af83-dbc6e1aa8c41" providerId="ADAL" clId="{0C9A43DB-9E47-4BB8-B123-09A29E4D0323}" dt="2022-05-02T19:48:33.363" v="6391" actId="26606"/>
          <ac:spMkLst>
            <pc:docMk/>
            <pc:sldMk cId="441532391" sldId="264"/>
            <ac:spMk id="3" creationId="{492011A1-5882-DAE5-C35E-19E630577524}"/>
          </ac:spMkLst>
        </pc:spChg>
        <pc:spChg chg="add del">
          <ac:chgData name="Sarah Burney" userId="3ff1fe9c-ec4d-4417-af83-dbc6e1aa8c41" providerId="ADAL" clId="{0C9A43DB-9E47-4BB8-B123-09A29E4D0323}" dt="2022-05-02T19:48:33.355" v="6390" actId="26606"/>
          <ac:spMkLst>
            <pc:docMk/>
            <pc:sldMk cId="441532391" sldId="264"/>
            <ac:spMk id="71" creationId="{2C61293E-6EBE-43EF-A52C-9BEBFD7679D4}"/>
          </ac:spMkLst>
        </pc:spChg>
        <pc:spChg chg="add del">
          <ac:chgData name="Sarah Burney" userId="3ff1fe9c-ec4d-4417-af83-dbc6e1aa8c41" providerId="ADAL" clId="{0C9A43DB-9E47-4BB8-B123-09A29E4D0323}" dt="2022-05-02T19:48:33.355" v="6390" actId="26606"/>
          <ac:spMkLst>
            <pc:docMk/>
            <pc:sldMk cId="441532391" sldId="264"/>
            <ac:spMk id="73" creationId="{3FCFB1DE-0B7E-48CC-BA90-B2AB0889F9D6}"/>
          </ac:spMkLst>
        </pc:spChg>
        <pc:spChg chg="add">
          <ac:chgData name="Sarah Burney" userId="3ff1fe9c-ec4d-4417-af83-dbc6e1aa8c41" providerId="ADAL" clId="{0C9A43DB-9E47-4BB8-B123-09A29E4D0323}" dt="2022-05-02T19:48:33.363" v="6391" actId="26606"/>
          <ac:spMkLst>
            <pc:docMk/>
            <pc:sldMk cId="441532391" sldId="264"/>
            <ac:spMk id="6148" creationId="{A9D2268A-D939-4E78-91B6-6C7E46406788}"/>
          </ac:spMkLst>
        </pc:spChg>
        <pc:spChg chg="add">
          <ac:chgData name="Sarah Burney" userId="3ff1fe9c-ec4d-4417-af83-dbc6e1aa8c41" providerId="ADAL" clId="{0C9A43DB-9E47-4BB8-B123-09A29E4D0323}" dt="2022-05-02T19:48:33.363" v="6391" actId="26606"/>
          <ac:spMkLst>
            <pc:docMk/>
            <pc:sldMk cId="441532391" sldId="264"/>
            <ac:spMk id="6149" creationId="{E0C43A58-225D-452D-8185-0D89D1EED861}"/>
          </ac:spMkLst>
        </pc:spChg>
        <pc:picChg chg="add mod ord">
          <ac:chgData name="Sarah Burney" userId="3ff1fe9c-ec4d-4417-af83-dbc6e1aa8c41" providerId="ADAL" clId="{0C9A43DB-9E47-4BB8-B123-09A29E4D0323}" dt="2022-05-02T19:48:33.363" v="6391" actId="26606"/>
          <ac:picMkLst>
            <pc:docMk/>
            <pc:sldMk cId="441532391" sldId="264"/>
            <ac:picMk id="6146" creationId="{B8FF64CC-E34A-157B-1036-4862901A2920}"/>
          </ac:picMkLst>
        </pc:picChg>
      </pc:sldChg>
      <pc:sldChg chg="modSp new del mod">
        <pc:chgData name="Sarah Burney" userId="3ff1fe9c-ec4d-4417-af83-dbc6e1aa8c41" providerId="ADAL" clId="{0C9A43DB-9E47-4BB8-B123-09A29E4D0323}" dt="2022-05-01T15:52:38.015" v="3849" actId="47"/>
        <pc:sldMkLst>
          <pc:docMk/>
          <pc:sldMk cId="885520213" sldId="264"/>
        </pc:sldMkLst>
        <pc:spChg chg="mod">
          <ac:chgData name="Sarah Burney" userId="3ff1fe9c-ec4d-4417-af83-dbc6e1aa8c41" providerId="ADAL" clId="{0C9A43DB-9E47-4BB8-B123-09A29E4D0323}" dt="2022-05-01T15:37:22.624" v="3004" actId="20577"/>
          <ac:spMkLst>
            <pc:docMk/>
            <pc:sldMk cId="885520213" sldId="264"/>
            <ac:spMk id="2" creationId="{0E1ED94C-9F75-D0D8-8DF9-29EB0A8CEF5A}"/>
          </ac:spMkLst>
        </pc:spChg>
        <pc:spChg chg="mod">
          <ac:chgData name="Sarah Burney" userId="3ff1fe9c-ec4d-4417-af83-dbc6e1aa8c41" providerId="ADAL" clId="{0C9A43DB-9E47-4BB8-B123-09A29E4D0323}" dt="2022-05-01T15:48:43.017" v="3840" actId="20577"/>
          <ac:spMkLst>
            <pc:docMk/>
            <pc:sldMk cId="885520213" sldId="264"/>
            <ac:spMk id="3" creationId="{4D83C1A7-7F79-8326-694B-A367E99B17DB}"/>
          </ac:spMkLst>
        </pc:spChg>
      </pc:sldChg>
      <pc:sldChg chg="modSp new del mod">
        <pc:chgData name="Sarah Burney" userId="3ff1fe9c-ec4d-4417-af83-dbc6e1aa8c41" providerId="ADAL" clId="{0C9A43DB-9E47-4BB8-B123-09A29E4D0323}" dt="2022-05-01T17:49:29.620" v="4252" actId="47"/>
        <pc:sldMkLst>
          <pc:docMk/>
          <pc:sldMk cId="2041288878" sldId="264"/>
        </pc:sldMkLst>
        <pc:spChg chg="mod">
          <ac:chgData name="Sarah Burney" userId="3ff1fe9c-ec4d-4417-af83-dbc6e1aa8c41" providerId="ADAL" clId="{0C9A43DB-9E47-4BB8-B123-09A29E4D0323}" dt="2022-05-01T17:49:08.339" v="4250" actId="20577"/>
          <ac:spMkLst>
            <pc:docMk/>
            <pc:sldMk cId="2041288878" sldId="264"/>
            <ac:spMk id="2" creationId="{7C1768AF-F899-6E23-1583-285BBFB16526}"/>
          </ac:spMkLst>
        </pc:spChg>
        <pc:spChg chg="mod">
          <ac:chgData name="Sarah Burney" userId="3ff1fe9c-ec4d-4417-af83-dbc6e1aa8c41" providerId="ADAL" clId="{0C9A43DB-9E47-4BB8-B123-09A29E4D0323}" dt="2022-05-01T17:49:11.175" v="4251"/>
          <ac:spMkLst>
            <pc:docMk/>
            <pc:sldMk cId="2041288878" sldId="264"/>
            <ac:spMk id="3" creationId="{820E4D3D-013E-10E7-12E5-58B2335EB1D1}"/>
          </ac:spMkLst>
        </pc:spChg>
      </pc:sldChg>
      <pc:sldChg chg="addSp delSp modSp new mod setBg">
        <pc:chgData name="Sarah Burney" userId="3ff1fe9c-ec4d-4417-af83-dbc6e1aa8c41" providerId="ADAL" clId="{0C9A43DB-9E47-4BB8-B123-09A29E4D0323}" dt="2022-05-02T19:51:10.036" v="6467" actId="20577"/>
        <pc:sldMkLst>
          <pc:docMk/>
          <pc:sldMk cId="2035241862" sldId="265"/>
        </pc:sldMkLst>
        <pc:spChg chg="mod">
          <ac:chgData name="Sarah Burney" userId="3ff1fe9c-ec4d-4417-af83-dbc6e1aa8c41" providerId="ADAL" clId="{0C9A43DB-9E47-4BB8-B123-09A29E4D0323}" dt="2022-05-02T19:50:59.895" v="6461" actId="20577"/>
          <ac:spMkLst>
            <pc:docMk/>
            <pc:sldMk cId="2035241862" sldId="265"/>
            <ac:spMk id="2" creationId="{D126E8BA-749C-CED7-0E0A-EE1C068B0304}"/>
          </ac:spMkLst>
        </pc:spChg>
        <pc:spChg chg="mod ord">
          <ac:chgData name="Sarah Burney" userId="3ff1fe9c-ec4d-4417-af83-dbc6e1aa8c41" providerId="ADAL" clId="{0C9A43DB-9E47-4BB8-B123-09A29E4D0323}" dt="2022-05-02T19:51:10.036" v="6467" actId="20577"/>
          <ac:spMkLst>
            <pc:docMk/>
            <pc:sldMk cId="2035241862" sldId="265"/>
            <ac:spMk id="3" creationId="{BA9F984B-16EF-C0DB-F421-2C7F9ED0575D}"/>
          </ac:spMkLst>
        </pc:spChg>
        <pc:spChg chg="add del mod">
          <ac:chgData name="Sarah Burney" userId="3ff1fe9c-ec4d-4417-af83-dbc6e1aa8c41" providerId="ADAL" clId="{0C9A43DB-9E47-4BB8-B123-09A29E4D0323}" dt="2022-05-02T19:02:38.629" v="5334" actId="478"/>
          <ac:spMkLst>
            <pc:docMk/>
            <pc:sldMk cId="2035241862" sldId="265"/>
            <ac:spMk id="5" creationId="{EB667492-84BD-DE8B-F9D6-D805D82A2D4C}"/>
          </ac:spMkLst>
        </pc:spChg>
        <pc:spChg chg="add del">
          <ac:chgData name="Sarah Burney" userId="3ff1fe9c-ec4d-4417-af83-dbc6e1aa8c41" providerId="ADAL" clId="{0C9A43DB-9E47-4BB8-B123-09A29E4D0323}" dt="2022-05-02T19:04:36.532" v="5337" actId="26606"/>
          <ac:spMkLst>
            <pc:docMk/>
            <pc:sldMk cId="2035241862" sldId="265"/>
            <ac:spMk id="71" creationId="{45D37F4E-DDB4-456B-97E0-9937730A039F}"/>
          </ac:spMkLst>
        </pc:spChg>
        <pc:spChg chg="add del">
          <ac:chgData name="Sarah Burney" userId="3ff1fe9c-ec4d-4417-af83-dbc6e1aa8c41" providerId="ADAL" clId="{0C9A43DB-9E47-4BB8-B123-09A29E4D0323}" dt="2022-05-02T19:04:36.532" v="5337" actId="26606"/>
          <ac:spMkLst>
            <pc:docMk/>
            <pc:sldMk cId="2035241862" sldId="265"/>
            <ac:spMk id="73" creationId="{3CE8AF5E-D374-4CF1-90CC-35CF73B81C3E}"/>
          </ac:spMkLst>
        </pc:spChg>
        <pc:spChg chg="add">
          <ac:chgData name="Sarah Burney" userId="3ff1fe9c-ec4d-4417-af83-dbc6e1aa8c41" providerId="ADAL" clId="{0C9A43DB-9E47-4BB8-B123-09A29E4D0323}" dt="2022-05-02T19:47:33.806" v="6386" actId="26606"/>
          <ac:spMkLst>
            <pc:docMk/>
            <pc:sldMk cId="2035241862" sldId="265"/>
            <ac:spMk id="74" creationId="{2C61293E-6EBE-43EF-A52C-9BEBFD7679D4}"/>
          </ac:spMkLst>
        </pc:spChg>
        <pc:spChg chg="add">
          <ac:chgData name="Sarah Burney" userId="3ff1fe9c-ec4d-4417-af83-dbc6e1aa8c41" providerId="ADAL" clId="{0C9A43DB-9E47-4BB8-B123-09A29E4D0323}" dt="2022-05-02T19:47:33.806" v="6386" actId="26606"/>
          <ac:spMkLst>
            <pc:docMk/>
            <pc:sldMk cId="2035241862" sldId="265"/>
            <ac:spMk id="76" creationId="{3FCFB1DE-0B7E-48CC-BA90-B2AB0889F9D6}"/>
          </ac:spMkLst>
        </pc:spChg>
        <pc:spChg chg="add del">
          <ac:chgData name="Sarah Burney" userId="3ff1fe9c-ec4d-4417-af83-dbc6e1aa8c41" providerId="ADAL" clId="{0C9A43DB-9E47-4BB8-B123-09A29E4D0323}" dt="2022-05-02T19:47:33.806" v="6386" actId="26606"/>
          <ac:spMkLst>
            <pc:docMk/>
            <pc:sldMk cId="2035241862" sldId="265"/>
            <ac:spMk id="2052" creationId="{A6D37EE4-EA1B-46EE-A54B-5233C63C9695}"/>
          </ac:spMkLst>
        </pc:spChg>
        <pc:spChg chg="add del">
          <ac:chgData name="Sarah Burney" userId="3ff1fe9c-ec4d-4417-af83-dbc6e1aa8c41" providerId="ADAL" clId="{0C9A43DB-9E47-4BB8-B123-09A29E4D0323}" dt="2022-05-02T19:47:33.806" v="6386" actId="26606"/>
          <ac:spMkLst>
            <pc:docMk/>
            <pc:sldMk cId="2035241862" sldId="265"/>
            <ac:spMk id="2053" creationId="{3EB27620-B0B1-4232-A055-99D3476060CF}"/>
          </ac:spMkLst>
        </pc:spChg>
        <pc:picChg chg="add mod ord">
          <ac:chgData name="Sarah Burney" userId="3ff1fe9c-ec4d-4417-af83-dbc6e1aa8c41" providerId="ADAL" clId="{0C9A43DB-9E47-4BB8-B123-09A29E4D0323}" dt="2022-05-02T19:47:39.867" v="6387" actId="18131"/>
          <ac:picMkLst>
            <pc:docMk/>
            <pc:sldMk cId="2035241862" sldId="265"/>
            <ac:picMk id="2050" creationId="{026568C2-FD82-D868-4352-5B242F272553}"/>
          </ac:picMkLst>
        </pc:picChg>
      </pc:sldChg>
      <pc:sldChg chg="addSp delSp modSp new del mod setBg">
        <pc:chgData name="Sarah Burney" userId="3ff1fe9c-ec4d-4417-af83-dbc6e1aa8c41" providerId="ADAL" clId="{0C9A43DB-9E47-4BB8-B123-09A29E4D0323}" dt="2022-05-01T15:52:38.987" v="3850" actId="47"/>
        <pc:sldMkLst>
          <pc:docMk/>
          <pc:sldMk cId="2286694691" sldId="265"/>
        </pc:sldMkLst>
        <pc:spChg chg="mod">
          <ac:chgData name="Sarah Burney" userId="3ff1fe9c-ec4d-4417-af83-dbc6e1aa8c41" providerId="ADAL" clId="{0C9A43DB-9E47-4BB8-B123-09A29E4D0323}" dt="2022-05-01T15:40:54.421" v="3289" actId="26606"/>
          <ac:spMkLst>
            <pc:docMk/>
            <pc:sldMk cId="2286694691" sldId="265"/>
            <ac:spMk id="2" creationId="{B11428D0-C10D-2C97-661C-2C223D98C8B0}"/>
          </ac:spMkLst>
        </pc:spChg>
        <pc:spChg chg="mod ord">
          <ac:chgData name="Sarah Burney" userId="3ff1fe9c-ec4d-4417-af83-dbc6e1aa8c41" providerId="ADAL" clId="{0C9A43DB-9E47-4BB8-B123-09A29E4D0323}" dt="2022-05-01T15:44:44.071" v="3368" actId="27636"/>
          <ac:spMkLst>
            <pc:docMk/>
            <pc:sldMk cId="2286694691" sldId="265"/>
            <ac:spMk id="3" creationId="{61754760-3E10-4B42-125A-802D866DED66}"/>
          </ac:spMkLst>
        </pc:spChg>
        <pc:spChg chg="add del">
          <ac:chgData name="Sarah Burney" userId="3ff1fe9c-ec4d-4417-af83-dbc6e1aa8c41" providerId="ADAL" clId="{0C9A43DB-9E47-4BB8-B123-09A29E4D0323}" dt="2022-05-01T15:40:52.542" v="3287" actId="26606"/>
          <ac:spMkLst>
            <pc:docMk/>
            <pc:sldMk cId="2286694691" sldId="265"/>
            <ac:spMk id="9" creationId="{2C61293E-6EBE-43EF-A52C-9BEBFD7679D4}"/>
          </ac:spMkLst>
        </pc:spChg>
        <pc:spChg chg="add mod">
          <ac:chgData name="Sarah Burney" userId="3ff1fe9c-ec4d-4417-af83-dbc6e1aa8c41" providerId="ADAL" clId="{0C9A43DB-9E47-4BB8-B123-09A29E4D0323}" dt="2022-05-01T15:43:06.770" v="3347" actId="20577"/>
          <ac:spMkLst>
            <pc:docMk/>
            <pc:sldMk cId="2286694691" sldId="265"/>
            <ac:spMk id="10" creationId="{5821F5B4-2908-3228-566F-D0BE843AD3A1}"/>
          </ac:spMkLst>
        </pc:spChg>
        <pc:spChg chg="add del">
          <ac:chgData name="Sarah Burney" userId="3ff1fe9c-ec4d-4417-af83-dbc6e1aa8c41" providerId="ADAL" clId="{0C9A43DB-9E47-4BB8-B123-09A29E4D0323}" dt="2022-05-01T15:40:52.542" v="3287" actId="26606"/>
          <ac:spMkLst>
            <pc:docMk/>
            <pc:sldMk cId="2286694691" sldId="265"/>
            <ac:spMk id="11" creationId="{3FCFB1DE-0B7E-48CC-BA90-B2AB0889F9D6}"/>
          </ac:spMkLst>
        </pc:spChg>
        <pc:spChg chg="add del">
          <ac:chgData name="Sarah Burney" userId="3ff1fe9c-ec4d-4417-af83-dbc6e1aa8c41" providerId="ADAL" clId="{0C9A43DB-9E47-4BB8-B123-09A29E4D0323}" dt="2022-05-01T15:40:54.421" v="3289" actId="26606"/>
          <ac:spMkLst>
            <pc:docMk/>
            <pc:sldMk cId="2286694691" sldId="265"/>
            <ac:spMk id="13" creationId="{A6D37EE4-EA1B-46EE-A54B-5233C63C9695}"/>
          </ac:spMkLst>
        </pc:spChg>
        <pc:spChg chg="add del">
          <ac:chgData name="Sarah Burney" userId="3ff1fe9c-ec4d-4417-af83-dbc6e1aa8c41" providerId="ADAL" clId="{0C9A43DB-9E47-4BB8-B123-09A29E4D0323}" dt="2022-05-01T15:40:54.421" v="3289" actId="26606"/>
          <ac:spMkLst>
            <pc:docMk/>
            <pc:sldMk cId="2286694691" sldId="265"/>
            <ac:spMk id="14" creationId="{3EB27620-B0B1-4232-A055-99D3476060CF}"/>
          </ac:spMkLst>
        </pc:spChg>
        <pc:picChg chg="add del mod">
          <ac:chgData name="Sarah Burney" userId="3ff1fe9c-ec4d-4417-af83-dbc6e1aa8c41" providerId="ADAL" clId="{0C9A43DB-9E47-4BB8-B123-09A29E4D0323}" dt="2022-05-01T15:41:16.019" v="3296" actId="478"/>
          <ac:picMkLst>
            <pc:docMk/>
            <pc:sldMk cId="2286694691" sldId="265"/>
            <ac:picMk id="4" creationId="{4D1ED2FC-0265-5942-C957-4CD7F9310926}"/>
          </ac:picMkLst>
        </pc:picChg>
        <pc:picChg chg="add mod">
          <ac:chgData name="Sarah Burney" userId="3ff1fe9c-ec4d-4417-af83-dbc6e1aa8c41" providerId="ADAL" clId="{0C9A43DB-9E47-4BB8-B123-09A29E4D0323}" dt="2022-05-01T15:44:39.408" v="3366" actId="1076"/>
          <ac:picMkLst>
            <pc:docMk/>
            <pc:sldMk cId="2286694691" sldId="265"/>
            <ac:picMk id="6146" creationId="{C2FC1786-AC9C-2DB1-351D-49707920A383}"/>
          </ac:picMkLst>
        </pc:picChg>
      </pc:sldChg>
      <pc:sldChg chg="modSp new del mod">
        <pc:chgData name="Sarah Burney" userId="3ff1fe9c-ec4d-4417-af83-dbc6e1aa8c41" providerId="ADAL" clId="{0C9A43DB-9E47-4BB8-B123-09A29E4D0323}" dt="2022-05-01T15:52:35.198" v="3846" actId="47"/>
        <pc:sldMkLst>
          <pc:docMk/>
          <pc:sldMk cId="1568645859" sldId="266"/>
        </pc:sldMkLst>
        <pc:spChg chg="mod">
          <ac:chgData name="Sarah Burney" userId="3ff1fe9c-ec4d-4417-af83-dbc6e1aa8c41" providerId="ADAL" clId="{0C9A43DB-9E47-4BB8-B123-09A29E4D0323}" dt="2022-05-01T15:38:05.258" v="3107" actId="5793"/>
          <ac:spMkLst>
            <pc:docMk/>
            <pc:sldMk cId="1568645859" sldId="266"/>
            <ac:spMk id="2" creationId="{87D9E4B0-E8F0-524B-7FF9-7C051C19DA6F}"/>
          </ac:spMkLst>
        </pc:spChg>
      </pc:sldChg>
      <pc:sldChg chg="addSp modSp new mod setBg">
        <pc:chgData name="Sarah Burney" userId="3ff1fe9c-ec4d-4417-af83-dbc6e1aa8c41" providerId="ADAL" clId="{0C9A43DB-9E47-4BB8-B123-09A29E4D0323}" dt="2022-05-02T19:24:54.485" v="6298" actId="113"/>
        <pc:sldMkLst>
          <pc:docMk/>
          <pc:sldMk cId="3048373513" sldId="266"/>
        </pc:sldMkLst>
        <pc:spChg chg="mod">
          <ac:chgData name="Sarah Burney" userId="3ff1fe9c-ec4d-4417-af83-dbc6e1aa8c41" providerId="ADAL" clId="{0C9A43DB-9E47-4BB8-B123-09A29E4D0323}" dt="2022-05-02T19:24:15.114" v="6254" actId="26606"/>
          <ac:spMkLst>
            <pc:docMk/>
            <pc:sldMk cId="3048373513" sldId="266"/>
            <ac:spMk id="2" creationId="{9A4A91D6-3511-1666-4568-683643A5F274}"/>
          </ac:spMkLst>
        </pc:spChg>
        <pc:spChg chg="mod">
          <ac:chgData name="Sarah Burney" userId="3ff1fe9c-ec4d-4417-af83-dbc6e1aa8c41" providerId="ADAL" clId="{0C9A43DB-9E47-4BB8-B123-09A29E4D0323}" dt="2022-05-02T19:24:54.485" v="6298" actId="113"/>
          <ac:spMkLst>
            <pc:docMk/>
            <pc:sldMk cId="3048373513" sldId="266"/>
            <ac:spMk id="3" creationId="{69A7F75E-B165-CABE-08C3-E819AACDFE38}"/>
          </ac:spMkLst>
        </pc:spChg>
        <pc:spChg chg="add">
          <ac:chgData name="Sarah Burney" userId="3ff1fe9c-ec4d-4417-af83-dbc6e1aa8c41" providerId="ADAL" clId="{0C9A43DB-9E47-4BB8-B123-09A29E4D0323}" dt="2022-05-02T19:24:15.114" v="6254" actId="26606"/>
          <ac:spMkLst>
            <pc:docMk/>
            <pc:sldMk cId="3048373513" sldId="266"/>
            <ac:spMk id="71" creationId="{2C61293E-6EBE-43EF-A52C-9BEBFD7679D4}"/>
          </ac:spMkLst>
        </pc:spChg>
        <pc:spChg chg="add">
          <ac:chgData name="Sarah Burney" userId="3ff1fe9c-ec4d-4417-af83-dbc6e1aa8c41" providerId="ADAL" clId="{0C9A43DB-9E47-4BB8-B123-09A29E4D0323}" dt="2022-05-02T19:24:15.114" v="6254" actId="26606"/>
          <ac:spMkLst>
            <pc:docMk/>
            <pc:sldMk cId="3048373513" sldId="266"/>
            <ac:spMk id="73" creationId="{3FCFB1DE-0B7E-48CC-BA90-B2AB0889F9D6}"/>
          </ac:spMkLst>
        </pc:spChg>
        <pc:picChg chg="add mod">
          <ac:chgData name="Sarah Burney" userId="3ff1fe9c-ec4d-4417-af83-dbc6e1aa8c41" providerId="ADAL" clId="{0C9A43DB-9E47-4BB8-B123-09A29E4D0323}" dt="2022-05-02T19:24:15.114" v="6254" actId="26606"/>
          <ac:picMkLst>
            <pc:docMk/>
            <pc:sldMk cId="3048373513" sldId="266"/>
            <ac:picMk id="5122" creationId="{5A1EC96B-FD4D-44A6-9A8E-3E74BB27F835}"/>
          </ac:picMkLst>
        </pc:picChg>
      </pc:sldChg>
      <pc:sldChg chg="addSp delSp modSp new mod setBg setClrOvrMap">
        <pc:chgData name="Sarah Burney" userId="3ff1fe9c-ec4d-4417-af83-dbc6e1aa8c41" providerId="ADAL" clId="{0C9A43DB-9E47-4BB8-B123-09A29E4D0323}" dt="2022-05-02T20:26:49.362" v="7067" actId="20577"/>
        <pc:sldMkLst>
          <pc:docMk/>
          <pc:sldMk cId="2705672949" sldId="267"/>
        </pc:sldMkLst>
        <pc:spChg chg="mod">
          <ac:chgData name="Sarah Burney" userId="3ff1fe9c-ec4d-4417-af83-dbc6e1aa8c41" providerId="ADAL" clId="{0C9A43DB-9E47-4BB8-B123-09A29E4D0323}" dt="2022-05-02T20:23:43.028" v="7026" actId="26606"/>
          <ac:spMkLst>
            <pc:docMk/>
            <pc:sldMk cId="2705672949" sldId="267"/>
            <ac:spMk id="2" creationId="{72E85F05-0A2F-0D4E-EEBB-E668D738E08C}"/>
          </ac:spMkLst>
        </pc:spChg>
        <pc:spChg chg="mod ord">
          <ac:chgData name="Sarah Burney" userId="3ff1fe9c-ec4d-4417-af83-dbc6e1aa8c41" providerId="ADAL" clId="{0C9A43DB-9E47-4BB8-B123-09A29E4D0323}" dt="2022-05-02T20:26:49.362" v="7067" actId="20577"/>
          <ac:spMkLst>
            <pc:docMk/>
            <pc:sldMk cId="2705672949" sldId="267"/>
            <ac:spMk id="3" creationId="{855D04E8-886A-5B74-D226-BDF18F1565C7}"/>
          </ac:spMkLst>
        </pc:spChg>
        <pc:spChg chg="add del">
          <ac:chgData name="Sarah Burney" userId="3ff1fe9c-ec4d-4417-af83-dbc6e1aa8c41" providerId="ADAL" clId="{0C9A43DB-9E47-4BB8-B123-09A29E4D0323}" dt="2022-05-02T20:23:43.028" v="7026" actId="26606"/>
          <ac:spMkLst>
            <pc:docMk/>
            <pc:sldMk cId="2705672949" sldId="267"/>
            <ac:spMk id="71" creationId="{2C61293E-6EBE-43EF-A52C-9BEBFD7679D4}"/>
          </ac:spMkLst>
        </pc:spChg>
        <pc:spChg chg="add del">
          <ac:chgData name="Sarah Burney" userId="3ff1fe9c-ec4d-4417-af83-dbc6e1aa8c41" providerId="ADAL" clId="{0C9A43DB-9E47-4BB8-B123-09A29E4D0323}" dt="2022-05-02T20:23:43.028" v="7026" actId="26606"/>
          <ac:spMkLst>
            <pc:docMk/>
            <pc:sldMk cId="2705672949" sldId="267"/>
            <ac:spMk id="73" creationId="{3FCFB1DE-0B7E-48CC-BA90-B2AB0889F9D6}"/>
          </ac:spMkLst>
        </pc:spChg>
        <pc:spChg chg="add del">
          <ac:chgData name="Sarah Burney" userId="3ff1fe9c-ec4d-4417-af83-dbc6e1aa8c41" providerId="ADAL" clId="{0C9A43DB-9E47-4BB8-B123-09A29E4D0323}" dt="2022-05-02T20:23:40.386" v="7023" actId="26606"/>
          <ac:spMkLst>
            <pc:docMk/>
            <pc:sldMk cId="2705672949" sldId="267"/>
            <ac:spMk id="75" creationId="{1A9F7B4E-B03D-4F64-BE33-00D074458D45}"/>
          </ac:spMkLst>
        </pc:spChg>
        <pc:spChg chg="add del">
          <ac:chgData name="Sarah Burney" userId="3ff1fe9c-ec4d-4417-af83-dbc6e1aa8c41" providerId="ADAL" clId="{0C9A43DB-9E47-4BB8-B123-09A29E4D0323}" dt="2022-05-02T20:23:40.386" v="7023" actId="26606"/>
          <ac:spMkLst>
            <pc:docMk/>
            <pc:sldMk cId="2705672949" sldId="267"/>
            <ac:spMk id="77" creationId="{1CA8A97F-67F0-4D5F-A850-0C30727D1CE3}"/>
          </ac:spMkLst>
        </pc:spChg>
        <pc:spChg chg="add del">
          <ac:chgData name="Sarah Burney" userId="3ff1fe9c-ec4d-4417-af83-dbc6e1aa8c41" providerId="ADAL" clId="{0C9A43DB-9E47-4BB8-B123-09A29E4D0323}" dt="2022-05-02T20:23:43.023" v="7025" actId="26606"/>
          <ac:spMkLst>
            <pc:docMk/>
            <pc:sldMk cId="2705672949" sldId="267"/>
            <ac:spMk id="7174" creationId="{2C61293E-6EBE-43EF-A52C-9BEBFD7679D4}"/>
          </ac:spMkLst>
        </pc:spChg>
        <pc:spChg chg="add del">
          <ac:chgData name="Sarah Burney" userId="3ff1fe9c-ec4d-4417-af83-dbc6e1aa8c41" providerId="ADAL" clId="{0C9A43DB-9E47-4BB8-B123-09A29E4D0323}" dt="2022-05-02T20:23:43.023" v="7025" actId="26606"/>
          <ac:spMkLst>
            <pc:docMk/>
            <pc:sldMk cId="2705672949" sldId="267"/>
            <ac:spMk id="7175" creationId="{3FCFB1DE-0B7E-48CC-BA90-B2AB0889F9D6}"/>
          </ac:spMkLst>
        </pc:spChg>
        <pc:spChg chg="add">
          <ac:chgData name="Sarah Burney" userId="3ff1fe9c-ec4d-4417-af83-dbc6e1aa8c41" providerId="ADAL" clId="{0C9A43DB-9E47-4BB8-B123-09A29E4D0323}" dt="2022-05-02T20:23:43.028" v="7026" actId="26606"/>
          <ac:spMkLst>
            <pc:docMk/>
            <pc:sldMk cId="2705672949" sldId="267"/>
            <ac:spMk id="7177" creationId="{A6D37EE4-EA1B-46EE-A54B-5233C63C9695}"/>
          </ac:spMkLst>
        </pc:spChg>
        <pc:spChg chg="add">
          <ac:chgData name="Sarah Burney" userId="3ff1fe9c-ec4d-4417-af83-dbc6e1aa8c41" providerId="ADAL" clId="{0C9A43DB-9E47-4BB8-B123-09A29E4D0323}" dt="2022-05-02T20:23:43.028" v="7026" actId="26606"/>
          <ac:spMkLst>
            <pc:docMk/>
            <pc:sldMk cId="2705672949" sldId="267"/>
            <ac:spMk id="7178" creationId="{3EB27620-B0B1-4232-A055-99D3476060CF}"/>
          </ac:spMkLst>
        </pc:spChg>
        <pc:picChg chg="add del mod">
          <ac:chgData name="Sarah Burney" userId="3ff1fe9c-ec4d-4417-af83-dbc6e1aa8c41" providerId="ADAL" clId="{0C9A43DB-9E47-4BB8-B123-09A29E4D0323}" dt="2022-05-02T20:23:29.116" v="7021" actId="478"/>
          <ac:picMkLst>
            <pc:docMk/>
            <pc:sldMk cId="2705672949" sldId="267"/>
            <ac:picMk id="7170" creationId="{3268A563-2182-0634-9917-1F96ACE4B3B0}"/>
          </ac:picMkLst>
        </pc:picChg>
        <pc:picChg chg="add mod ord">
          <ac:chgData name="Sarah Burney" userId="3ff1fe9c-ec4d-4417-af83-dbc6e1aa8c41" providerId="ADAL" clId="{0C9A43DB-9E47-4BB8-B123-09A29E4D0323}" dt="2022-05-02T20:23:53.346" v="7027" actId="18131"/>
          <ac:picMkLst>
            <pc:docMk/>
            <pc:sldMk cId="2705672949" sldId="267"/>
            <ac:picMk id="7172" creationId="{BD7B6C61-CBE3-7BDA-B0D2-1BA566A8DFF2}"/>
          </ac:picMkLst>
        </pc:picChg>
      </pc:sldChg>
      <pc:sldChg chg="modSp new del mod">
        <pc:chgData name="Sarah Burney" userId="3ff1fe9c-ec4d-4417-af83-dbc6e1aa8c41" providerId="ADAL" clId="{0C9A43DB-9E47-4BB8-B123-09A29E4D0323}" dt="2022-05-01T15:52:36.433" v="3847" actId="47"/>
        <pc:sldMkLst>
          <pc:docMk/>
          <pc:sldMk cId="3482074252" sldId="267"/>
        </pc:sldMkLst>
        <pc:spChg chg="mod">
          <ac:chgData name="Sarah Burney" userId="3ff1fe9c-ec4d-4417-af83-dbc6e1aa8c41" providerId="ADAL" clId="{0C9A43DB-9E47-4BB8-B123-09A29E4D0323}" dt="2022-05-01T15:38:09.543" v="3118" actId="20577"/>
          <ac:spMkLst>
            <pc:docMk/>
            <pc:sldMk cId="3482074252" sldId="267"/>
            <ac:spMk id="2" creationId="{F4DD0C8B-8671-0898-CA61-770F8B6DDE99}"/>
          </ac:spMkLst>
        </pc:spChg>
      </pc:sldChg>
      <pc:sldChg chg="addSp delSp modSp new del mod setBg">
        <pc:chgData name="Sarah Burney" userId="3ff1fe9c-ec4d-4417-af83-dbc6e1aa8c41" providerId="ADAL" clId="{0C9A43DB-9E47-4BB8-B123-09A29E4D0323}" dt="2022-05-02T19:01:38.834" v="5317" actId="47"/>
        <pc:sldMkLst>
          <pc:docMk/>
          <pc:sldMk cId="1472674892" sldId="268"/>
        </pc:sldMkLst>
        <pc:spChg chg="add del">
          <ac:chgData name="Sarah Burney" userId="3ff1fe9c-ec4d-4417-af83-dbc6e1aa8c41" providerId="ADAL" clId="{0C9A43DB-9E47-4BB8-B123-09A29E4D0323}" dt="2022-05-02T19:01:05.377" v="5313" actId="478"/>
          <ac:spMkLst>
            <pc:docMk/>
            <pc:sldMk cId="1472674892" sldId="268"/>
            <ac:spMk id="2" creationId="{E7EE5EC1-83AC-FEF7-0E94-D7257CFFC159}"/>
          </ac:spMkLst>
        </pc:spChg>
        <pc:spChg chg="mod ord">
          <ac:chgData name="Sarah Burney" userId="3ff1fe9c-ec4d-4417-af83-dbc6e1aa8c41" providerId="ADAL" clId="{0C9A43DB-9E47-4BB8-B123-09A29E4D0323}" dt="2022-05-02T19:01:03.619" v="5312" actId="26606"/>
          <ac:spMkLst>
            <pc:docMk/>
            <pc:sldMk cId="1472674892" sldId="268"/>
            <ac:spMk id="3" creationId="{39B760C8-AD40-C9D9-3F1E-59164A4BBFE6}"/>
          </ac:spMkLst>
        </pc:spChg>
        <pc:spChg chg="add del mod">
          <ac:chgData name="Sarah Burney" userId="3ff1fe9c-ec4d-4417-af83-dbc6e1aa8c41" providerId="ADAL" clId="{0C9A43DB-9E47-4BB8-B123-09A29E4D0323}" dt="2022-05-02T18:59:34.281" v="5307" actId="478"/>
          <ac:spMkLst>
            <pc:docMk/>
            <pc:sldMk cId="1472674892" sldId="268"/>
            <ac:spMk id="4" creationId="{6F398E33-2453-9E4A-1FAA-9FF9CB7431AE}"/>
          </ac:spMkLst>
        </pc:spChg>
        <pc:spChg chg="add del">
          <ac:chgData name="Sarah Burney" userId="3ff1fe9c-ec4d-4417-af83-dbc6e1aa8c41" providerId="ADAL" clId="{0C9A43DB-9E47-4BB8-B123-09A29E4D0323}" dt="2022-05-02T19:01:03.619" v="5312" actId="26606"/>
          <ac:spMkLst>
            <pc:docMk/>
            <pc:sldMk cId="1472674892" sldId="268"/>
            <ac:spMk id="71" creationId="{2C61293E-6EBE-43EF-A52C-9BEBFD7679D4}"/>
          </ac:spMkLst>
        </pc:spChg>
        <pc:spChg chg="add del">
          <ac:chgData name="Sarah Burney" userId="3ff1fe9c-ec4d-4417-af83-dbc6e1aa8c41" providerId="ADAL" clId="{0C9A43DB-9E47-4BB8-B123-09A29E4D0323}" dt="2022-05-02T19:01:03.619" v="5312" actId="26606"/>
          <ac:spMkLst>
            <pc:docMk/>
            <pc:sldMk cId="1472674892" sldId="268"/>
            <ac:spMk id="73" creationId="{8D5AAC53-3624-41C3-A6B5-1DA97F2901B1}"/>
          </ac:spMkLst>
        </pc:spChg>
        <pc:spChg chg="add del">
          <ac:chgData name="Sarah Burney" userId="3ff1fe9c-ec4d-4417-af83-dbc6e1aa8c41" providerId="ADAL" clId="{0C9A43DB-9E47-4BB8-B123-09A29E4D0323}" dt="2022-05-02T19:01:03.619" v="5312" actId="26606"/>
          <ac:spMkLst>
            <pc:docMk/>
            <pc:sldMk cId="1472674892" sldId="268"/>
            <ac:spMk id="75" creationId="{3FCFB1DE-0B7E-48CC-BA90-B2AB0889F9D6}"/>
          </ac:spMkLst>
        </pc:spChg>
        <pc:picChg chg="add mod">
          <ac:chgData name="Sarah Burney" userId="3ff1fe9c-ec4d-4417-af83-dbc6e1aa8c41" providerId="ADAL" clId="{0C9A43DB-9E47-4BB8-B123-09A29E4D0323}" dt="2022-05-02T19:01:03.619" v="5312" actId="26606"/>
          <ac:picMkLst>
            <pc:docMk/>
            <pc:sldMk cId="1472674892" sldId="268"/>
            <ac:picMk id="1026" creationId="{C37033E4-55BB-509A-4253-D22BF1D240F4}"/>
          </ac:picMkLst>
        </pc:picChg>
      </pc:sldChg>
      <pc:sldChg chg="addSp delSp modSp new mod setBg">
        <pc:chgData name="Sarah Burney" userId="3ff1fe9c-ec4d-4417-af83-dbc6e1aa8c41" providerId="ADAL" clId="{0C9A43DB-9E47-4BB8-B123-09A29E4D0323}" dt="2022-05-02T19:08:02.572" v="5604" actId="27636"/>
        <pc:sldMkLst>
          <pc:docMk/>
          <pc:sldMk cId="746472503" sldId="269"/>
        </pc:sldMkLst>
        <pc:spChg chg="add mod">
          <ac:chgData name="Sarah Burney" userId="3ff1fe9c-ec4d-4417-af83-dbc6e1aa8c41" providerId="ADAL" clId="{0C9A43DB-9E47-4BB8-B123-09A29E4D0323}" dt="2022-05-02T19:08:02.572" v="5604" actId="27636"/>
          <ac:spMkLst>
            <pc:docMk/>
            <pc:sldMk cId="746472503" sldId="269"/>
            <ac:spMk id="2" creationId="{1ECA1546-45D7-D2F1-9642-E8598830635F}"/>
          </ac:spMkLst>
        </pc:spChg>
        <pc:picChg chg="add del mod">
          <ac:chgData name="Sarah Burney" userId="3ff1fe9c-ec4d-4417-af83-dbc6e1aa8c41" providerId="ADAL" clId="{0C9A43DB-9E47-4BB8-B123-09A29E4D0323}" dt="2022-05-02T19:01:51.936" v="5321" actId="478"/>
          <ac:picMkLst>
            <pc:docMk/>
            <pc:sldMk cId="746472503" sldId="269"/>
            <ac:picMk id="3" creationId="{E97F136A-6A91-7862-6C6F-484EEA799571}"/>
          </ac:picMkLst>
        </pc:picChg>
      </pc:sldChg>
      <pc:sldChg chg="addSp delSp modSp new mod ord setBg">
        <pc:chgData name="Sarah Burney" userId="3ff1fe9c-ec4d-4417-af83-dbc6e1aa8c41" providerId="ADAL" clId="{0C9A43DB-9E47-4BB8-B123-09A29E4D0323}" dt="2022-05-02T19:20:11.255" v="5847" actId="478"/>
        <pc:sldMkLst>
          <pc:docMk/>
          <pc:sldMk cId="4091389644" sldId="270"/>
        </pc:sldMkLst>
        <pc:spChg chg="add mod">
          <ac:chgData name="Sarah Burney" userId="3ff1fe9c-ec4d-4417-af83-dbc6e1aa8c41" providerId="ADAL" clId="{0C9A43DB-9E47-4BB8-B123-09A29E4D0323}" dt="2022-05-02T19:19:26.996" v="5804" actId="1076"/>
          <ac:spMkLst>
            <pc:docMk/>
            <pc:sldMk cId="4091389644" sldId="270"/>
            <ac:spMk id="5" creationId="{5EF9F3DC-BA55-D10C-3E35-9D739E34C08A}"/>
          </ac:spMkLst>
        </pc:spChg>
        <pc:spChg chg="add del mod">
          <ac:chgData name="Sarah Burney" userId="3ff1fe9c-ec4d-4417-af83-dbc6e1aa8c41" providerId="ADAL" clId="{0C9A43DB-9E47-4BB8-B123-09A29E4D0323}" dt="2022-05-02T19:20:11.255" v="5847" actId="478"/>
          <ac:spMkLst>
            <pc:docMk/>
            <pc:sldMk cId="4091389644" sldId="270"/>
            <ac:spMk id="6" creationId="{A16944CD-4A42-92FE-7FE7-D249E7894B67}"/>
          </ac:spMkLst>
        </pc:spChg>
        <pc:spChg chg="add">
          <ac:chgData name="Sarah Burney" userId="3ff1fe9c-ec4d-4417-af83-dbc6e1aa8c41" providerId="ADAL" clId="{0C9A43DB-9E47-4BB8-B123-09A29E4D0323}" dt="2022-05-02T19:17:26.237" v="5761" actId="26606"/>
          <ac:spMkLst>
            <pc:docMk/>
            <pc:sldMk cId="4091389644" sldId="270"/>
            <ac:spMk id="71" creationId="{2D2B266D-3625-4584-A5C3-7D3F672CFF30}"/>
          </ac:spMkLst>
        </pc:spChg>
        <pc:picChg chg="add mod">
          <ac:chgData name="Sarah Burney" userId="3ff1fe9c-ec4d-4417-af83-dbc6e1aa8c41" providerId="ADAL" clId="{0C9A43DB-9E47-4BB8-B123-09A29E4D0323}" dt="2022-05-02T19:20:04.054" v="5845" actId="1076"/>
          <ac:picMkLst>
            <pc:docMk/>
            <pc:sldMk cId="4091389644" sldId="270"/>
            <ac:picMk id="4098" creationId="{0F36B94E-D5B3-D931-2BD2-03A1CD8E5690}"/>
          </ac:picMkLst>
        </pc:picChg>
        <pc:picChg chg="add del">
          <ac:chgData name="Sarah Burney" userId="3ff1fe9c-ec4d-4417-af83-dbc6e1aa8c41" providerId="ADAL" clId="{0C9A43DB-9E47-4BB8-B123-09A29E4D0323}" dt="2022-05-02T19:17:34.018" v="5763"/>
          <ac:picMkLst>
            <pc:docMk/>
            <pc:sldMk cId="4091389644" sldId="270"/>
            <ac:picMk id="4100" creationId="{D61B727E-19DC-E502-E633-758161B2F736}"/>
          </ac:picMkLst>
        </pc:picChg>
      </pc:sldChg>
      <pc:sldChg chg="addSp delSp modSp new del mod">
        <pc:chgData name="Sarah Burney" userId="3ff1fe9c-ec4d-4417-af83-dbc6e1aa8c41" providerId="ADAL" clId="{0C9A43DB-9E47-4BB8-B123-09A29E4D0323}" dt="2022-05-02T20:24:27.594" v="7039" actId="47"/>
        <pc:sldMkLst>
          <pc:docMk/>
          <pc:sldMk cId="2113956350" sldId="271"/>
        </pc:sldMkLst>
        <pc:spChg chg="del">
          <ac:chgData name="Sarah Burney" userId="3ff1fe9c-ec4d-4417-af83-dbc6e1aa8c41" providerId="ADAL" clId="{0C9A43DB-9E47-4BB8-B123-09A29E4D0323}" dt="2022-05-02T20:23:15.641" v="7020" actId="478"/>
          <ac:spMkLst>
            <pc:docMk/>
            <pc:sldMk cId="2113956350" sldId="271"/>
            <ac:spMk id="2" creationId="{B82E0AAD-CDA0-5510-1055-FF393AFB2A56}"/>
          </ac:spMkLst>
        </pc:spChg>
        <pc:spChg chg="mod">
          <ac:chgData name="Sarah Burney" userId="3ff1fe9c-ec4d-4417-af83-dbc6e1aa8c41" providerId="ADAL" clId="{0C9A43DB-9E47-4BB8-B123-09A29E4D0323}" dt="2022-05-02T20:23:12.432" v="7019" actId="27636"/>
          <ac:spMkLst>
            <pc:docMk/>
            <pc:sldMk cId="2113956350" sldId="271"/>
            <ac:spMk id="3" creationId="{A27B15AF-6973-962E-1C21-32D6BF49E1B4}"/>
          </ac:spMkLst>
        </pc:spChg>
        <pc:picChg chg="add mod">
          <ac:chgData name="Sarah Burney" userId="3ff1fe9c-ec4d-4417-af83-dbc6e1aa8c41" providerId="ADAL" clId="{0C9A43DB-9E47-4BB8-B123-09A29E4D0323}" dt="2022-05-02T20:23:06.519" v="7017"/>
          <ac:picMkLst>
            <pc:docMk/>
            <pc:sldMk cId="2113956350" sldId="271"/>
            <ac:picMk id="4" creationId="{1F621FA6-D80C-BBC2-DEB8-FAF179E39CD4}"/>
          </ac:picMkLst>
        </pc:picChg>
      </pc:sldChg>
      <pc:sldChg chg="addSp modSp new mod">
        <pc:chgData name="Sarah Burney" userId="3ff1fe9c-ec4d-4417-af83-dbc6e1aa8c41" providerId="ADAL" clId="{0C9A43DB-9E47-4BB8-B123-09A29E4D0323}" dt="2022-05-02T20:24:23.745" v="7038" actId="1076"/>
        <pc:sldMkLst>
          <pc:docMk/>
          <pc:sldMk cId="248649713" sldId="272"/>
        </pc:sldMkLst>
        <pc:spChg chg="add mod">
          <ac:chgData name="Sarah Burney" userId="3ff1fe9c-ec4d-4417-af83-dbc6e1aa8c41" providerId="ADAL" clId="{0C9A43DB-9E47-4BB8-B123-09A29E4D0323}" dt="2022-05-02T20:24:23.745" v="7038" actId="1076"/>
          <ac:spMkLst>
            <pc:docMk/>
            <pc:sldMk cId="248649713" sldId="272"/>
            <ac:spMk id="3" creationId="{DA3622CC-AB5F-E97C-FD8A-2B5F7C5835CB}"/>
          </ac:spMkLst>
        </pc:spChg>
        <pc:picChg chg="add mod">
          <ac:chgData name="Sarah Burney" userId="3ff1fe9c-ec4d-4417-af83-dbc6e1aa8c41" providerId="ADAL" clId="{0C9A43DB-9E47-4BB8-B123-09A29E4D0323}" dt="2022-05-02T20:24:04.591" v="7029"/>
          <ac:picMkLst>
            <pc:docMk/>
            <pc:sldMk cId="248649713" sldId="272"/>
            <ac:picMk id="2" creationId="{FD2AC7C6-41FD-84D4-55C5-DA87E86FC37C}"/>
          </ac:picMkLst>
        </pc:picChg>
      </pc:sldChg>
    </pc:docChg>
  </pc:docChgLst>
  <pc:docChgLst>
    <pc:chgData name="Sarah Burney" userId="3ff1fe9c-ec4d-4417-af83-dbc6e1aa8c41" providerId="ADAL" clId="{9B307716-D499-41B8-887A-7D6CA8AB8291}"/>
    <pc:docChg chg="custSel modSld">
      <pc:chgData name="Sarah Burney" userId="3ff1fe9c-ec4d-4417-af83-dbc6e1aa8c41" providerId="ADAL" clId="{9B307716-D499-41B8-887A-7D6CA8AB8291}" dt="2022-05-03T02:38:19.977" v="335" actId="113"/>
      <pc:docMkLst>
        <pc:docMk/>
      </pc:docMkLst>
      <pc:sldChg chg="modSp mod">
        <pc:chgData name="Sarah Burney" userId="3ff1fe9c-ec4d-4417-af83-dbc6e1aa8c41" providerId="ADAL" clId="{9B307716-D499-41B8-887A-7D6CA8AB8291}" dt="2022-05-03T02:38:19.977" v="335" actId="113"/>
        <pc:sldMkLst>
          <pc:docMk/>
          <pc:sldMk cId="2789635343" sldId="263"/>
        </pc:sldMkLst>
        <pc:spChg chg="mod">
          <ac:chgData name="Sarah Burney" userId="3ff1fe9c-ec4d-4417-af83-dbc6e1aa8c41" providerId="ADAL" clId="{9B307716-D499-41B8-887A-7D6CA8AB8291}" dt="2022-05-03T02:38:19.977" v="335" actId="113"/>
          <ac:spMkLst>
            <pc:docMk/>
            <pc:sldMk cId="2789635343" sldId="263"/>
            <ac:spMk id="3" creationId="{EEC0E594-E44D-6784-6801-8B4825257E98}"/>
          </ac:spMkLst>
        </pc:spChg>
      </pc:sldChg>
      <pc:sldChg chg="modSp mod">
        <pc:chgData name="Sarah Burney" userId="3ff1fe9c-ec4d-4417-af83-dbc6e1aa8c41" providerId="ADAL" clId="{9B307716-D499-41B8-887A-7D6CA8AB8291}" dt="2022-05-03T01:39:47.387" v="333" actId="6549"/>
        <pc:sldMkLst>
          <pc:docMk/>
          <pc:sldMk cId="248649713" sldId="272"/>
        </pc:sldMkLst>
        <pc:spChg chg="mod">
          <ac:chgData name="Sarah Burney" userId="3ff1fe9c-ec4d-4417-af83-dbc6e1aa8c41" providerId="ADAL" clId="{9B307716-D499-41B8-887A-7D6CA8AB8291}" dt="2022-05-03T01:39:47.387" v="333" actId="6549"/>
          <ac:spMkLst>
            <pc:docMk/>
            <pc:sldMk cId="248649713" sldId="272"/>
            <ac:spMk id="3" creationId="{DA3622CC-AB5F-E97C-FD8A-2B5F7C5835C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1T15:51:39.6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4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1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4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spc="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n placed on top of a signature line">
            <a:extLst>
              <a:ext uri="{FF2B5EF4-FFF2-40B4-BE49-F238E27FC236}">
                <a16:creationId xmlns:a16="http://schemas.microsoft.com/office/drawing/2014/main" id="{60A090DC-7419-5AB5-41AD-4EE104778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BA9C8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563E1-29EF-46DD-8AC0-A4EFEC721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Poetry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3E67D-AA34-4181-BE3A-39A83D3E5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latin typeface="Century Schoolbook" panose="02040604050505020304" pitchFamily="18" charset="0"/>
              </a:rPr>
              <a:t>Form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-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CA1546-45D7-D2F1-9642-E8598830635F}"/>
              </a:ext>
            </a:extLst>
          </p:cNvPr>
          <p:cNvSpPr txBox="1">
            <a:spLocks/>
          </p:cNvSpPr>
          <p:nvPr/>
        </p:nvSpPr>
        <p:spPr>
          <a:xfrm>
            <a:off x="7994708" y="615820"/>
            <a:ext cx="4197292" cy="595276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The bird that stalks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down his narrow cage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can seldom see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through his bars of rage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his wings are clipped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his feet are tied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so he opens his throat to sing.</a:t>
            </a:r>
          </a:p>
          <a:p>
            <a:endParaRPr lang="en-GB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The caged bird sings 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with a fearful trill 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of things unknown 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but longed for still 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and his tune is heard 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on the distant hill 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for the caged bird 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sings of freedom.</a:t>
            </a:r>
            <a:endParaRPr lang="en-AU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7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85F05-0A2F-0D4E-EEBB-E668D738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6000"/>
              <a:t>Form &amp; Meaning</a:t>
            </a:r>
          </a:p>
        </p:txBody>
      </p:sp>
      <p:pic>
        <p:nvPicPr>
          <p:cNvPr id="7172" name="Picture 4" descr="How Imagination Creates Reality | The Blog of Dimi">
            <a:extLst>
              <a:ext uri="{FF2B5EF4-FFF2-40B4-BE49-F238E27FC236}">
                <a16:creationId xmlns:a16="http://schemas.microsoft.com/office/drawing/2014/main" id="{BD7B6C61-CBE3-7BDA-B0D2-1BA566A8D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" r="2317" b="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04E8-886A-5B74-D226-BDF18F15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Century Schoolbook" panose="02040604050505020304" pitchFamily="18" charset="0"/>
              </a:rPr>
              <a:t>A poem with long flowing lines, no rhyme or pattern can give the impression of freedom, creativity, flight, speed, movement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Schoolbook" panose="02040604050505020304" pitchFamily="18" charset="0"/>
              </a:rPr>
              <a:t>Might work well for a poem about a bike ride, the wind rippling through a field, wandering thoughts or imagination, a roller coaster</a:t>
            </a:r>
          </a:p>
          <a:p>
            <a:pPr>
              <a:lnSpc>
                <a:spcPct val="100000"/>
              </a:lnSpc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70567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2AC7C6-41FD-84D4-55C5-DA87E86F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r="2513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22CC-AB5F-E97C-FD8A-2B5F7C5835CB}"/>
              </a:ext>
            </a:extLst>
          </p:cNvPr>
          <p:cNvSpPr txBox="1">
            <a:spLocks/>
          </p:cNvSpPr>
          <p:nvPr/>
        </p:nvSpPr>
        <p:spPr>
          <a:xfrm>
            <a:off x="5085183" y="1026366"/>
            <a:ext cx="6820678" cy="497321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Skidding down the hill, bumping and jumping on the rocks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Picking up speed, zooming along the track, the breeze on my face feels cool and refreshing,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I'm traveling faster than the speed of light.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Wind funnels through my shirt as I sail between the trees.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I'm bent low, my torso poised over the handlebars, trees flash by but I don't notice.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I'm focused … trying to lose myself in the rhythm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The chug, chug, chug of my legs on the pedals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You race me to </a:t>
            </a:r>
            <a:r>
              <a:rPr lang="en-GB">
                <a:latin typeface="Century Schoolbook" panose="02040604050505020304" pitchFamily="18" charset="0"/>
              </a:rPr>
              <a:t>the bottom </a:t>
            </a:r>
            <a:r>
              <a:rPr lang="en-GB" dirty="0">
                <a:latin typeface="Century Schoolbook" panose="02040604050505020304" pitchFamily="18" charset="0"/>
              </a:rPr>
              <a:t>but I win!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Getting dark. Time to go back.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We skid on the dirt, turn around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entury Schoolbook" panose="02040604050505020304" pitchFamily="18" charset="0"/>
              </a:rPr>
              <a:t>and ride home.</a:t>
            </a:r>
            <a:endParaRPr lang="en-A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A91D6-3511-1666-4568-683643A5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5600"/>
              <a:t>Form &amp; Meaning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F75E-B165-CABE-08C3-E819AACD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Century Schoolbook" panose="02040604050505020304" pitchFamily="18" charset="0"/>
              </a:rPr>
              <a:t>Poets can choose a form based on what they want to express.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Century Schoolbook" panose="02040604050505020304" pitchFamily="18" charset="0"/>
              </a:rPr>
              <a:t>If they want to: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latin typeface="Century Schoolbook" panose="02040604050505020304" pitchFamily="18" charset="0"/>
              </a:rPr>
              <a:t>Tell a dramatic story </a:t>
            </a:r>
            <a:r>
              <a:rPr lang="en-GB" sz="2000" dirty="0">
                <a:latin typeface="Century Schoolbook" panose="02040604050505020304" pitchFamily="18" charset="0"/>
              </a:rPr>
              <a:t>– might choose a ballad or narrative poem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latin typeface="Century Schoolbook" panose="02040604050505020304" pitchFamily="18" charset="0"/>
              </a:rPr>
              <a:t>Show appreciation for a single moment in nature </a:t>
            </a:r>
            <a:r>
              <a:rPr lang="en-GB" sz="2000" dirty="0">
                <a:latin typeface="Century Schoolbook" panose="02040604050505020304" pitchFamily="18" charset="0"/>
              </a:rPr>
              <a:t>– might choose a haiku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latin typeface="Century Schoolbook" panose="02040604050505020304" pitchFamily="18" charset="0"/>
              </a:rPr>
              <a:t>Say how much they love &amp; admire something </a:t>
            </a:r>
            <a:r>
              <a:rPr lang="en-GB" sz="2000" dirty="0">
                <a:latin typeface="Century Schoolbook" panose="02040604050505020304" pitchFamily="18" charset="0"/>
              </a:rPr>
              <a:t>– might choose a lyric poem, a sonnet or an ode</a:t>
            </a:r>
            <a:endParaRPr lang="en-AU" sz="2000" dirty="0">
              <a:latin typeface="Century Schoolbook" panose="02040604050505020304" pitchFamily="18" charset="0"/>
            </a:endParaRPr>
          </a:p>
          <a:p>
            <a:pPr>
              <a:lnSpc>
                <a:spcPct val="100000"/>
              </a:lnSpc>
            </a:pPr>
            <a:endParaRPr lang="en-AU" sz="1500" dirty="0"/>
          </a:p>
        </p:txBody>
      </p:sp>
      <p:pic>
        <p:nvPicPr>
          <p:cNvPr id="5122" name="Picture 2" descr="That All-Important First Line - Rachelle Gardner">
            <a:extLst>
              <a:ext uri="{FF2B5EF4-FFF2-40B4-BE49-F238E27FC236}">
                <a16:creationId xmlns:a16="http://schemas.microsoft.com/office/drawing/2014/main" id="{5A1EC96B-FD4D-44A6-9A8E-3E74BB27F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 r="12960" b="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7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ooks Heart Pages - Free photo on Pixabay">
            <a:extLst>
              <a:ext uri="{FF2B5EF4-FFF2-40B4-BE49-F238E27FC236}">
                <a16:creationId xmlns:a16="http://schemas.microsoft.com/office/drawing/2014/main" id="{B8FF64CC-E34A-157B-1036-4862901A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6" b="5755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3D81B-5F6E-8B52-EE19-610AD4D7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en-AU" sz="7200" dirty="0"/>
              <a:t>Looking at Form </a:t>
            </a:r>
            <a:r>
              <a:rPr lang="en-AU" sz="6600" dirty="0"/>
              <a:t>in Poetry</a:t>
            </a:r>
            <a:endParaRPr lang="en-AU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11A1-5882-DAE5-C35E-19E63057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>
                <a:latin typeface="Century Schoolbook" panose="02040604050505020304" pitchFamily="18" charset="0"/>
              </a:rPr>
              <a:t>When you first read a poem, ask:</a:t>
            </a:r>
          </a:p>
          <a:p>
            <a:pPr lvl="1"/>
            <a:r>
              <a:rPr lang="en-AU">
                <a:latin typeface="Century Schoolbook" panose="02040604050505020304" pitchFamily="18" charset="0"/>
              </a:rPr>
              <a:t>What is the form of this poem?</a:t>
            </a:r>
          </a:p>
          <a:p>
            <a:pPr lvl="1"/>
            <a:r>
              <a:rPr lang="en-AU">
                <a:latin typeface="Century Schoolbook" panose="02040604050505020304" pitchFamily="18" charset="0"/>
              </a:rPr>
              <a:t>Why has the author used this form?</a:t>
            </a:r>
          </a:p>
          <a:p>
            <a:pPr lvl="1"/>
            <a:r>
              <a:rPr lang="en-AU">
                <a:latin typeface="Century Schoolbook" panose="02040604050505020304" pitchFamily="18" charset="0"/>
              </a:rPr>
              <a:t>Does the form help show the message?</a:t>
            </a:r>
          </a:p>
          <a:p>
            <a:endParaRPr lang="en-AU" dirty="0"/>
          </a:p>
        </p:txBody>
      </p:sp>
      <p:sp>
        <p:nvSpPr>
          <p:cNvPr id="6149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2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BA9C80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C490-8AA5-E61B-7111-E5E5B965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AU" sz="660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E594-E44D-6784-6801-8B4825257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latin typeface="Century Schoolbook" panose="02040604050505020304" pitchFamily="18" charset="0"/>
              </a:rPr>
              <a:t>Handout 1</a:t>
            </a:r>
            <a:r>
              <a:rPr lang="en-AU" dirty="0">
                <a:latin typeface="Century Schoolbook" panose="02040604050505020304" pitchFamily="18" charset="0"/>
              </a:rPr>
              <a:t>: Poetry Forms sheet</a:t>
            </a:r>
          </a:p>
          <a:p>
            <a:pPr marL="0" indent="0">
              <a:buNone/>
            </a:pPr>
            <a:r>
              <a:rPr lang="en-AU" b="1" dirty="0">
                <a:latin typeface="Century Schoolbook" panose="02040604050505020304" pitchFamily="18" charset="0"/>
              </a:rPr>
              <a:t>Handout 2</a:t>
            </a:r>
            <a:r>
              <a:rPr lang="en-AU" dirty="0">
                <a:latin typeface="Century Schoolbook" panose="02040604050505020304" pitchFamily="18" charset="0"/>
              </a:rPr>
              <a:t>: example poems</a:t>
            </a:r>
          </a:p>
          <a:p>
            <a:endParaRPr lang="en-AU" dirty="0">
              <a:latin typeface="Century Schoolbook" panose="02040604050505020304" pitchFamily="18" charset="0"/>
            </a:endParaRPr>
          </a:p>
          <a:p>
            <a:r>
              <a:rPr lang="en-AU" dirty="0">
                <a:latin typeface="Century Schoolbook" panose="02040604050505020304" pitchFamily="18" charset="0"/>
              </a:rPr>
              <a:t>Decide the form of each poem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Suggest why the poet used this form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Can work in pairs</a:t>
            </a:r>
          </a:p>
        </p:txBody>
      </p:sp>
    </p:spTree>
    <p:extLst>
      <p:ext uri="{BB962C8B-B14F-4D97-AF65-F5344CB8AC3E}">
        <p14:creationId xmlns:p14="http://schemas.microsoft.com/office/powerpoint/2010/main" val="278963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34857-5873-2476-BE7C-F452F1D8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6100"/>
              <a:t>What is Poetry?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3F0B-6B3A-D65A-9811-003A2068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Century Schoolbook" panose="02040604050505020304" pitchFamily="18" charset="0"/>
              </a:rPr>
              <a:t>Discuss with the person next to you: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What is a poem?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What’s the difference between poems and other types of writing?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How can you tell it’s a poem? </a:t>
            </a:r>
          </a:p>
        </p:txBody>
      </p:sp>
      <p:pic>
        <p:nvPicPr>
          <p:cNvPr id="1026" name="Picture 2" descr="250+ Not-Boring Questions To Connect And Get To Know Someone">
            <a:extLst>
              <a:ext uri="{FF2B5EF4-FFF2-40B4-BE49-F238E27FC236}">
                <a16:creationId xmlns:a16="http://schemas.microsoft.com/office/drawing/2014/main" id="{C8D7BCD1-7130-A17D-321D-E6D052065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4" r="3134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0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D782C-3C50-33AE-3D47-AACEBC5A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5600" dirty="0"/>
              <a:t>Are poems always…?</a:t>
            </a:r>
          </a:p>
        </p:txBody>
      </p:sp>
      <p:sp>
        <p:nvSpPr>
          <p:cNvPr id="206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D1905-1C29-47F6-5614-8D1F9070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latin typeface="Century Schoolbook" panose="02040604050505020304" pitchFamily="18" charset="0"/>
              </a:rPr>
              <a:t>Short?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Rhyming?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In a particular shape:</a:t>
            </a:r>
          </a:p>
          <a:p>
            <a:pPr lvl="1"/>
            <a:r>
              <a:rPr lang="en-AU" dirty="0">
                <a:latin typeface="Century Schoolbook" panose="02040604050505020304" pitchFamily="18" charset="0"/>
              </a:rPr>
              <a:t>Lots of short lines down one side of the page?</a:t>
            </a:r>
          </a:p>
          <a:p>
            <a:pPr lvl="1"/>
            <a:r>
              <a:rPr lang="en-AU" dirty="0">
                <a:latin typeface="Century Schoolbook" panose="02040604050505020304" pitchFamily="18" charset="0"/>
              </a:rPr>
              <a:t>Arranged in verses?</a:t>
            </a:r>
          </a:p>
          <a:p>
            <a:r>
              <a:rPr lang="en-AU" dirty="0">
                <a:latin typeface="Century Schoolbook" panose="02040604050505020304" pitchFamily="18" charset="0"/>
              </a:rPr>
              <a:t>Do they always have rules about how many lines or syllables?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2056" name="Picture 8" descr="Never Forgotten Poem Book - The Bristol Grandparents Support Group">
            <a:extLst>
              <a:ext uri="{FF2B5EF4-FFF2-40B4-BE49-F238E27FC236}">
                <a16:creationId xmlns:a16="http://schemas.microsoft.com/office/drawing/2014/main" id="{B1276573-AA28-8367-6AFC-281CE9A2D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2923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56678-AD66-4AE6-80B8-8A884ED5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7200" dirty="0"/>
              <a:t>Answer: Nope! 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135F-ACDD-45E7-89C4-762DCB2E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77500" lnSpcReduction="20000"/>
          </a:bodyPr>
          <a:lstStyle/>
          <a:p>
            <a:r>
              <a:rPr lang="en-GB" dirty="0">
                <a:latin typeface="Century Schoolbook" panose="02040604050505020304" pitchFamily="18" charset="0"/>
              </a:rPr>
              <a:t>Sometimes have rules – but sometimes don’t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Sometimes rhyme – but sometimes don’t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Sometimes have a ‘shape’ on the page – but sometimes don’t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Sometimes have a meter/rhythm – but sometimes don’t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Often meant to be read aloud – but not always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Lots of different types, topics, formats</a:t>
            </a:r>
          </a:p>
          <a:p>
            <a:r>
              <a:rPr lang="en-GB" dirty="0">
                <a:latin typeface="Century Schoolbook" panose="02040604050505020304" pitchFamily="18" charset="0"/>
              </a:rPr>
              <a:t>Written for lots of different reasons</a:t>
            </a:r>
          </a:p>
        </p:txBody>
      </p:sp>
      <p:pic>
        <p:nvPicPr>
          <p:cNvPr id="3074" name="Picture 2" descr="Poetry Facts For Kids | Types Of Poetry | DK Find Out">
            <a:extLst>
              <a:ext uri="{FF2B5EF4-FFF2-40B4-BE49-F238E27FC236}">
                <a16:creationId xmlns:a16="http://schemas.microsoft.com/office/drawing/2014/main" id="{4E225F92-00A1-F6D9-ED92-BBAD57E04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r="27493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6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F9FD5-780F-B3F3-7F44-0D9221CC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5000" dirty="0"/>
              <a:t>Message &amp; Method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4263D-6F4F-0C82-5036-884DBC07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entury Schoolbook" panose="02040604050505020304" pitchFamily="18" charset="0"/>
              </a:rPr>
              <a:t>In poems, authors use lots of different techniques to </a:t>
            </a:r>
            <a:r>
              <a:rPr lang="en-GB" b="1" dirty="0">
                <a:latin typeface="Century Schoolbook" panose="02040604050505020304" pitchFamily="18" charset="0"/>
              </a:rPr>
              <a:t>convey</a:t>
            </a:r>
            <a:r>
              <a:rPr lang="en-GB" dirty="0">
                <a:latin typeface="Century Schoolbook" panose="02040604050505020304" pitchFamily="18" charset="0"/>
              </a:rPr>
              <a:t> (show, deliver) their message. </a:t>
            </a:r>
          </a:p>
          <a:p>
            <a:pPr marL="0" indent="0">
              <a:buNone/>
            </a:pPr>
            <a:endParaRPr lang="en-GB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entury Schoolbook" panose="02040604050505020304" pitchFamily="18" charset="0"/>
              </a:rPr>
              <a:t>The two most important questions you need to ask about every text (film, novel, poem, play):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>
                <a:latin typeface="Century Schoolbook" panose="02040604050505020304" pitchFamily="18" charset="0"/>
              </a:rPr>
              <a:t>What</a:t>
            </a:r>
            <a:r>
              <a:rPr lang="en-GB" dirty="0">
                <a:latin typeface="Century Schoolbook" panose="02040604050505020304" pitchFamily="18" charset="0"/>
              </a:rPr>
              <a:t> is the writer’s message? 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>
                <a:latin typeface="Century Schoolbook" panose="02040604050505020304" pitchFamily="18" charset="0"/>
              </a:rPr>
              <a:t>How</a:t>
            </a:r>
            <a:r>
              <a:rPr lang="en-GB" dirty="0">
                <a:latin typeface="Century Schoolbook" panose="02040604050505020304" pitchFamily="18" charset="0"/>
              </a:rPr>
              <a:t> is it conveyed?</a:t>
            </a:r>
          </a:p>
          <a:p>
            <a:pPr marL="514350" indent="-514350">
              <a:buFont typeface="+mj-lt"/>
              <a:buAutoNum type="arabicPeriod"/>
            </a:pPr>
            <a:endParaRPr lang="en-GB" b="1" dirty="0">
              <a:latin typeface="Century Schoolbook" panose="02040604050505020304" pitchFamily="18" charset="0"/>
            </a:endParaRPr>
          </a:p>
          <a:p>
            <a:endParaRPr lang="en-AU" dirty="0"/>
          </a:p>
        </p:txBody>
      </p:sp>
      <p:pic>
        <p:nvPicPr>
          <p:cNvPr id="4098" name="Picture 2" descr="How to Become a Writer | Writing Forward">
            <a:extLst>
              <a:ext uri="{FF2B5EF4-FFF2-40B4-BE49-F238E27FC236}">
                <a16:creationId xmlns:a16="http://schemas.microsoft.com/office/drawing/2014/main" id="{A1E7D3E0-E5F8-88DC-4871-05B857376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0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4140F-388E-8AF9-F55B-669BB47F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AU" sz="7200"/>
              <a:t>FORM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C7C5-050D-414F-A651-C6EAE4E1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>
                <a:latin typeface="Century Schoolbook" panose="02040604050505020304" pitchFamily="18" charset="0"/>
              </a:rPr>
              <a:t>We use the word ‘form’ to talk about the type of poem, the rules it has, the way it’s laid out.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Century Schoolbook" panose="02040604050505020304" pitchFamily="18" charset="0"/>
              </a:rPr>
              <a:t>Form can have an effect on the author’s message and how it’s conveyed.</a:t>
            </a:r>
          </a:p>
        </p:txBody>
      </p:sp>
      <p:pic>
        <p:nvPicPr>
          <p:cNvPr id="5122" name="Picture 2" descr="Sailing Home Book Sculpture | Book sculpture, Book art sculptures, Folded  book art">
            <a:extLst>
              <a:ext uri="{FF2B5EF4-FFF2-40B4-BE49-F238E27FC236}">
                <a16:creationId xmlns:a16="http://schemas.microsoft.com/office/drawing/2014/main" id="{BCB1CC97-F9FA-5DEA-1902-3FC51EC65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2865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5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C9708-B1BA-4EFE-680E-39F25772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300"/>
              <a:t>Examples of Poetry Forms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63936-B206-3584-4CEB-B7DC8EFE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>
                <a:latin typeface="Century Schoolbook" panose="02040604050505020304" pitchFamily="18" charset="0"/>
              </a:rPr>
              <a:t>Haiku </a:t>
            </a:r>
            <a:endParaRPr lang="en-GB" dirty="0">
              <a:latin typeface="Century Schoolbook" panose="020406040505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latin typeface="Century Schoolbook" panose="02040604050505020304" pitchFamily="18" charset="0"/>
              </a:rPr>
              <a:t>Limerick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entury Schoolbook" panose="02040604050505020304" pitchFamily="18" charset="0"/>
              </a:rPr>
              <a:t>Narrative poem 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entury Schoolbook" panose="02040604050505020304" pitchFamily="18" charset="0"/>
              </a:rPr>
              <a:t>Lyric poem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entury Schoolbook" panose="02040604050505020304" pitchFamily="18" charset="0"/>
              </a:rPr>
              <a:t>Ode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entury Schoolbook" panose="02040604050505020304" pitchFamily="18" charset="0"/>
              </a:rPr>
              <a:t>Free verse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FD6EF8-2684-F511-BDF3-94CB2F1A7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537" y="640080"/>
            <a:ext cx="40299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6E8BA-749C-CED7-0E0A-EE1C068B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5600" dirty="0"/>
              <a:t>Form &amp; Meaning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984B-16EF-C0DB-F421-2C7F9ED0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Century Schoolbook" panose="02040604050505020304" pitchFamily="18" charset="0"/>
              </a:rPr>
              <a:t>The form of a poem often </a:t>
            </a:r>
            <a:r>
              <a:rPr lang="en-GB" sz="2000" b="1" dirty="0">
                <a:latin typeface="Century Schoolbook" panose="02040604050505020304" pitchFamily="18" charset="0"/>
              </a:rPr>
              <a:t>reflects </a:t>
            </a:r>
            <a:r>
              <a:rPr lang="en-GB" sz="2000" dirty="0">
                <a:latin typeface="Century Schoolbook" panose="02040604050505020304" pitchFamily="18" charset="0"/>
              </a:rPr>
              <a:t>or </a:t>
            </a:r>
            <a:r>
              <a:rPr lang="en-GB" sz="2000" b="1" dirty="0">
                <a:latin typeface="Century Schoolbook" panose="02040604050505020304" pitchFamily="18" charset="0"/>
              </a:rPr>
              <a:t>mirrors </a:t>
            </a:r>
            <a:r>
              <a:rPr lang="en-GB" sz="2000" dirty="0">
                <a:latin typeface="Century Schoolbook" panose="02040604050505020304" pitchFamily="18" charset="0"/>
              </a:rPr>
              <a:t>what the poem is about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Century Schoolbook" panose="02040604050505020304" pitchFamily="18" charset="0"/>
              </a:rPr>
              <a:t>A poem with very short choppy lines, all with exactly the same pattern or same number of syllables can give the impression of order, patterns, or restriction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Century Schoolbook" panose="02040604050505020304" pitchFamily="18" charset="0"/>
              </a:rPr>
              <a:t>Might work well for a poem about soldiers marching, an animal in a cage, a train rattling along, horses galloping, swinging back and forth</a:t>
            </a:r>
          </a:p>
        </p:txBody>
      </p:sp>
      <p:pic>
        <p:nvPicPr>
          <p:cNvPr id="2050" name="Picture 2" descr="passenger girl looks out window train Stock Footage Video (100%  Royalty-free) 1011283457 | Shutterstock">
            <a:extLst>
              <a:ext uri="{FF2B5EF4-FFF2-40B4-BE49-F238E27FC236}">
                <a16:creationId xmlns:a16="http://schemas.microsoft.com/office/drawing/2014/main" id="{026568C2-FD82-D868-4352-5B242F272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4" t="-1" r="29603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4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CHARGE OF THE LIGHT BRIGADE (1936): Separating Fact from Fiction - ONE  WAY STREET">
            <a:extLst>
              <a:ext uri="{FF2B5EF4-FFF2-40B4-BE49-F238E27FC236}">
                <a16:creationId xmlns:a16="http://schemas.microsoft.com/office/drawing/2014/main" id="{0F36B94E-D5B3-D931-2BD2-03A1CD8E5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2" r="1" b="1"/>
          <a:stretch/>
        </p:blipFill>
        <p:spPr bwMode="auto"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F9F3DC-BA55-D10C-3E35-9D739E34C08A}"/>
              </a:ext>
            </a:extLst>
          </p:cNvPr>
          <p:cNvSpPr txBox="1">
            <a:spLocks/>
          </p:cNvSpPr>
          <p:nvPr/>
        </p:nvSpPr>
        <p:spPr>
          <a:xfrm>
            <a:off x="539805" y="2677255"/>
            <a:ext cx="8813920" cy="40183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Cannon to right of them,</a:t>
            </a:r>
            <a:b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Cannon to left of them,</a:t>
            </a:r>
            <a:b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Cannon in front of them</a:t>
            </a:r>
            <a:b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Volleyed and thundered;</a:t>
            </a:r>
            <a:b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Stormed at with shot and shell,</a:t>
            </a:r>
            <a:b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Boldly they rode and well,</a:t>
            </a:r>
            <a:b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Into the jaws of Death,</a:t>
            </a:r>
            <a:b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Into the mouth of hell</a:t>
            </a:r>
          </a:p>
        </p:txBody>
      </p:sp>
    </p:spTree>
    <p:extLst>
      <p:ext uri="{BB962C8B-B14F-4D97-AF65-F5344CB8AC3E}">
        <p14:creationId xmlns:p14="http://schemas.microsoft.com/office/powerpoint/2010/main" val="409138964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752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Schoolbook</vt:lpstr>
      <vt:lpstr>Modern Love</vt:lpstr>
      <vt:lpstr>The Hand</vt:lpstr>
      <vt:lpstr>SketchyVTI</vt:lpstr>
      <vt:lpstr>Poetry Part 1</vt:lpstr>
      <vt:lpstr>What is Poetry?</vt:lpstr>
      <vt:lpstr>Are poems always…?</vt:lpstr>
      <vt:lpstr>Answer: Nope! </vt:lpstr>
      <vt:lpstr>Message &amp; Method</vt:lpstr>
      <vt:lpstr>FORM</vt:lpstr>
      <vt:lpstr>Examples of Poetry Forms</vt:lpstr>
      <vt:lpstr>Form &amp; Meaning</vt:lpstr>
      <vt:lpstr>PowerPoint Presentation</vt:lpstr>
      <vt:lpstr>PowerPoint Presentation</vt:lpstr>
      <vt:lpstr>Form &amp; Meaning</vt:lpstr>
      <vt:lpstr>PowerPoint Presentation</vt:lpstr>
      <vt:lpstr>Form &amp; Meaning</vt:lpstr>
      <vt:lpstr>Looking at Form in Poetry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1: Form</dc:title>
  <dc:creator>Sarah Burney</dc:creator>
  <cp:lastModifiedBy>Sarah Burney</cp:lastModifiedBy>
  <cp:revision>1</cp:revision>
  <dcterms:created xsi:type="dcterms:W3CDTF">2022-04-25T06:43:17Z</dcterms:created>
  <dcterms:modified xsi:type="dcterms:W3CDTF">2022-05-03T02:38:27Z</dcterms:modified>
</cp:coreProperties>
</file>