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4" r:id="rId5"/>
    <p:sldId id="260" r:id="rId6"/>
    <p:sldId id="265" r:id="rId7"/>
    <p:sldId id="262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11b09efd01d8afd9" providerId="LiveId" clId="{11F683DD-6D6A-4160-8AEC-F43EB5608658}"/>
    <pc:docChg chg="undo custSel delSld modSld">
      <pc:chgData name="Sarah Burney" userId="11b09efd01d8afd9" providerId="LiveId" clId="{11F683DD-6D6A-4160-8AEC-F43EB5608658}" dt="2021-05-18T20:10:01.771" v="77" actId="2696"/>
      <pc:docMkLst>
        <pc:docMk/>
      </pc:docMkLst>
      <pc:sldChg chg="modSp mod">
        <pc:chgData name="Sarah Burney" userId="11b09efd01d8afd9" providerId="LiveId" clId="{11F683DD-6D6A-4160-8AEC-F43EB5608658}" dt="2021-05-18T19:39:59.071" v="58" actId="20577"/>
        <pc:sldMkLst>
          <pc:docMk/>
          <pc:sldMk cId="2423682974" sldId="262"/>
        </pc:sldMkLst>
        <pc:spChg chg="mod">
          <ac:chgData name="Sarah Burney" userId="11b09efd01d8afd9" providerId="LiveId" clId="{11F683DD-6D6A-4160-8AEC-F43EB5608658}" dt="2021-05-18T19:39:59.071" v="58" actId="20577"/>
          <ac:spMkLst>
            <pc:docMk/>
            <pc:sldMk cId="2423682974" sldId="262"/>
            <ac:spMk id="3" creationId="{D893B04A-0292-4367-898B-2EE3C3E35DB0}"/>
          </ac:spMkLst>
        </pc:spChg>
      </pc:sldChg>
      <pc:sldChg chg="modSp del mod">
        <pc:chgData name="Sarah Burney" userId="11b09efd01d8afd9" providerId="LiveId" clId="{11F683DD-6D6A-4160-8AEC-F43EB5608658}" dt="2021-05-18T20:10:01.771" v="77" actId="2696"/>
        <pc:sldMkLst>
          <pc:docMk/>
          <pc:sldMk cId="1311727087" sldId="267"/>
        </pc:sldMkLst>
        <pc:spChg chg="mod">
          <ac:chgData name="Sarah Burney" userId="11b09efd01d8afd9" providerId="LiveId" clId="{11F683DD-6D6A-4160-8AEC-F43EB5608658}" dt="2021-05-18T20:09:47.517" v="76" actId="20577"/>
          <ac:spMkLst>
            <pc:docMk/>
            <pc:sldMk cId="1311727087" sldId="267"/>
            <ac:spMk id="3" creationId="{6A643639-7C31-4CB5-A090-3EDDAC02FD57}"/>
          </ac:spMkLst>
        </pc:spChg>
      </pc:sldChg>
    </pc:docChg>
  </pc:docChgLst>
  <pc:docChgLst>
    <pc:chgData name="Sarah Burney" userId="11b09efd01d8afd9" providerId="LiveId" clId="{B234FDCB-FBE0-4AFC-B896-0FC3E0E8CC15}"/>
    <pc:docChg chg="undo custSel modSld">
      <pc:chgData name="Sarah Burney" userId="11b09efd01d8afd9" providerId="LiveId" clId="{B234FDCB-FBE0-4AFC-B896-0FC3E0E8CC15}" dt="2021-07-25T14:26:40.375" v="23" actId="115"/>
      <pc:docMkLst>
        <pc:docMk/>
      </pc:docMkLst>
      <pc:sldChg chg="modSp mod">
        <pc:chgData name="Sarah Burney" userId="11b09efd01d8afd9" providerId="LiveId" clId="{B234FDCB-FBE0-4AFC-B896-0FC3E0E8CC15}" dt="2021-07-25T14:26:40.375" v="23" actId="115"/>
        <pc:sldMkLst>
          <pc:docMk/>
          <pc:sldMk cId="2882567031" sldId="266"/>
        </pc:sldMkLst>
        <pc:spChg chg="mod">
          <ac:chgData name="Sarah Burney" userId="11b09efd01d8afd9" providerId="LiveId" clId="{B234FDCB-FBE0-4AFC-B896-0FC3E0E8CC15}" dt="2021-07-25T14:26:40.375" v="23" actId="115"/>
          <ac:spMkLst>
            <pc:docMk/>
            <pc:sldMk cId="2882567031" sldId="266"/>
            <ac:spMk id="3" creationId="{8984AC99-ED8B-4964-B14B-ED449F1E06FB}"/>
          </ac:spMkLst>
        </pc:spChg>
      </pc:sldChg>
    </pc:docChg>
  </pc:docChgLst>
  <pc:docChgLst>
    <pc:chgData name="Sarah Burney" userId="11b09efd01d8afd9" providerId="LiveId" clId="{AA126F60-030A-4967-B977-E02D2227CBB7}"/>
    <pc:docChg chg="undo custSel addSld delSld modSld">
      <pc:chgData name="Sarah Burney" userId="11b09efd01d8afd9" providerId="LiveId" clId="{AA126F60-030A-4967-B977-E02D2227CBB7}" dt="2021-05-18T19:18:57.519" v="1496" actId="20577"/>
      <pc:docMkLst>
        <pc:docMk/>
      </pc:docMkLst>
      <pc:sldChg chg="addSp delSp modSp mod setBg">
        <pc:chgData name="Sarah Burney" userId="11b09efd01d8afd9" providerId="LiveId" clId="{AA126F60-030A-4967-B977-E02D2227CBB7}" dt="2021-05-18T18:34:08.350" v="102" actId="13926"/>
        <pc:sldMkLst>
          <pc:docMk/>
          <pc:sldMk cId="3676993782" sldId="258"/>
        </pc:sldMkLst>
        <pc:spChg chg="mod">
          <ac:chgData name="Sarah Burney" userId="11b09efd01d8afd9" providerId="LiveId" clId="{AA126F60-030A-4967-B977-E02D2227CBB7}" dt="2021-05-18T18:32:21.625" v="87" actId="26606"/>
          <ac:spMkLst>
            <pc:docMk/>
            <pc:sldMk cId="3676993782" sldId="258"/>
            <ac:spMk id="2" creationId="{97CC109D-2917-443C-99C6-B9521498CB03}"/>
          </ac:spMkLst>
        </pc:spChg>
        <pc:spChg chg="mod">
          <ac:chgData name="Sarah Burney" userId="11b09efd01d8afd9" providerId="LiveId" clId="{AA126F60-030A-4967-B977-E02D2227CBB7}" dt="2021-05-18T18:34:08.350" v="102" actId="13926"/>
          <ac:spMkLst>
            <pc:docMk/>
            <pc:sldMk cId="3676993782" sldId="258"/>
            <ac:spMk id="3" creationId="{212806A9-FEE0-4BF6-B34A-DED5E33F8D80}"/>
          </ac:spMkLst>
        </pc:spChg>
        <pc:spChg chg="add">
          <ac:chgData name="Sarah Burney" userId="11b09efd01d8afd9" providerId="LiveId" clId="{AA126F60-030A-4967-B977-E02D2227CBB7}" dt="2021-05-18T18:32:21.625" v="87" actId="26606"/>
          <ac:spMkLst>
            <pc:docMk/>
            <pc:sldMk cId="3676993782" sldId="258"/>
            <ac:spMk id="10" creationId="{45D37F4E-DDB4-456B-97E0-9937730A039F}"/>
          </ac:spMkLst>
        </pc:spChg>
        <pc:spChg chg="add">
          <ac:chgData name="Sarah Burney" userId="11b09efd01d8afd9" providerId="LiveId" clId="{AA126F60-030A-4967-B977-E02D2227CBB7}" dt="2021-05-18T18:32:21.625" v="87" actId="26606"/>
          <ac:spMkLst>
            <pc:docMk/>
            <pc:sldMk cId="3676993782" sldId="258"/>
            <ac:spMk id="12" creationId="{B2DD41CD-8F47-4F56-AD12-4E2FF7696987}"/>
          </ac:spMkLst>
        </pc:spChg>
        <pc:picChg chg="add del mod">
          <ac:chgData name="Sarah Burney" userId="11b09efd01d8afd9" providerId="LiveId" clId="{AA126F60-030A-4967-B977-E02D2227CBB7}" dt="2021-05-18T18:31:19.605" v="85" actId="478"/>
          <ac:picMkLst>
            <pc:docMk/>
            <pc:sldMk cId="3676993782" sldId="258"/>
            <ac:picMk id="4" creationId="{9FF7611E-B33A-4E68-9526-5D8EEF11DA0D}"/>
          </ac:picMkLst>
        </pc:picChg>
        <pc:picChg chg="add mod modCrop">
          <ac:chgData name="Sarah Burney" userId="11b09efd01d8afd9" providerId="LiveId" clId="{AA126F60-030A-4967-B977-E02D2227CBB7}" dt="2021-05-18T18:32:47.583" v="91" actId="1076"/>
          <ac:picMkLst>
            <pc:docMk/>
            <pc:sldMk cId="3676993782" sldId="258"/>
            <ac:picMk id="5" creationId="{375BCABC-EFE0-419A-AAB0-49C59E910674}"/>
          </ac:picMkLst>
        </pc:picChg>
      </pc:sldChg>
      <pc:sldChg chg="addSp delSp modSp mod setBg">
        <pc:chgData name="Sarah Burney" userId="11b09efd01d8afd9" providerId="LiveId" clId="{AA126F60-030A-4967-B977-E02D2227CBB7}" dt="2021-05-18T18:43:58.720" v="223" actId="20577"/>
        <pc:sldMkLst>
          <pc:docMk/>
          <pc:sldMk cId="1720722627" sldId="259"/>
        </pc:sldMkLst>
        <pc:spChg chg="mod">
          <ac:chgData name="Sarah Burney" userId="11b09efd01d8afd9" providerId="LiveId" clId="{AA126F60-030A-4967-B977-E02D2227CBB7}" dt="2021-05-18T18:39:03.129" v="131" actId="26606"/>
          <ac:spMkLst>
            <pc:docMk/>
            <pc:sldMk cId="1720722627" sldId="259"/>
            <ac:spMk id="2" creationId="{78286334-3C85-468C-8C5A-E2FC8F025509}"/>
          </ac:spMkLst>
        </pc:spChg>
        <pc:spChg chg="mod">
          <ac:chgData name="Sarah Burney" userId="11b09efd01d8afd9" providerId="LiveId" clId="{AA126F60-030A-4967-B977-E02D2227CBB7}" dt="2021-05-18T18:43:58.720" v="223" actId="20577"/>
          <ac:spMkLst>
            <pc:docMk/>
            <pc:sldMk cId="1720722627" sldId="259"/>
            <ac:spMk id="3" creationId="{E9C41C54-ABA1-463C-9DE5-76E818952924}"/>
          </ac:spMkLst>
        </pc:spChg>
        <pc:spChg chg="add del">
          <ac:chgData name="Sarah Burney" userId="11b09efd01d8afd9" providerId="LiveId" clId="{AA126F60-030A-4967-B977-E02D2227CBB7}" dt="2021-05-18T18:39:03.129" v="131" actId="26606"/>
          <ac:spMkLst>
            <pc:docMk/>
            <pc:sldMk cId="1720722627" sldId="259"/>
            <ac:spMk id="8" creationId="{100EDD19-6802-4EC3-95CE-CFFAB042CFD6}"/>
          </ac:spMkLst>
        </pc:spChg>
        <pc:spChg chg="add del">
          <ac:chgData name="Sarah Burney" userId="11b09efd01d8afd9" providerId="LiveId" clId="{AA126F60-030A-4967-B977-E02D2227CBB7}" dt="2021-05-18T18:39:03.129" v="131" actId="26606"/>
          <ac:spMkLst>
            <pc:docMk/>
            <pc:sldMk cId="1720722627" sldId="259"/>
            <ac:spMk id="10" creationId="{DB17E863-922E-4C26-BD64-E8FD41D28661}"/>
          </ac:spMkLst>
        </pc:spChg>
        <pc:spChg chg="add">
          <ac:chgData name="Sarah Burney" userId="11b09efd01d8afd9" providerId="LiveId" clId="{AA126F60-030A-4967-B977-E02D2227CBB7}" dt="2021-05-18T18:39:03.129" v="131" actId="26606"/>
          <ac:spMkLst>
            <pc:docMk/>
            <pc:sldMk cId="1720722627" sldId="259"/>
            <ac:spMk id="15" creationId="{743AA782-23D1-4521-8CAD-47662984AA08}"/>
          </ac:spMkLst>
        </pc:spChg>
        <pc:spChg chg="add">
          <ac:chgData name="Sarah Burney" userId="11b09efd01d8afd9" providerId="LiveId" clId="{AA126F60-030A-4967-B977-E02D2227CBB7}" dt="2021-05-18T18:39:03.129" v="131" actId="26606"/>
          <ac:spMkLst>
            <pc:docMk/>
            <pc:sldMk cId="1720722627" sldId="259"/>
            <ac:spMk id="17" creationId="{650D18FE-0824-4A46-B22C-A86B52E5780A}"/>
          </ac:spMkLst>
        </pc:spChg>
        <pc:picChg chg="add del mod modCrop">
          <ac:chgData name="Sarah Burney" userId="11b09efd01d8afd9" providerId="LiveId" clId="{AA126F60-030A-4967-B977-E02D2227CBB7}" dt="2021-05-18T18:38:04.414" v="127" actId="478"/>
          <ac:picMkLst>
            <pc:docMk/>
            <pc:sldMk cId="1720722627" sldId="259"/>
            <ac:picMk id="4" creationId="{DB6C5679-78CB-45BB-BDCF-7E1E214194F6}"/>
          </ac:picMkLst>
        </pc:picChg>
        <pc:picChg chg="add mod modCrop">
          <ac:chgData name="Sarah Burney" userId="11b09efd01d8afd9" providerId="LiveId" clId="{AA126F60-030A-4967-B977-E02D2227CBB7}" dt="2021-05-18T18:41:54.082" v="159" actId="1036"/>
          <ac:picMkLst>
            <pc:docMk/>
            <pc:sldMk cId="1720722627" sldId="259"/>
            <ac:picMk id="5" creationId="{BA223E0C-B43E-4C08-A527-828DF23596E6}"/>
          </ac:picMkLst>
        </pc:picChg>
        <pc:picChg chg="add mod">
          <ac:chgData name="Sarah Burney" userId="11b09efd01d8afd9" providerId="LiveId" clId="{AA126F60-030A-4967-B977-E02D2227CBB7}" dt="2021-05-18T18:41:57.858" v="165" actId="1036"/>
          <ac:picMkLst>
            <pc:docMk/>
            <pc:sldMk cId="1720722627" sldId="259"/>
            <ac:picMk id="1026" creationId="{4CE700B5-F91E-4DF0-8FB9-D973F543DA92}"/>
          </ac:picMkLst>
        </pc:picChg>
      </pc:sldChg>
      <pc:sldChg chg="addSp delSp modSp mod setBg">
        <pc:chgData name="Sarah Burney" userId="11b09efd01d8afd9" providerId="LiveId" clId="{AA126F60-030A-4967-B977-E02D2227CBB7}" dt="2021-05-18T18:28:54.957" v="81" actId="26606"/>
        <pc:sldMkLst>
          <pc:docMk/>
          <pc:sldMk cId="2777229941" sldId="260"/>
        </pc:sldMkLst>
        <pc:spChg chg="mod">
          <ac:chgData name="Sarah Burney" userId="11b09efd01d8afd9" providerId="LiveId" clId="{AA126F60-030A-4967-B977-E02D2227CBB7}" dt="2021-05-18T18:28:54.957" v="81" actId="26606"/>
          <ac:spMkLst>
            <pc:docMk/>
            <pc:sldMk cId="2777229941" sldId="260"/>
            <ac:spMk id="2" creationId="{0C0B6BE8-4514-424C-A1D1-62BC38C35EBE}"/>
          </ac:spMkLst>
        </pc:spChg>
        <pc:spChg chg="mod ord">
          <ac:chgData name="Sarah Burney" userId="11b09efd01d8afd9" providerId="LiveId" clId="{AA126F60-030A-4967-B977-E02D2227CBB7}" dt="2021-05-18T18:28:54.957" v="81" actId="26606"/>
          <ac:spMkLst>
            <pc:docMk/>
            <pc:sldMk cId="2777229941" sldId="260"/>
            <ac:spMk id="3" creationId="{D89F3BFC-35DE-4E96-95F8-1B78D3327727}"/>
          </ac:spMkLst>
        </pc:spChg>
        <pc:spChg chg="add del">
          <ac:chgData name="Sarah Burney" userId="11b09efd01d8afd9" providerId="LiveId" clId="{AA126F60-030A-4967-B977-E02D2227CBB7}" dt="2021-05-18T18:28:46.266" v="76" actId="26606"/>
          <ac:spMkLst>
            <pc:docMk/>
            <pc:sldMk cId="2777229941" sldId="260"/>
            <ac:spMk id="9" creationId="{45D37F4E-DDB4-456B-97E0-9937730A039F}"/>
          </ac:spMkLst>
        </pc:spChg>
        <pc:spChg chg="add del">
          <ac:chgData name="Sarah Burney" userId="11b09efd01d8afd9" providerId="LiveId" clId="{AA126F60-030A-4967-B977-E02D2227CBB7}" dt="2021-05-18T18:28:46.266" v="76" actId="26606"/>
          <ac:spMkLst>
            <pc:docMk/>
            <pc:sldMk cId="2777229941" sldId="260"/>
            <ac:spMk id="11" creationId="{B2DD41CD-8F47-4F56-AD12-4E2FF7696987}"/>
          </ac:spMkLst>
        </pc:spChg>
        <pc:spChg chg="add del">
          <ac:chgData name="Sarah Burney" userId="11b09efd01d8afd9" providerId="LiveId" clId="{AA126F60-030A-4967-B977-E02D2227CBB7}" dt="2021-05-18T18:28:50.363" v="78" actId="26606"/>
          <ac:spMkLst>
            <pc:docMk/>
            <pc:sldMk cId="2777229941" sldId="260"/>
            <ac:spMk id="13" creationId="{F9A95BEE-6BB1-4A28-A8E6-A34B2E42EF87}"/>
          </ac:spMkLst>
        </pc:spChg>
        <pc:spChg chg="add del">
          <ac:chgData name="Sarah Burney" userId="11b09efd01d8afd9" providerId="LiveId" clId="{AA126F60-030A-4967-B977-E02D2227CBB7}" dt="2021-05-18T18:28:50.363" v="78" actId="26606"/>
          <ac:spMkLst>
            <pc:docMk/>
            <pc:sldMk cId="2777229941" sldId="260"/>
            <ac:spMk id="14" creationId="{F56F5174-31D9-4DBB-AAB7-A1FD7BDB1352}"/>
          </ac:spMkLst>
        </pc:spChg>
        <pc:spChg chg="add del">
          <ac:chgData name="Sarah Burney" userId="11b09efd01d8afd9" providerId="LiveId" clId="{AA126F60-030A-4967-B977-E02D2227CBB7}" dt="2021-05-18T18:28:54.935" v="80" actId="26606"/>
          <ac:spMkLst>
            <pc:docMk/>
            <pc:sldMk cId="2777229941" sldId="260"/>
            <ac:spMk id="17" creationId="{C13237C8-E62C-4F0D-A318-BD6FB6C2D138}"/>
          </ac:spMkLst>
        </pc:spChg>
        <pc:spChg chg="add del">
          <ac:chgData name="Sarah Burney" userId="11b09efd01d8afd9" providerId="LiveId" clId="{AA126F60-030A-4967-B977-E02D2227CBB7}" dt="2021-05-18T18:28:54.935" v="80" actId="26606"/>
          <ac:spMkLst>
            <pc:docMk/>
            <pc:sldMk cId="2777229941" sldId="260"/>
            <ac:spMk id="18" creationId="{201CC55D-ED54-4C5C-95E6-10947BD1103B}"/>
          </ac:spMkLst>
        </pc:spChg>
        <pc:spChg chg="add del">
          <ac:chgData name="Sarah Burney" userId="11b09efd01d8afd9" providerId="LiveId" clId="{AA126F60-030A-4967-B977-E02D2227CBB7}" dt="2021-05-18T18:28:54.935" v="80" actId="26606"/>
          <ac:spMkLst>
            <pc:docMk/>
            <pc:sldMk cId="2777229941" sldId="260"/>
            <ac:spMk id="19" creationId="{19C9EAEA-39D0-4B0E-A0EB-51E7B26740B1}"/>
          </ac:spMkLst>
        </pc:spChg>
        <pc:spChg chg="add del">
          <ac:chgData name="Sarah Burney" userId="11b09efd01d8afd9" providerId="LiveId" clId="{AA126F60-030A-4967-B977-E02D2227CBB7}" dt="2021-05-18T18:28:54.935" v="80" actId="26606"/>
          <ac:spMkLst>
            <pc:docMk/>
            <pc:sldMk cId="2777229941" sldId="260"/>
            <ac:spMk id="22" creationId="{3873B707-463F-40B0-8227-E8CC6C67EB25}"/>
          </ac:spMkLst>
        </pc:spChg>
        <pc:spChg chg="add">
          <ac:chgData name="Sarah Burney" userId="11b09efd01d8afd9" providerId="LiveId" clId="{AA126F60-030A-4967-B977-E02D2227CBB7}" dt="2021-05-18T18:28:54.957" v="81" actId="26606"/>
          <ac:spMkLst>
            <pc:docMk/>
            <pc:sldMk cId="2777229941" sldId="260"/>
            <ac:spMk id="24" creationId="{45D37F4E-DDB4-456B-97E0-9937730A039F}"/>
          </ac:spMkLst>
        </pc:spChg>
        <pc:spChg chg="add">
          <ac:chgData name="Sarah Burney" userId="11b09efd01d8afd9" providerId="LiveId" clId="{AA126F60-030A-4967-B977-E02D2227CBB7}" dt="2021-05-18T18:28:54.957" v="81" actId="26606"/>
          <ac:spMkLst>
            <pc:docMk/>
            <pc:sldMk cId="2777229941" sldId="260"/>
            <ac:spMk id="25" creationId="{B2DD41CD-8F47-4F56-AD12-4E2FF7696987}"/>
          </ac:spMkLst>
        </pc:spChg>
        <pc:grpChg chg="add del">
          <ac:chgData name="Sarah Burney" userId="11b09efd01d8afd9" providerId="LiveId" clId="{AA126F60-030A-4967-B977-E02D2227CBB7}" dt="2021-05-18T18:28:54.935" v="80" actId="26606"/>
          <ac:grpSpMkLst>
            <pc:docMk/>
            <pc:sldMk cId="2777229941" sldId="260"/>
            <ac:grpSpMk id="20" creationId="{1DE889C7-FAD6-4397-98E2-05D503484459}"/>
          </ac:grpSpMkLst>
        </pc:grpChg>
        <pc:picChg chg="add mod">
          <ac:chgData name="Sarah Burney" userId="11b09efd01d8afd9" providerId="LiveId" clId="{AA126F60-030A-4967-B977-E02D2227CBB7}" dt="2021-05-18T18:28:54.957" v="81" actId="26606"/>
          <ac:picMkLst>
            <pc:docMk/>
            <pc:sldMk cId="2777229941" sldId="260"/>
            <ac:picMk id="4" creationId="{67AD743A-9393-451C-8E98-38388F035362}"/>
          </ac:picMkLst>
        </pc:picChg>
        <pc:picChg chg="add del">
          <ac:chgData name="Sarah Burney" userId="11b09efd01d8afd9" providerId="LiveId" clId="{AA126F60-030A-4967-B977-E02D2227CBB7}" dt="2021-05-18T18:28:50.363" v="78" actId="26606"/>
          <ac:picMkLst>
            <pc:docMk/>
            <pc:sldMk cId="2777229941" sldId="260"/>
            <ac:picMk id="15" creationId="{AE113210-7872-481A-ADE6-3A05CCAF5EB2}"/>
          </ac:picMkLst>
        </pc:picChg>
      </pc:sldChg>
      <pc:sldChg chg="modSp del mod">
        <pc:chgData name="Sarah Burney" userId="11b09efd01d8afd9" providerId="LiveId" clId="{AA126F60-030A-4967-B977-E02D2227CBB7}" dt="2021-05-18T18:34:17.564" v="103" actId="47"/>
        <pc:sldMkLst>
          <pc:docMk/>
          <pc:sldMk cId="3617215232" sldId="261"/>
        </pc:sldMkLst>
        <pc:spChg chg="mod">
          <ac:chgData name="Sarah Burney" userId="11b09efd01d8afd9" providerId="LiveId" clId="{AA126F60-030A-4967-B977-E02D2227CBB7}" dt="2021-05-18T18:26:10.611" v="56" actId="20577"/>
          <ac:spMkLst>
            <pc:docMk/>
            <pc:sldMk cId="3617215232" sldId="261"/>
            <ac:spMk id="3" creationId="{212806A9-FEE0-4BF6-B34A-DED5E33F8D80}"/>
          </ac:spMkLst>
        </pc:spChg>
      </pc:sldChg>
      <pc:sldChg chg="addSp modSp mod setBg">
        <pc:chgData name="Sarah Burney" userId="11b09efd01d8afd9" providerId="LiveId" clId="{AA126F60-030A-4967-B977-E02D2227CBB7}" dt="2021-05-18T19:00:14.725" v="901" actId="20577"/>
        <pc:sldMkLst>
          <pc:docMk/>
          <pc:sldMk cId="2423682974" sldId="262"/>
        </pc:sldMkLst>
        <pc:spChg chg="mod">
          <ac:chgData name="Sarah Burney" userId="11b09efd01d8afd9" providerId="LiveId" clId="{AA126F60-030A-4967-B977-E02D2227CBB7}" dt="2021-05-18T18:55:39.525" v="636" actId="26606"/>
          <ac:spMkLst>
            <pc:docMk/>
            <pc:sldMk cId="2423682974" sldId="262"/>
            <ac:spMk id="2" creationId="{CB837DD6-2EDF-4706-9D82-A0B7EDD2A1A9}"/>
          </ac:spMkLst>
        </pc:spChg>
        <pc:spChg chg="mod">
          <ac:chgData name="Sarah Burney" userId="11b09efd01d8afd9" providerId="LiveId" clId="{AA126F60-030A-4967-B977-E02D2227CBB7}" dt="2021-05-18T19:00:14.725" v="901" actId="20577"/>
          <ac:spMkLst>
            <pc:docMk/>
            <pc:sldMk cId="2423682974" sldId="262"/>
            <ac:spMk id="3" creationId="{D893B04A-0292-4367-898B-2EE3C3E35DB0}"/>
          </ac:spMkLst>
        </pc:spChg>
        <pc:spChg chg="add">
          <ac:chgData name="Sarah Burney" userId="11b09efd01d8afd9" providerId="LiveId" clId="{AA126F60-030A-4967-B977-E02D2227CBB7}" dt="2021-05-18T18:55:39.525" v="636" actId="26606"/>
          <ac:spMkLst>
            <pc:docMk/>
            <pc:sldMk cId="2423682974" sldId="262"/>
            <ac:spMk id="9" creationId="{45D37F4E-DDB4-456B-97E0-9937730A039F}"/>
          </ac:spMkLst>
        </pc:spChg>
        <pc:spChg chg="add">
          <ac:chgData name="Sarah Burney" userId="11b09efd01d8afd9" providerId="LiveId" clId="{AA126F60-030A-4967-B977-E02D2227CBB7}" dt="2021-05-18T18:55:39.525" v="636" actId="26606"/>
          <ac:spMkLst>
            <pc:docMk/>
            <pc:sldMk cId="2423682974" sldId="262"/>
            <ac:spMk id="11" creationId="{B2DD41CD-8F47-4F56-AD12-4E2FF7696987}"/>
          </ac:spMkLst>
        </pc:spChg>
        <pc:picChg chg="add mod">
          <ac:chgData name="Sarah Burney" userId="11b09efd01d8afd9" providerId="LiveId" clId="{AA126F60-030A-4967-B977-E02D2227CBB7}" dt="2021-05-18T18:55:39.525" v="636" actId="26606"/>
          <ac:picMkLst>
            <pc:docMk/>
            <pc:sldMk cId="2423682974" sldId="262"/>
            <ac:picMk id="4" creationId="{D841C375-3D5F-49F9-B40F-F6197EF1399E}"/>
          </ac:picMkLst>
        </pc:picChg>
      </pc:sldChg>
      <pc:sldChg chg="del">
        <pc:chgData name="Sarah Burney" userId="11b09efd01d8afd9" providerId="LiveId" clId="{AA126F60-030A-4967-B977-E02D2227CBB7}" dt="2021-05-18T18:45:33.025" v="229" actId="47"/>
        <pc:sldMkLst>
          <pc:docMk/>
          <pc:sldMk cId="2282856687" sldId="263"/>
        </pc:sldMkLst>
      </pc:sldChg>
      <pc:sldChg chg="add">
        <pc:chgData name="Sarah Burney" userId="11b09efd01d8afd9" providerId="LiveId" clId="{AA126F60-030A-4967-B977-E02D2227CBB7}" dt="2021-05-18T18:33:52.470" v="101" actId="2890"/>
        <pc:sldMkLst>
          <pc:docMk/>
          <pc:sldMk cId="2043690560" sldId="264"/>
        </pc:sldMkLst>
      </pc:sldChg>
      <pc:sldChg chg="modSp new del mod">
        <pc:chgData name="Sarah Burney" userId="11b09efd01d8afd9" providerId="LiveId" clId="{AA126F60-030A-4967-B977-E02D2227CBB7}" dt="2021-05-18T18:35:43.761" v="113" actId="47"/>
        <pc:sldMkLst>
          <pc:docMk/>
          <pc:sldMk cId="6558061" sldId="265"/>
        </pc:sldMkLst>
        <pc:spChg chg="mod">
          <ac:chgData name="Sarah Burney" userId="11b09efd01d8afd9" providerId="LiveId" clId="{AA126F60-030A-4967-B977-E02D2227CBB7}" dt="2021-05-18T18:35:23.420" v="112" actId="20577"/>
          <ac:spMkLst>
            <pc:docMk/>
            <pc:sldMk cId="6558061" sldId="265"/>
            <ac:spMk id="2" creationId="{F770A2E1-89F9-4E90-8C84-5C80649E077D}"/>
          </ac:spMkLst>
        </pc:spChg>
      </pc:sldChg>
      <pc:sldChg chg="modSp add mod">
        <pc:chgData name="Sarah Burney" userId="11b09efd01d8afd9" providerId="LiveId" clId="{AA126F60-030A-4967-B977-E02D2227CBB7}" dt="2021-05-18T18:45:19.964" v="228" actId="27636"/>
        <pc:sldMkLst>
          <pc:docMk/>
          <pc:sldMk cId="2229553263" sldId="265"/>
        </pc:sldMkLst>
        <pc:spChg chg="mod">
          <ac:chgData name="Sarah Burney" userId="11b09efd01d8afd9" providerId="LiveId" clId="{AA126F60-030A-4967-B977-E02D2227CBB7}" dt="2021-05-18T18:45:19.964" v="228" actId="27636"/>
          <ac:spMkLst>
            <pc:docMk/>
            <pc:sldMk cId="2229553263" sldId="265"/>
            <ac:spMk id="3" creationId="{D89F3BFC-35DE-4E96-95F8-1B78D3327727}"/>
          </ac:spMkLst>
        </pc:spChg>
      </pc:sldChg>
      <pc:sldChg chg="addSp delSp modSp new mod setBg">
        <pc:chgData name="Sarah Burney" userId="11b09efd01d8afd9" providerId="LiveId" clId="{AA126F60-030A-4967-B977-E02D2227CBB7}" dt="2021-05-18T19:18:04.368" v="1394" actId="20577"/>
        <pc:sldMkLst>
          <pc:docMk/>
          <pc:sldMk cId="2882567031" sldId="266"/>
        </pc:sldMkLst>
        <pc:spChg chg="mod">
          <ac:chgData name="Sarah Burney" userId="11b09efd01d8afd9" providerId="LiveId" clId="{AA126F60-030A-4967-B977-E02D2227CBB7}" dt="2021-05-18T19:17:06.956" v="1337" actId="26606"/>
          <ac:spMkLst>
            <pc:docMk/>
            <pc:sldMk cId="2882567031" sldId="266"/>
            <ac:spMk id="2" creationId="{B00A14E3-4B10-463A-A750-DB775B5E15EE}"/>
          </ac:spMkLst>
        </pc:spChg>
        <pc:spChg chg="mod">
          <ac:chgData name="Sarah Burney" userId="11b09efd01d8afd9" providerId="LiveId" clId="{AA126F60-030A-4967-B977-E02D2227CBB7}" dt="2021-05-18T19:18:04.368" v="1394" actId="20577"/>
          <ac:spMkLst>
            <pc:docMk/>
            <pc:sldMk cId="2882567031" sldId="266"/>
            <ac:spMk id="3" creationId="{8984AC99-ED8B-4964-B14B-ED449F1E06FB}"/>
          </ac:spMkLst>
        </pc:spChg>
        <pc:spChg chg="add del">
          <ac:chgData name="Sarah Burney" userId="11b09efd01d8afd9" providerId="LiveId" clId="{AA126F60-030A-4967-B977-E02D2227CBB7}" dt="2021-05-18T19:17:06.956" v="1337" actId="26606"/>
          <ac:spMkLst>
            <pc:docMk/>
            <pc:sldMk cId="2882567031" sldId="266"/>
            <ac:spMk id="8" creationId="{777A147A-9ED8-46B4-8660-1B3C2AA880B5}"/>
          </ac:spMkLst>
        </pc:spChg>
        <pc:spChg chg="add del">
          <ac:chgData name="Sarah Burney" userId="11b09efd01d8afd9" providerId="LiveId" clId="{AA126F60-030A-4967-B977-E02D2227CBB7}" dt="2021-05-18T19:17:06.956" v="1337" actId="26606"/>
          <ac:spMkLst>
            <pc:docMk/>
            <pc:sldMk cId="2882567031" sldId="266"/>
            <ac:spMk id="10" creationId="{5D6C15A0-C087-4593-8414-2B4EC1CDC3DE}"/>
          </ac:spMkLst>
        </pc:spChg>
        <pc:spChg chg="add">
          <ac:chgData name="Sarah Burney" userId="11b09efd01d8afd9" providerId="LiveId" clId="{AA126F60-030A-4967-B977-E02D2227CBB7}" dt="2021-05-18T19:17:06.956" v="1337" actId="26606"/>
          <ac:spMkLst>
            <pc:docMk/>
            <pc:sldMk cId="2882567031" sldId="266"/>
            <ac:spMk id="15" creationId="{2B566528-1B12-4246-9431-5C2D7D081168}"/>
          </ac:spMkLst>
        </pc:spChg>
        <pc:spChg chg="add">
          <ac:chgData name="Sarah Burney" userId="11b09efd01d8afd9" providerId="LiveId" clId="{AA126F60-030A-4967-B977-E02D2227CBB7}" dt="2021-05-18T19:17:06.956" v="1337" actId="26606"/>
          <ac:spMkLst>
            <pc:docMk/>
            <pc:sldMk cId="2882567031" sldId="266"/>
            <ac:spMk id="17" creationId="{D3F51FEB-38FB-4F6C-9F7B-2F2AFAB65463}"/>
          </ac:spMkLst>
        </pc:spChg>
        <pc:spChg chg="add">
          <ac:chgData name="Sarah Burney" userId="11b09efd01d8afd9" providerId="LiveId" clId="{AA126F60-030A-4967-B977-E02D2227CBB7}" dt="2021-05-18T19:17:06.956" v="1337" actId="26606"/>
          <ac:spMkLst>
            <pc:docMk/>
            <pc:sldMk cId="2882567031" sldId="266"/>
            <ac:spMk id="19" creationId="{1E547BA6-BAE0-43BB-A7CA-60F69CE252F0}"/>
          </ac:spMkLst>
        </pc:spChg>
        <pc:grpChg chg="add">
          <ac:chgData name="Sarah Burney" userId="11b09efd01d8afd9" providerId="LiveId" clId="{AA126F60-030A-4967-B977-E02D2227CBB7}" dt="2021-05-18T19:17:06.956" v="1337" actId="26606"/>
          <ac:grpSpMkLst>
            <pc:docMk/>
            <pc:sldMk cId="2882567031" sldId="266"/>
            <ac:grpSpMk id="21" creationId="{912209CB-3E4C-43AE-B507-08269FAE89F5}"/>
          </ac:grpSpMkLst>
        </pc:grpChg>
        <pc:picChg chg="add mod">
          <ac:chgData name="Sarah Burney" userId="11b09efd01d8afd9" providerId="LiveId" clId="{AA126F60-030A-4967-B977-E02D2227CBB7}" dt="2021-05-18T19:17:06.956" v="1337" actId="26606"/>
          <ac:picMkLst>
            <pc:docMk/>
            <pc:sldMk cId="2882567031" sldId="266"/>
            <ac:picMk id="4" creationId="{875A5E5E-B9B2-4C89-9462-4E2B36D39A11}"/>
          </ac:picMkLst>
        </pc:picChg>
      </pc:sldChg>
      <pc:sldChg chg="modSp new mod">
        <pc:chgData name="Sarah Burney" userId="11b09efd01d8afd9" providerId="LiveId" clId="{AA126F60-030A-4967-B977-E02D2227CBB7}" dt="2021-05-18T19:18:57.519" v="1496" actId="20577"/>
        <pc:sldMkLst>
          <pc:docMk/>
          <pc:sldMk cId="1311727087" sldId="267"/>
        </pc:sldMkLst>
        <pc:spChg chg="mod">
          <ac:chgData name="Sarah Burney" userId="11b09efd01d8afd9" providerId="LiveId" clId="{AA126F60-030A-4967-B977-E02D2227CBB7}" dt="2021-05-18T19:18:43.332" v="1437" actId="5793"/>
          <ac:spMkLst>
            <pc:docMk/>
            <pc:sldMk cId="1311727087" sldId="267"/>
            <ac:spMk id="2" creationId="{C1BAAAAD-FEF1-4CCD-9B24-BA2D044A57C2}"/>
          </ac:spMkLst>
        </pc:spChg>
        <pc:spChg chg="mod">
          <ac:chgData name="Sarah Burney" userId="11b09efd01d8afd9" providerId="LiveId" clId="{AA126F60-030A-4967-B977-E02D2227CBB7}" dt="2021-05-18T19:18:57.519" v="1496" actId="20577"/>
          <ac:spMkLst>
            <pc:docMk/>
            <pc:sldMk cId="1311727087" sldId="267"/>
            <ac:spMk id="3" creationId="{6A643639-7C31-4CB5-A090-3EDDAC02FD57}"/>
          </ac:spMkLst>
        </pc:spChg>
      </pc:sldChg>
      <pc:sldChg chg="addSp delSp modSp add mod">
        <pc:chgData name="Sarah Burney" userId="11b09efd01d8afd9" providerId="LiveId" clId="{AA126F60-030A-4967-B977-E02D2227CBB7}" dt="2021-05-18T19:18:11.395" v="1395" actId="5793"/>
        <pc:sldMkLst>
          <pc:docMk/>
          <pc:sldMk cId="2009323411" sldId="268"/>
        </pc:sldMkLst>
        <pc:spChg chg="mod">
          <ac:chgData name="Sarah Burney" userId="11b09efd01d8afd9" providerId="LiveId" clId="{AA126F60-030A-4967-B977-E02D2227CBB7}" dt="2021-05-18T19:14:06.531" v="1329" actId="26606"/>
          <ac:spMkLst>
            <pc:docMk/>
            <pc:sldMk cId="2009323411" sldId="268"/>
            <ac:spMk id="2" creationId="{B00A14E3-4B10-463A-A750-DB775B5E15EE}"/>
          </ac:spMkLst>
        </pc:spChg>
        <pc:spChg chg="mod">
          <ac:chgData name="Sarah Burney" userId="11b09efd01d8afd9" providerId="LiveId" clId="{AA126F60-030A-4967-B977-E02D2227CBB7}" dt="2021-05-18T19:18:11.395" v="1395" actId="5793"/>
          <ac:spMkLst>
            <pc:docMk/>
            <pc:sldMk cId="2009323411" sldId="268"/>
            <ac:spMk id="3" creationId="{8984AC99-ED8B-4964-B14B-ED449F1E06FB}"/>
          </ac:spMkLst>
        </pc:spChg>
        <pc:spChg chg="del">
          <ac:chgData name="Sarah Burney" userId="11b09efd01d8afd9" providerId="LiveId" clId="{AA126F60-030A-4967-B977-E02D2227CBB7}" dt="2021-05-18T19:14:06.531" v="1329" actId="26606"/>
          <ac:spMkLst>
            <pc:docMk/>
            <pc:sldMk cId="2009323411" sldId="268"/>
            <ac:spMk id="8" creationId="{777A147A-9ED8-46B4-8660-1B3C2AA880B5}"/>
          </ac:spMkLst>
        </pc:spChg>
        <pc:spChg chg="del">
          <ac:chgData name="Sarah Burney" userId="11b09efd01d8afd9" providerId="LiveId" clId="{AA126F60-030A-4967-B977-E02D2227CBB7}" dt="2021-05-18T19:14:06.531" v="1329" actId="26606"/>
          <ac:spMkLst>
            <pc:docMk/>
            <pc:sldMk cId="2009323411" sldId="268"/>
            <ac:spMk id="10" creationId="{5D6C15A0-C087-4593-8414-2B4EC1CDC3DE}"/>
          </ac:spMkLst>
        </pc:spChg>
        <pc:spChg chg="add">
          <ac:chgData name="Sarah Burney" userId="11b09efd01d8afd9" providerId="LiveId" clId="{AA126F60-030A-4967-B977-E02D2227CBB7}" dt="2021-05-18T19:14:06.531" v="1329" actId="26606"/>
          <ac:spMkLst>
            <pc:docMk/>
            <pc:sldMk cId="2009323411" sldId="268"/>
            <ac:spMk id="15" creationId="{2B566528-1B12-4246-9431-5C2D7D081168}"/>
          </ac:spMkLst>
        </pc:spChg>
        <pc:spChg chg="add">
          <ac:chgData name="Sarah Burney" userId="11b09efd01d8afd9" providerId="LiveId" clId="{AA126F60-030A-4967-B977-E02D2227CBB7}" dt="2021-05-18T19:14:06.531" v="1329" actId="26606"/>
          <ac:spMkLst>
            <pc:docMk/>
            <pc:sldMk cId="2009323411" sldId="268"/>
            <ac:spMk id="17" creationId="{D3F51FEB-38FB-4F6C-9F7B-2F2AFAB65463}"/>
          </ac:spMkLst>
        </pc:spChg>
        <pc:spChg chg="add">
          <ac:chgData name="Sarah Burney" userId="11b09efd01d8afd9" providerId="LiveId" clId="{AA126F60-030A-4967-B977-E02D2227CBB7}" dt="2021-05-18T19:14:06.531" v="1329" actId="26606"/>
          <ac:spMkLst>
            <pc:docMk/>
            <pc:sldMk cId="2009323411" sldId="268"/>
            <ac:spMk id="19" creationId="{1E547BA6-BAE0-43BB-A7CA-60F69CE252F0}"/>
          </ac:spMkLst>
        </pc:spChg>
        <pc:grpChg chg="add">
          <ac:chgData name="Sarah Burney" userId="11b09efd01d8afd9" providerId="LiveId" clId="{AA126F60-030A-4967-B977-E02D2227CBB7}" dt="2021-05-18T19:14:06.531" v="1329" actId="26606"/>
          <ac:grpSpMkLst>
            <pc:docMk/>
            <pc:sldMk cId="2009323411" sldId="268"/>
            <ac:grpSpMk id="21" creationId="{912209CB-3E4C-43AE-B507-08269FAE89F5}"/>
          </ac:grpSpMkLst>
        </pc:grpChg>
        <pc:picChg chg="add mod">
          <ac:chgData name="Sarah Burney" userId="11b09efd01d8afd9" providerId="LiveId" clId="{AA126F60-030A-4967-B977-E02D2227CBB7}" dt="2021-05-18T19:14:24.899" v="1331" actId="27614"/>
          <ac:picMkLst>
            <pc:docMk/>
            <pc:sldMk cId="2009323411" sldId="268"/>
            <ac:picMk id="4" creationId="{046436EF-C94E-4FF5-99E4-4EBD5975C3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728E9-1F0D-43D1-B224-08BB3E825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87F1C-EAB0-4540-A7C5-14ED90B0D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9D2B2-972C-4B06-BACF-43A7153B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FD4-7710-4E36-9E5F-B7D4A3804451}" type="datetimeFigureOut">
              <a:rPr lang="en-AU" smtClean="0"/>
              <a:t>25/07/2021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C1D16-4009-4570-9B24-9C448EB1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A6AA1-BDE0-446F-B50C-32638616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1006-2C5E-46AC-8126-88A814DA5D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41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A454-D1BC-4300-801D-2AA094F0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807F5-A54F-4D10-B625-71A447627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6058-D1D8-4174-9099-B8411249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FD4-7710-4E36-9E5F-B7D4A3804451}" type="datetimeFigureOut">
              <a:rPr lang="en-AU" smtClean="0"/>
              <a:t>25/07/2021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D1C66-3000-43C1-8326-D51D12F13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C7B21-2AAA-4C15-9344-D58EEF5F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1006-2C5E-46AC-8126-88A814DA5D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10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FA906-CF24-45AC-A67D-D5EB44D8C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7737B-09D7-4781-BE1E-75298A7B8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13EBD-6676-40C7-B160-04AC0E0A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FD4-7710-4E36-9E5F-B7D4A3804451}" type="datetimeFigureOut">
              <a:rPr lang="en-AU" smtClean="0"/>
              <a:t>25/07/2021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FBF53-3035-4841-8135-EA6732952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8A55-8596-4F71-88E4-31FCE1A2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1006-2C5E-46AC-8126-88A814DA5D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72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CB29-ED15-4712-B5BC-77A46EC1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561D5-0ECA-4F79-9BDC-06184405C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4B37F-8827-481C-87BB-DB87175E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FD4-7710-4E36-9E5F-B7D4A3804451}" type="datetimeFigureOut">
              <a:rPr lang="en-AU" smtClean="0"/>
              <a:t>25/07/2021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27BE2-F6DE-4339-8B82-02E61168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E87D5-ACAA-4700-A61C-C1AF8FFA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1006-2C5E-46AC-8126-88A814DA5D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789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7BC2-7255-4618-99F2-9B18EA1F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3B445-7735-4A8A-99FD-E66BD5F1A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5BEAE-1243-4293-8DAB-49E0C7C2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FD4-7710-4E36-9E5F-B7D4A3804451}" type="datetimeFigureOut">
              <a:rPr lang="en-AU" smtClean="0"/>
              <a:t>25/07/2021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A8B9-B294-4F03-B0A4-13189B40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2C966-5288-43E3-A8ED-228731E5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1006-2C5E-46AC-8126-88A814DA5D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03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752B-2743-4CC5-838C-1F56B217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E11F-C789-4144-8A98-D48E0417B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E149F-F557-4B0D-83CF-9DB980B01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A245E-642B-4386-8BE6-41A11C8E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FD4-7710-4E36-9E5F-B7D4A3804451}" type="datetimeFigureOut">
              <a:rPr lang="en-AU" smtClean="0"/>
              <a:t>25/07/2021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EE9EE-78DB-407F-8532-1622F087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63E57-21CD-4308-8FBC-BE47D9C9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1006-2C5E-46AC-8126-88A814DA5D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756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E18F-58DD-453A-9CFE-D87E37A6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15EBE-FDB1-42B5-87EE-09DD6A481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6C98F-7CB2-4929-AE9C-F08F315D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7BEB3-226A-4615-9FA9-C12201F8E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4BA6B-FB1C-47A2-BFAA-30A0E8D7B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EDE45-4BC5-4D5A-8C01-4F224969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FD4-7710-4E36-9E5F-B7D4A3804451}" type="datetimeFigureOut">
              <a:rPr lang="en-AU" smtClean="0"/>
              <a:t>25/07/2021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F0C8D-7839-4FE4-A800-F0202740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C3ECE-7C5A-4203-AE68-8239029B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1006-2C5E-46AC-8126-88A814DA5D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6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05EA-CECB-4ABB-B663-65DCB7F2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65523-9672-489D-AEC6-D0420043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FD4-7710-4E36-9E5F-B7D4A3804451}" type="datetimeFigureOut">
              <a:rPr lang="en-AU" smtClean="0"/>
              <a:t>25/07/2021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47E4C-8E1E-4C5A-8A11-ACEF74B3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54183-1E21-4D93-B93D-BA2E78C0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1006-2C5E-46AC-8126-88A814DA5D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814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8EE19-D49D-4B80-B98E-BD7ACFF7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FD4-7710-4E36-9E5F-B7D4A3804451}" type="datetimeFigureOut">
              <a:rPr lang="en-AU" smtClean="0"/>
              <a:t>25/07/2021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47CED-EC23-468D-8173-C396B185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E1568-3730-42EF-AB67-1FC6F383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1006-2C5E-46AC-8126-88A814DA5D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8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6EEB-BD14-4560-9036-828331A0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037FD-C596-4F19-A1A9-CD292C42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CC19-7D0C-4AED-8BFB-4B2CBB4CD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31989-B5F4-4F8D-94D8-789C86BD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FD4-7710-4E36-9E5F-B7D4A3804451}" type="datetimeFigureOut">
              <a:rPr lang="en-AU" smtClean="0"/>
              <a:t>25/07/2021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636CB-B2BC-4C87-9842-5D276C59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14A72-1A42-460F-A9C3-BD56370D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1006-2C5E-46AC-8126-88A814DA5D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52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474F-716C-43D5-A44A-4A07C7EE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729EE-4067-47AE-9E8F-FF5D4828A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ABF62-7452-4295-A598-921E4B6B2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A2421-8264-4CA5-8A3D-1701198D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AFD4-7710-4E36-9E5F-B7D4A3804451}" type="datetimeFigureOut">
              <a:rPr lang="en-AU" smtClean="0"/>
              <a:t>25/07/2021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6F671-303D-47B9-B186-B59C9146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6298D-57E5-4AFD-B628-4F221908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1006-2C5E-46AC-8126-88A814DA5D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4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C7C60-6743-47C1-8B61-71B9E436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47935-D486-4CDA-BF5A-E14D78FD8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B96A0-CA20-47D4-B62B-194F786F1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AFD4-7710-4E36-9E5F-B7D4A3804451}" type="datetimeFigureOut">
              <a:rPr lang="en-AU" smtClean="0"/>
              <a:t>25/07/2021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BADFB-8104-4277-BCDF-402289FE9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6BD30-B181-4D19-A751-613D4ADBF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1006-2C5E-46AC-8126-88A814DA5D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59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extLst>
              <a:ext uri="{FF2B5EF4-FFF2-40B4-BE49-F238E27FC236}">
                <a16:creationId xmlns:a16="http://schemas.microsoft.com/office/drawing/2014/main" id="{D3DBA8ED-5911-4260-87F3-DCA517AF30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A5E37-89C7-4C54-B2D2-591953920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AU" sz="5200" dirty="0">
                <a:solidFill>
                  <a:srgbClr val="FFFFFF"/>
                </a:solidFill>
              </a:rPr>
              <a:t>Poetry 2: Rhythm/Meter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57C36-D359-411B-98CF-0C93A1DB7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86334-3C85-468C-8C5A-E2FC8F02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AU" sz="5400" dirty="0"/>
              <a:t>Emphasis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41C54-ABA1-463C-9DE5-76E818952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7970139" cy="3547872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AU" sz="2000" dirty="0"/>
              <a:t>In spoken English we give more weight or emphasis to some syllables in words</a:t>
            </a:r>
          </a:p>
          <a:p>
            <a:r>
              <a:rPr lang="en-AU" sz="2000" dirty="0">
                <a:highlight>
                  <a:srgbClr val="FFFF00"/>
                </a:highlight>
              </a:rPr>
              <a:t>Dan</a:t>
            </a:r>
            <a:r>
              <a:rPr lang="en-AU" sz="2000" dirty="0"/>
              <a:t>-ger-</a:t>
            </a:r>
            <a:r>
              <a:rPr lang="en-AU" sz="2000" dirty="0" err="1"/>
              <a:t>ous</a:t>
            </a:r>
            <a:r>
              <a:rPr lang="en-AU" sz="2000" dirty="0"/>
              <a:t> (DAH da da)</a:t>
            </a:r>
          </a:p>
          <a:p>
            <a:r>
              <a:rPr lang="en-AU" sz="2000" dirty="0"/>
              <a:t>Ca-</a:t>
            </a:r>
            <a:r>
              <a:rPr lang="en-AU" sz="2000" dirty="0" err="1">
                <a:highlight>
                  <a:srgbClr val="FFFF00"/>
                </a:highlight>
              </a:rPr>
              <a:t>tas</a:t>
            </a:r>
            <a:r>
              <a:rPr lang="en-AU" sz="2000" dirty="0"/>
              <a:t>-</a:t>
            </a:r>
            <a:r>
              <a:rPr lang="en-AU" sz="2000" dirty="0" err="1"/>
              <a:t>tro-phe</a:t>
            </a:r>
            <a:r>
              <a:rPr lang="en-AU" sz="2000" dirty="0"/>
              <a:t> (da DAH da da)</a:t>
            </a:r>
          </a:p>
          <a:p>
            <a:r>
              <a:rPr lang="en-AU" sz="2000" dirty="0"/>
              <a:t>Un-a-</a:t>
            </a:r>
            <a:r>
              <a:rPr lang="en-AU" sz="2000" dirty="0">
                <a:highlight>
                  <a:srgbClr val="FFFF00"/>
                </a:highlight>
              </a:rPr>
              <a:t>void</a:t>
            </a:r>
            <a:r>
              <a:rPr lang="en-AU" sz="2000" dirty="0"/>
              <a:t>-a-</a:t>
            </a:r>
            <a:r>
              <a:rPr lang="en-AU" sz="2000" dirty="0" err="1"/>
              <a:t>ble</a:t>
            </a:r>
            <a:r>
              <a:rPr lang="en-AU" sz="2000" dirty="0"/>
              <a:t> (da </a:t>
            </a:r>
            <a:r>
              <a:rPr lang="en-AU" sz="2000" dirty="0" err="1"/>
              <a:t>da</a:t>
            </a:r>
            <a:r>
              <a:rPr lang="en-AU" sz="2000" dirty="0"/>
              <a:t> DAH da da)</a:t>
            </a:r>
          </a:p>
          <a:p>
            <a:endParaRPr lang="en-AU" sz="2000" dirty="0"/>
          </a:p>
          <a:p>
            <a:pPr marL="0" indent="0">
              <a:buNone/>
            </a:pPr>
            <a:r>
              <a:rPr lang="en-AU" sz="2000" dirty="0"/>
              <a:t>Try saying them with the emphasis on the wrong syllables!</a:t>
            </a:r>
          </a:p>
          <a:p>
            <a:r>
              <a:rPr lang="en-AU" sz="2000" dirty="0"/>
              <a:t>Dan-ger-OUS</a:t>
            </a:r>
          </a:p>
          <a:p>
            <a:r>
              <a:rPr lang="en-AU" sz="2000" dirty="0"/>
              <a:t>Ca-</a:t>
            </a:r>
            <a:r>
              <a:rPr lang="en-AU" sz="2000" dirty="0" err="1"/>
              <a:t>tas</a:t>
            </a:r>
            <a:r>
              <a:rPr lang="en-AU" sz="2000" dirty="0"/>
              <a:t>-TRO-</a:t>
            </a:r>
            <a:r>
              <a:rPr lang="en-AU" sz="2000" dirty="0" err="1"/>
              <a:t>phe</a:t>
            </a:r>
            <a:endParaRPr lang="en-AU" sz="2000" dirty="0"/>
          </a:p>
          <a:p>
            <a:r>
              <a:rPr lang="en-AU" sz="2000" dirty="0"/>
              <a:t>Un-A-void-a-BLE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23E0C-B43E-4C08-A527-828DF235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14"/>
          <a:stretch/>
        </p:blipFill>
        <p:spPr>
          <a:xfrm>
            <a:off x="8928362" y="3344235"/>
            <a:ext cx="1948847" cy="3599493"/>
          </a:xfrm>
          <a:prstGeom prst="rect">
            <a:avLst/>
          </a:prstGeom>
        </p:spPr>
      </p:pic>
      <p:pic>
        <p:nvPicPr>
          <p:cNvPr id="1026" name="Picture 2" descr="The importance of a catastrophe review | PropertyCasualty360">
            <a:extLst>
              <a:ext uri="{FF2B5EF4-FFF2-40B4-BE49-F238E27FC236}">
                <a16:creationId xmlns:a16="http://schemas.microsoft.com/office/drawing/2014/main" id="{4CE700B5-F91E-4DF0-8FB9-D973F543D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8"/>
          <a:stretch/>
        </p:blipFill>
        <p:spPr bwMode="auto">
          <a:xfrm>
            <a:off x="8928362" y="-198844"/>
            <a:ext cx="1948847" cy="357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2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C109D-2917-443C-99C6-B9521498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/>
              <a:t>What is meter?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806A9-FEE0-4BF6-B34A-DED5E33F8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AU" sz="2200" dirty="0"/>
              <a:t>When words are arranged so that ‘stressed’ (emphasised) and ‘unstressed’ (non-emphasised) syllables form a pattern</a:t>
            </a:r>
          </a:p>
          <a:p>
            <a:r>
              <a:rPr lang="en-AU" sz="2200" dirty="0"/>
              <a:t>Gives it a beat</a:t>
            </a:r>
          </a:p>
          <a:p>
            <a:endParaRPr lang="en-AU" sz="2200" dirty="0"/>
          </a:p>
          <a:p>
            <a:pPr marL="0" indent="0">
              <a:buNone/>
            </a:pPr>
            <a:r>
              <a:rPr lang="en-GB" sz="2200" dirty="0"/>
              <a:t>Will there really be a morning</a:t>
            </a:r>
          </a:p>
          <a:p>
            <a:pPr marL="0" indent="0">
              <a:buNone/>
            </a:pPr>
            <a:r>
              <a:rPr lang="en-GB" sz="2200" dirty="0"/>
              <a:t>Is there such a thing as day?</a:t>
            </a:r>
          </a:p>
          <a:p>
            <a:pPr marL="0" indent="0">
              <a:buNone/>
            </a:pPr>
            <a:r>
              <a:rPr lang="en-GB" sz="2200" dirty="0"/>
              <a:t>Could I see it from the mountains</a:t>
            </a:r>
          </a:p>
          <a:p>
            <a:pPr marL="0" indent="0">
              <a:buNone/>
            </a:pPr>
            <a:r>
              <a:rPr lang="en-GB" sz="2200" dirty="0"/>
              <a:t>If I were as tall as they?</a:t>
            </a:r>
            <a:endParaRPr lang="en-AU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BCABC-EFE0-419A-AAB0-49C59E910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31" r="4" b="7568"/>
          <a:stretch/>
        </p:blipFill>
        <p:spPr>
          <a:xfrm>
            <a:off x="7678443" y="2300582"/>
            <a:ext cx="3941064" cy="39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C109D-2917-443C-99C6-B9521498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/>
              <a:t>What is meter?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806A9-FEE0-4BF6-B34A-DED5E33F8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AU" sz="2200" dirty="0"/>
              <a:t>When words are arranged so that ‘stressed’ (emphasised) and ‘unstressed’ (non-emphasised) syllables form a pattern</a:t>
            </a:r>
          </a:p>
          <a:p>
            <a:r>
              <a:rPr lang="en-AU" sz="2200" dirty="0"/>
              <a:t>Gives it a beat</a:t>
            </a:r>
          </a:p>
          <a:p>
            <a:endParaRPr lang="en-AU" sz="2200" dirty="0"/>
          </a:p>
          <a:p>
            <a:pPr marL="0" indent="0">
              <a:buNone/>
            </a:pPr>
            <a:r>
              <a:rPr lang="en-GB" sz="2200" dirty="0">
                <a:highlight>
                  <a:srgbClr val="FF00FF"/>
                </a:highlight>
              </a:rPr>
              <a:t>Will</a:t>
            </a:r>
            <a:r>
              <a:rPr lang="en-GB" sz="2200" dirty="0"/>
              <a:t> there </a:t>
            </a:r>
            <a:r>
              <a:rPr lang="en-GB" sz="2200" dirty="0">
                <a:highlight>
                  <a:srgbClr val="FF00FF"/>
                </a:highlight>
              </a:rPr>
              <a:t>real</a:t>
            </a:r>
            <a:r>
              <a:rPr lang="en-GB" sz="2200" dirty="0"/>
              <a:t>ly </a:t>
            </a:r>
            <a:r>
              <a:rPr lang="en-GB" sz="2200" dirty="0">
                <a:highlight>
                  <a:srgbClr val="FF00FF"/>
                </a:highlight>
              </a:rPr>
              <a:t>be</a:t>
            </a:r>
            <a:r>
              <a:rPr lang="en-GB" sz="2200" dirty="0"/>
              <a:t> a </a:t>
            </a:r>
            <a:r>
              <a:rPr lang="en-GB" sz="2200" dirty="0">
                <a:highlight>
                  <a:srgbClr val="FF00FF"/>
                </a:highlight>
              </a:rPr>
              <a:t>mor</a:t>
            </a:r>
            <a:r>
              <a:rPr lang="en-GB" sz="2200" dirty="0"/>
              <a:t>ning</a:t>
            </a:r>
          </a:p>
          <a:p>
            <a:pPr marL="0" indent="0">
              <a:buNone/>
            </a:pPr>
            <a:r>
              <a:rPr lang="en-GB" sz="2200" dirty="0">
                <a:highlight>
                  <a:srgbClr val="FF00FF"/>
                </a:highlight>
              </a:rPr>
              <a:t>Is</a:t>
            </a:r>
            <a:r>
              <a:rPr lang="en-GB" sz="2200" dirty="0"/>
              <a:t> there </a:t>
            </a:r>
            <a:r>
              <a:rPr lang="en-GB" sz="2200" dirty="0">
                <a:highlight>
                  <a:srgbClr val="FF00FF"/>
                </a:highlight>
              </a:rPr>
              <a:t>such</a:t>
            </a:r>
            <a:r>
              <a:rPr lang="en-GB" sz="2200" dirty="0"/>
              <a:t> a </a:t>
            </a:r>
            <a:r>
              <a:rPr lang="en-GB" sz="2200" dirty="0">
                <a:highlight>
                  <a:srgbClr val="FF00FF"/>
                </a:highlight>
              </a:rPr>
              <a:t>thing</a:t>
            </a:r>
            <a:r>
              <a:rPr lang="en-GB" sz="2200" dirty="0"/>
              <a:t> as </a:t>
            </a:r>
            <a:r>
              <a:rPr lang="en-GB" sz="2200" dirty="0">
                <a:highlight>
                  <a:srgbClr val="FF00FF"/>
                </a:highlight>
              </a:rPr>
              <a:t>day</a:t>
            </a:r>
            <a:r>
              <a:rPr lang="en-GB" sz="2200" dirty="0"/>
              <a:t>?</a:t>
            </a:r>
          </a:p>
          <a:p>
            <a:pPr marL="0" indent="0">
              <a:buNone/>
            </a:pPr>
            <a:r>
              <a:rPr lang="en-GB" sz="2200" dirty="0">
                <a:highlight>
                  <a:srgbClr val="FF00FF"/>
                </a:highlight>
              </a:rPr>
              <a:t>Could</a:t>
            </a:r>
            <a:r>
              <a:rPr lang="en-GB" sz="2200" dirty="0"/>
              <a:t> I </a:t>
            </a:r>
            <a:r>
              <a:rPr lang="en-GB" sz="2200" dirty="0">
                <a:highlight>
                  <a:srgbClr val="FF00FF"/>
                </a:highlight>
              </a:rPr>
              <a:t>see</a:t>
            </a:r>
            <a:r>
              <a:rPr lang="en-GB" sz="2200" dirty="0"/>
              <a:t> it </a:t>
            </a:r>
            <a:r>
              <a:rPr lang="en-GB" sz="2200" dirty="0">
                <a:highlight>
                  <a:srgbClr val="FF00FF"/>
                </a:highlight>
              </a:rPr>
              <a:t>from</a:t>
            </a:r>
            <a:r>
              <a:rPr lang="en-GB" sz="2200" dirty="0"/>
              <a:t> the </a:t>
            </a:r>
            <a:r>
              <a:rPr lang="en-GB" sz="2200" dirty="0">
                <a:highlight>
                  <a:srgbClr val="FF00FF"/>
                </a:highlight>
              </a:rPr>
              <a:t>moun</a:t>
            </a:r>
            <a:r>
              <a:rPr lang="en-GB" sz="2200" dirty="0"/>
              <a:t>tains</a:t>
            </a:r>
          </a:p>
          <a:p>
            <a:pPr marL="0" indent="0">
              <a:buNone/>
            </a:pPr>
            <a:r>
              <a:rPr lang="en-GB" sz="2200" dirty="0">
                <a:highlight>
                  <a:srgbClr val="FF00FF"/>
                </a:highlight>
              </a:rPr>
              <a:t>If</a:t>
            </a:r>
            <a:r>
              <a:rPr lang="en-GB" sz="2200" dirty="0"/>
              <a:t> I </a:t>
            </a:r>
            <a:r>
              <a:rPr lang="en-GB" sz="2200" dirty="0">
                <a:highlight>
                  <a:srgbClr val="FF00FF"/>
                </a:highlight>
              </a:rPr>
              <a:t>were</a:t>
            </a:r>
            <a:r>
              <a:rPr lang="en-GB" sz="2200" dirty="0"/>
              <a:t> as </a:t>
            </a:r>
            <a:r>
              <a:rPr lang="en-GB" sz="2200" dirty="0">
                <a:highlight>
                  <a:srgbClr val="FF00FF"/>
                </a:highlight>
              </a:rPr>
              <a:t>tall</a:t>
            </a:r>
            <a:r>
              <a:rPr lang="en-GB" sz="2200" dirty="0"/>
              <a:t> as </a:t>
            </a:r>
            <a:r>
              <a:rPr lang="en-GB" sz="2200" dirty="0">
                <a:highlight>
                  <a:srgbClr val="FF00FF"/>
                </a:highlight>
              </a:rPr>
              <a:t>they</a:t>
            </a:r>
            <a:r>
              <a:rPr lang="en-GB" sz="2200" dirty="0"/>
              <a:t>?</a:t>
            </a:r>
            <a:endParaRPr lang="en-AU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BCABC-EFE0-419A-AAB0-49C59E910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31" r="4" b="7568"/>
          <a:stretch/>
        </p:blipFill>
        <p:spPr>
          <a:xfrm>
            <a:off x="7678443" y="2300582"/>
            <a:ext cx="3941064" cy="39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9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B6BE8-4514-424C-A1D1-62BC38C3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/>
              <a:t>Syllables vs meter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F3BFC-35DE-4E96-95F8-1B78D332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000"/>
              <a:t>Even if two lines have the same number of syllables, they won’t have the same ‘beat’ if the emphasis is different</a:t>
            </a:r>
          </a:p>
          <a:p>
            <a:pPr marL="0" indent="0">
              <a:buNone/>
            </a:pPr>
            <a:endParaRPr lang="en-AU" sz="2000"/>
          </a:p>
          <a:p>
            <a:pPr marL="0" indent="0">
              <a:buNone/>
            </a:pPr>
            <a:r>
              <a:rPr lang="en-AU" sz="2000"/>
              <a:t>Compare: </a:t>
            </a:r>
          </a:p>
          <a:p>
            <a:pPr marL="0" indent="0">
              <a:buNone/>
            </a:pPr>
            <a:endParaRPr lang="en-AU" sz="2000"/>
          </a:p>
          <a:p>
            <a:pPr marL="0" indent="0">
              <a:buNone/>
            </a:pPr>
            <a:r>
              <a:rPr lang="en-AU" sz="2000"/>
              <a:t>Will there really be a morning (8 syllables)</a:t>
            </a:r>
          </a:p>
          <a:p>
            <a:pPr marL="0" indent="0">
              <a:buNone/>
            </a:pPr>
            <a:r>
              <a:rPr lang="en-AU" sz="2000"/>
              <a:t>Is there such a thing as day? (7 syllables)</a:t>
            </a:r>
          </a:p>
          <a:p>
            <a:pPr marL="0" indent="0">
              <a:buNone/>
            </a:pPr>
            <a:endParaRPr lang="en-AU" sz="2000"/>
          </a:p>
          <a:p>
            <a:pPr marL="0" indent="0">
              <a:buNone/>
            </a:pPr>
            <a:r>
              <a:rPr lang="en-AU" sz="2000"/>
              <a:t>Will there really be a morning (8 syllables)</a:t>
            </a:r>
          </a:p>
          <a:p>
            <a:pPr marL="0" indent="0">
              <a:buNone/>
            </a:pPr>
            <a:r>
              <a:rPr lang="en-AU" sz="2000"/>
              <a:t>Are unicorns fictional? (7 syllables)</a:t>
            </a:r>
          </a:p>
          <a:p>
            <a:endParaRPr lang="en-AU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D743A-9393-451C-8E98-38388F035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2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B6BE8-4514-424C-A1D1-62BC38C3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/>
              <a:t>Syllables vs meter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F3BFC-35DE-4E96-95F8-1B78D332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957020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000" dirty="0"/>
              <a:t>Even if two lines have the same number of syllables, they won’t have the same ‘beat’ if the emphasis is different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Compare: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GB" sz="2000" dirty="0">
                <a:highlight>
                  <a:srgbClr val="FF00FF"/>
                </a:highlight>
              </a:rPr>
              <a:t>Will</a:t>
            </a:r>
            <a:r>
              <a:rPr lang="en-GB" sz="2000" dirty="0"/>
              <a:t> there </a:t>
            </a:r>
            <a:r>
              <a:rPr lang="en-GB" sz="2000" dirty="0">
                <a:highlight>
                  <a:srgbClr val="FF00FF"/>
                </a:highlight>
              </a:rPr>
              <a:t>real</a:t>
            </a:r>
            <a:r>
              <a:rPr lang="en-GB" sz="2000" dirty="0"/>
              <a:t>ly </a:t>
            </a:r>
            <a:r>
              <a:rPr lang="en-GB" sz="2000" dirty="0">
                <a:highlight>
                  <a:srgbClr val="FF00FF"/>
                </a:highlight>
              </a:rPr>
              <a:t>be</a:t>
            </a:r>
            <a:r>
              <a:rPr lang="en-GB" sz="2000" dirty="0"/>
              <a:t> a </a:t>
            </a:r>
            <a:r>
              <a:rPr lang="en-GB" sz="2000" dirty="0">
                <a:highlight>
                  <a:srgbClr val="FF00FF"/>
                </a:highlight>
              </a:rPr>
              <a:t>mor</a:t>
            </a:r>
            <a:r>
              <a:rPr lang="en-GB" sz="2000" dirty="0"/>
              <a:t>ning </a:t>
            </a:r>
            <a:r>
              <a:rPr lang="en-AU" sz="2000" dirty="0"/>
              <a:t>(DAH da DAH da DAH da DAH da)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highlight>
                  <a:srgbClr val="FF00FF"/>
                </a:highlight>
              </a:rPr>
              <a:t>Is</a:t>
            </a:r>
            <a:r>
              <a:rPr lang="en-GB" sz="2000" dirty="0"/>
              <a:t> there </a:t>
            </a:r>
            <a:r>
              <a:rPr lang="en-GB" sz="2000" dirty="0">
                <a:highlight>
                  <a:srgbClr val="FF00FF"/>
                </a:highlight>
              </a:rPr>
              <a:t>such</a:t>
            </a:r>
            <a:r>
              <a:rPr lang="en-GB" sz="2000" dirty="0"/>
              <a:t> a </a:t>
            </a:r>
            <a:r>
              <a:rPr lang="en-GB" sz="2000" dirty="0">
                <a:highlight>
                  <a:srgbClr val="FF00FF"/>
                </a:highlight>
              </a:rPr>
              <a:t>thing</a:t>
            </a:r>
            <a:r>
              <a:rPr lang="en-GB" sz="2000" dirty="0"/>
              <a:t> as </a:t>
            </a:r>
            <a:r>
              <a:rPr lang="en-GB" sz="2000" dirty="0">
                <a:highlight>
                  <a:srgbClr val="FF00FF"/>
                </a:highlight>
              </a:rPr>
              <a:t>day</a:t>
            </a:r>
            <a:r>
              <a:rPr lang="en-GB" sz="2000" dirty="0"/>
              <a:t>? </a:t>
            </a:r>
            <a:r>
              <a:rPr lang="en-AU" sz="2000" dirty="0"/>
              <a:t>(DAH da DAH da DAH da DAH)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>
                <a:highlight>
                  <a:srgbClr val="FF00FF"/>
                </a:highlight>
              </a:rPr>
              <a:t>Will</a:t>
            </a:r>
            <a:r>
              <a:rPr lang="en-AU" sz="2000" dirty="0"/>
              <a:t> there </a:t>
            </a:r>
            <a:r>
              <a:rPr lang="en-AU" sz="2000" dirty="0">
                <a:highlight>
                  <a:srgbClr val="FF00FF"/>
                </a:highlight>
              </a:rPr>
              <a:t>real</a:t>
            </a:r>
            <a:r>
              <a:rPr lang="en-AU" sz="2000" dirty="0"/>
              <a:t>ly </a:t>
            </a:r>
            <a:r>
              <a:rPr lang="en-AU" sz="2000" dirty="0">
                <a:highlight>
                  <a:srgbClr val="FF00FF"/>
                </a:highlight>
              </a:rPr>
              <a:t>be</a:t>
            </a:r>
            <a:r>
              <a:rPr lang="en-AU" sz="2000" dirty="0"/>
              <a:t> a </a:t>
            </a:r>
            <a:r>
              <a:rPr lang="en-AU" sz="2000" dirty="0">
                <a:highlight>
                  <a:srgbClr val="FF00FF"/>
                </a:highlight>
              </a:rPr>
              <a:t>morn</a:t>
            </a:r>
            <a:r>
              <a:rPr lang="en-AU" sz="2000" dirty="0"/>
              <a:t>ing (DAH da DAH da DAH da DAH da)</a:t>
            </a:r>
          </a:p>
          <a:p>
            <a:pPr marL="0" indent="0">
              <a:buNone/>
            </a:pPr>
            <a:r>
              <a:rPr lang="en-AU" sz="2000" dirty="0"/>
              <a:t>Are </a:t>
            </a:r>
            <a:r>
              <a:rPr lang="en-AU" sz="2000" dirty="0">
                <a:highlight>
                  <a:srgbClr val="FF00FF"/>
                </a:highlight>
              </a:rPr>
              <a:t>uni</a:t>
            </a:r>
            <a:r>
              <a:rPr lang="en-AU" sz="2000" dirty="0"/>
              <a:t>corns </a:t>
            </a:r>
            <a:r>
              <a:rPr lang="en-AU" sz="2000" dirty="0">
                <a:highlight>
                  <a:srgbClr val="FF00FF"/>
                </a:highlight>
              </a:rPr>
              <a:t>fict</a:t>
            </a:r>
            <a:r>
              <a:rPr lang="en-AU" sz="2000" dirty="0"/>
              <a:t>ional? (da DAH da </a:t>
            </a:r>
            <a:r>
              <a:rPr lang="en-AU" sz="2000" dirty="0" err="1"/>
              <a:t>da</a:t>
            </a:r>
            <a:r>
              <a:rPr lang="en-AU" sz="2000" dirty="0"/>
              <a:t> DAH da da)</a:t>
            </a:r>
          </a:p>
          <a:p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D743A-9393-451C-8E98-38388F035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37DD6-2EDF-4706-9D82-A0B7EDD2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/>
              <a:t>These are called… feet?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3B04A-0292-4367-898B-2EE3C3E3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2200" b="1" dirty="0"/>
              <a:t>Trochee </a:t>
            </a:r>
            <a:r>
              <a:rPr lang="en-GB" sz="2200" dirty="0"/>
              <a:t>(DAH-da) e.g. </a:t>
            </a:r>
            <a:r>
              <a:rPr lang="en-GB" sz="2200" dirty="0" err="1"/>
              <a:t>TROphy</a:t>
            </a:r>
            <a:endParaRPr lang="en-GB" sz="2200" dirty="0"/>
          </a:p>
          <a:p>
            <a:r>
              <a:rPr lang="en-GB" sz="2200" b="1" dirty="0"/>
              <a:t>Iamb</a:t>
            </a:r>
            <a:r>
              <a:rPr lang="en-GB" sz="2200" dirty="0"/>
              <a:t> (da-DAH) e.g. </a:t>
            </a:r>
            <a:r>
              <a:rPr lang="en-GB" sz="2200" dirty="0" err="1"/>
              <a:t>inDEED</a:t>
            </a:r>
            <a:endParaRPr lang="en-GB" sz="2200" dirty="0"/>
          </a:p>
          <a:p>
            <a:endParaRPr lang="en-GB" sz="2200" dirty="0"/>
          </a:p>
          <a:p>
            <a:r>
              <a:rPr lang="en-GB" sz="2200" b="1" dirty="0"/>
              <a:t>Spondee </a:t>
            </a:r>
            <a:r>
              <a:rPr lang="en-GB" sz="2200" dirty="0"/>
              <a:t>(DAH-DAH) e.g. TV</a:t>
            </a:r>
          </a:p>
          <a:p>
            <a:endParaRPr lang="en-GB" sz="2200" dirty="0"/>
          </a:p>
          <a:p>
            <a:r>
              <a:rPr lang="en-GB" sz="2200" b="1" dirty="0"/>
              <a:t>Dactyl</a:t>
            </a:r>
            <a:r>
              <a:rPr lang="en-GB" sz="2200" dirty="0"/>
              <a:t> (DAH-da-da) e.g. </a:t>
            </a:r>
            <a:r>
              <a:rPr lang="en-GB" sz="2200" dirty="0" err="1"/>
              <a:t>CERtainly</a:t>
            </a:r>
            <a:endParaRPr lang="en-GB" sz="2200" dirty="0"/>
          </a:p>
          <a:p>
            <a:r>
              <a:rPr lang="en-GB" sz="2200" b="1" dirty="0" err="1"/>
              <a:t>Anapest</a:t>
            </a:r>
            <a:r>
              <a:rPr lang="en-GB" sz="2200" dirty="0"/>
              <a:t> (da-da-DAH) e.g. </a:t>
            </a:r>
            <a:r>
              <a:rPr lang="en-GB" sz="2200" dirty="0" err="1"/>
              <a:t>interRUPT</a:t>
            </a:r>
            <a:endParaRPr lang="en-AU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1C375-3D5F-49F9-B40F-F6197EF13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" r="1551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8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A14E3-4B10-463A-A750-DB775B5E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901193" cy="1135737"/>
          </a:xfrm>
        </p:spPr>
        <p:txBody>
          <a:bodyPr>
            <a:normAutofit/>
          </a:bodyPr>
          <a:lstStyle/>
          <a:p>
            <a:r>
              <a:rPr lang="en-AU" sz="3600"/>
              <a:t>Meter = how many ‘feet’ per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4AC99-ED8B-4964-B14B-ED449F1E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901193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iamb</a:t>
            </a:r>
            <a:r>
              <a:rPr lang="en-AU" sz="2000" dirty="0"/>
              <a:t>ic </a:t>
            </a:r>
            <a:r>
              <a:rPr lang="en-AU" sz="2000" b="1" dirty="0"/>
              <a:t>pent</a:t>
            </a:r>
            <a:r>
              <a:rPr lang="en-AU" sz="2000" dirty="0"/>
              <a:t>ameter = five iambs per line</a:t>
            </a:r>
          </a:p>
          <a:p>
            <a:pPr marL="0" indent="0">
              <a:buNone/>
            </a:pPr>
            <a:r>
              <a:rPr lang="en-AU" sz="2000" dirty="0"/>
              <a:t>(da DAH da DAH da DAH da DAH da DAH)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Sonnets are in iambic pentameter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>
                <a:solidFill>
                  <a:schemeClr val="accent2"/>
                </a:solidFill>
              </a:rPr>
              <a:t>Shall </a:t>
            </a:r>
            <a:r>
              <a:rPr lang="en-AU" sz="2000" u="sng" dirty="0">
                <a:solidFill>
                  <a:schemeClr val="accent2"/>
                </a:solidFill>
              </a:rPr>
              <a:t>I</a:t>
            </a:r>
            <a:r>
              <a:rPr lang="en-AU" sz="2000" dirty="0">
                <a:solidFill>
                  <a:schemeClr val="accent2"/>
                </a:solidFill>
              </a:rPr>
              <a:t> com</a:t>
            </a:r>
            <a:r>
              <a:rPr lang="en-AU" sz="2000" u="sng" dirty="0">
                <a:solidFill>
                  <a:schemeClr val="accent2"/>
                </a:solidFill>
              </a:rPr>
              <a:t>pare</a:t>
            </a:r>
            <a:r>
              <a:rPr lang="en-AU" sz="2000" dirty="0">
                <a:solidFill>
                  <a:schemeClr val="accent2"/>
                </a:solidFill>
              </a:rPr>
              <a:t> thee </a:t>
            </a:r>
            <a:r>
              <a:rPr lang="en-AU" sz="2000" u="sng" dirty="0">
                <a:solidFill>
                  <a:schemeClr val="accent2"/>
                </a:solidFill>
              </a:rPr>
              <a:t>to</a:t>
            </a:r>
            <a:r>
              <a:rPr lang="en-AU" sz="2000" dirty="0">
                <a:solidFill>
                  <a:schemeClr val="accent2"/>
                </a:solidFill>
              </a:rPr>
              <a:t> a </a:t>
            </a:r>
            <a:r>
              <a:rPr lang="en-AU" sz="2000" u="sng" dirty="0">
                <a:solidFill>
                  <a:schemeClr val="accent2"/>
                </a:solidFill>
              </a:rPr>
              <a:t>su</a:t>
            </a:r>
            <a:r>
              <a:rPr lang="en-AU" sz="2000" dirty="0">
                <a:solidFill>
                  <a:schemeClr val="accent2"/>
                </a:solidFill>
              </a:rPr>
              <a:t>mmer’s </a:t>
            </a:r>
            <a:r>
              <a:rPr lang="en-AU" sz="2000" u="sng" dirty="0">
                <a:solidFill>
                  <a:schemeClr val="accent2"/>
                </a:solidFill>
              </a:rPr>
              <a:t>day</a:t>
            </a:r>
            <a:r>
              <a:rPr lang="en-AU" sz="2000" dirty="0">
                <a:solidFill>
                  <a:schemeClr val="accent2"/>
                </a:solidFill>
              </a:rPr>
              <a:t>?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2"/>
                </a:solidFill>
              </a:rPr>
              <a:t>Thou </a:t>
            </a:r>
            <a:r>
              <a:rPr lang="en-AU" sz="2000" u="sng" dirty="0">
                <a:solidFill>
                  <a:schemeClr val="accent2"/>
                </a:solidFill>
              </a:rPr>
              <a:t>art</a:t>
            </a:r>
            <a:r>
              <a:rPr lang="en-AU" sz="2000" dirty="0">
                <a:solidFill>
                  <a:schemeClr val="accent2"/>
                </a:solidFill>
              </a:rPr>
              <a:t> more </a:t>
            </a:r>
            <a:r>
              <a:rPr lang="en-AU" sz="2000" u="sng" dirty="0">
                <a:solidFill>
                  <a:schemeClr val="accent2"/>
                </a:solidFill>
              </a:rPr>
              <a:t>love</a:t>
            </a:r>
            <a:r>
              <a:rPr lang="en-AU" sz="2000" dirty="0">
                <a:solidFill>
                  <a:schemeClr val="accent2"/>
                </a:solidFill>
              </a:rPr>
              <a:t>ly </a:t>
            </a:r>
            <a:r>
              <a:rPr lang="en-AU" sz="2000" u="sng" dirty="0">
                <a:solidFill>
                  <a:schemeClr val="accent2"/>
                </a:solidFill>
              </a:rPr>
              <a:t>and</a:t>
            </a:r>
            <a:r>
              <a:rPr lang="en-AU" sz="2000" dirty="0">
                <a:solidFill>
                  <a:schemeClr val="accent2"/>
                </a:solidFill>
              </a:rPr>
              <a:t> more </a:t>
            </a:r>
            <a:r>
              <a:rPr lang="en-AU" sz="2000" u="sng" dirty="0">
                <a:solidFill>
                  <a:schemeClr val="accent2"/>
                </a:solidFill>
              </a:rPr>
              <a:t>tem</a:t>
            </a:r>
            <a:r>
              <a:rPr lang="en-AU" sz="2000" dirty="0">
                <a:solidFill>
                  <a:schemeClr val="accent2"/>
                </a:solidFill>
              </a:rPr>
              <a:t>per</a:t>
            </a:r>
            <a:r>
              <a:rPr lang="en-AU" sz="2000" u="sng" dirty="0">
                <a:solidFill>
                  <a:schemeClr val="accent2"/>
                </a:solidFill>
              </a:rPr>
              <a:t>ate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2"/>
                </a:solidFill>
              </a:rPr>
              <a:t>Rough </a:t>
            </a:r>
            <a:r>
              <a:rPr lang="en-AU" sz="2000" u="sng" dirty="0">
                <a:solidFill>
                  <a:schemeClr val="accent2"/>
                </a:solidFill>
              </a:rPr>
              <a:t>winds</a:t>
            </a:r>
            <a:r>
              <a:rPr lang="en-AU" sz="2000" dirty="0">
                <a:solidFill>
                  <a:schemeClr val="accent2"/>
                </a:solidFill>
              </a:rPr>
              <a:t> do </a:t>
            </a:r>
            <a:r>
              <a:rPr lang="en-AU" sz="2000" u="sng" dirty="0">
                <a:solidFill>
                  <a:schemeClr val="accent2"/>
                </a:solidFill>
              </a:rPr>
              <a:t>shake</a:t>
            </a:r>
            <a:r>
              <a:rPr lang="en-AU" sz="2000" dirty="0">
                <a:solidFill>
                  <a:schemeClr val="accent2"/>
                </a:solidFill>
              </a:rPr>
              <a:t> the </a:t>
            </a:r>
            <a:r>
              <a:rPr lang="en-AU" sz="2000" u="sng" dirty="0">
                <a:solidFill>
                  <a:schemeClr val="accent2"/>
                </a:solidFill>
              </a:rPr>
              <a:t>dar</a:t>
            </a:r>
            <a:r>
              <a:rPr lang="en-AU" sz="2000" dirty="0">
                <a:solidFill>
                  <a:schemeClr val="accent2"/>
                </a:solidFill>
              </a:rPr>
              <a:t>ling </a:t>
            </a:r>
            <a:r>
              <a:rPr lang="en-AU" sz="2000" u="sng" dirty="0">
                <a:solidFill>
                  <a:schemeClr val="accent2"/>
                </a:solidFill>
              </a:rPr>
              <a:t>buds</a:t>
            </a:r>
            <a:r>
              <a:rPr lang="en-AU" sz="2000" dirty="0">
                <a:solidFill>
                  <a:schemeClr val="accent2"/>
                </a:solidFill>
              </a:rPr>
              <a:t> of </a:t>
            </a:r>
            <a:r>
              <a:rPr lang="en-AU" sz="2000" u="sng" dirty="0">
                <a:solidFill>
                  <a:schemeClr val="accent2"/>
                </a:solidFill>
              </a:rPr>
              <a:t>May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accent2"/>
                </a:solidFill>
              </a:rPr>
              <a:t>And </a:t>
            </a:r>
            <a:r>
              <a:rPr lang="en-AU" sz="2000" u="sng" dirty="0">
                <a:solidFill>
                  <a:schemeClr val="accent2"/>
                </a:solidFill>
              </a:rPr>
              <a:t>sum</a:t>
            </a:r>
            <a:r>
              <a:rPr lang="en-AU" sz="2000" dirty="0">
                <a:solidFill>
                  <a:schemeClr val="accent2"/>
                </a:solidFill>
              </a:rPr>
              <a:t>mer’s </a:t>
            </a:r>
            <a:r>
              <a:rPr lang="en-AU" sz="2000" u="sng" dirty="0">
                <a:solidFill>
                  <a:schemeClr val="accent2"/>
                </a:solidFill>
              </a:rPr>
              <a:t>lease</a:t>
            </a:r>
            <a:r>
              <a:rPr lang="en-AU" sz="2000" dirty="0">
                <a:solidFill>
                  <a:schemeClr val="accent2"/>
                </a:solidFill>
              </a:rPr>
              <a:t> hath </a:t>
            </a:r>
            <a:r>
              <a:rPr lang="en-AU" sz="2000" u="sng" dirty="0">
                <a:solidFill>
                  <a:schemeClr val="accent2"/>
                </a:solidFill>
              </a:rPr>
              <a:t>all</a:t>
            </a:r>
            <a:r>
              <a:rPr lang="en-AU" sz="2000" dirty="0">
                <a:solidFill>
                  <a:schemeClr val="accent2"/>
                </a:solidFill>
              </a:rPr>
              <a:t> too </a:t>
            </a:r>
            <a:r>
              <a:rPr lang="en-AU" sz="2000" u="sng" dirty="0">
                <a:solidFill>
                  <a:schemeClr val="accent2"/>
                </a:solidFill>
              </a:rPr>
              <a:t>short</a:t>
            </a:r>
            <a:r>
              <a:rPr lang="en-AU" sz="2000" dirty="0">
                <a:solidFill>
                  <a:schemeClr val="accent2"/>
                </a:solidFill>
              </a:rPr>
              <a:t> a </a:t>
            </a:r>
            <a:r>
              <a:rPr lang="en-AU" sz="2000" u="sng" dirty="0">
                <a:solidFill>
                  <a:schemeClr val="accent2"/>
                </a:solidFill>
              </a:rPr>
              <a:t>date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A5E5E-B9B2-4C89-9462-4E2B36D39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869" y="2014676"/>
            <a:ext cx="3428663" cy="282864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56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A14E3-4B10-463A-A750-DB775B5E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901193" cy="1135737"/>
          </a:xfrm>
        </p:spPr>
        <p:txBody>
          <a:bodyPr>
            <a:normAutofit/>
          </a:bodyPr>
          <a:lstStyle/>
          <a:p>
            <a:r>
              <a:rPr lang="en-AU" sz="3600"/>
              <a:t>Meter = how many ‘feet’ per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4AC99-ED8B-4964-B14B-ED449F1E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901193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 err="1"/>
              <a:t>Anapest</a:t>
            </a:r>
            <a:r>
              <a:rPr lang="en-AU" sz="2000" dirty="0" err="1"/>
              <a:t>ic</a:t>
            </a:r>
            <a:r>
              <a:rPr lang="en-AU" sz="2000" dirty="0"/>
              <a:t> </a:t>
            </a:r>
            <a:r>
              <a:rPr lang="en-AU" sz="2000" b="1" dirty="0"/>
              <a:t>tetr</a:t>
            </a:r>
            <a:r>
              <a:rPr lang="en-AU" sz="2000" dirty="0"/>
              <a:t>ameter = four </a:t>
            </a:r>
            <a:r>
              <a:rPr lang="en-AU" sz="2000" dirty="0" err="1"/>
              <a:t>anapests</a:t>
            </a:r>
            <a:r>
              <a:rPr lang="en-AU" sz="2000" dirty="0"/>
              <a:t> per line</a:t>
            </a:r>
          </a:p>
          <a:p>
            <a:pPr marL="0" indent="0">
              <a:buNone/>
            </a:pPr>
            <a:r>
              <a:rPr lang="en-AU" sz="2000" dirty="0"/>
              <a:t>(da </a:t>
            </a:r>
            <a:r>
              <a:rPr lang="en-AU" sz="2000" dirty="0" err="1"/>
              <a:t>da</a:t>
            </a:r>
            <a:r>
              <a:rPr lang="en-AU" sz="2000" dirty="0"/>
              <a:t> DAH da </a:t>
            </a:r>
            <a:r>
              <a:rPr lang="en-AU" sz="2000" dirty="0" err="1"/>
              <a:t>da</a:t>
            </a:r>
            <a:r>
              <a:rPr lang="en-AU" sz="2000" dirty="0"/>
              <a:t> DAH da </a:t>
            </a:r>
            <a:r>
              <a:rPr lang="en-AU" sz="2000" dirty="0" err="1"/>
              <a:t>da</a:t>
            </a:r>
            <a:r>
              <a:rPr lang="en-AU" sz="2000" dirty="0"/>
              <a:t> DAH da </a:t>
            </a:r>
            <a:r>
              <a:rPr lang="en-AU" sz="2000" dirty="0" err="1"/>
              <a:t>da</a:t>
            </a:r>
            <a:r>
              <a:rPr lang="en-AU" sz="2000" dirty="0"/>
              <a:t> DAH)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Dr Seuss often uses </a:t>
            </a:r>
            <a:r>
              <a:rPr lang="en-AU" sz="2000" dirty="0" err="1"/>
              <a:t>anapestic</a:t>
            </a:r>
            <a:r>
              <a:rPr lang="en-AU" sz="2000" dirty="0"/>
              <a:t> tetrameter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On the </a:t>
            </a:r>
            <a:r>
              <a:rPr lang="en-GB" sz="2000" dirty="0" err="1">
                <a:solidFill>
                  <a:schemeClr val="accent2"/>
                </a:solidFill>
              </a:rPr>
              <a:t>FIFteenth</a:t>
            </a:r>
            <a:r>
              <a:rPr lang="en-GB" sz="2000" dirty="0">
                <a:solidFill>
                  <a:schemeClr val="accent2"/>
                </a:solidFill>
              </a:rPr>
              <a:t> of MAY, in the </a:t>
            </a:r>
            <a:r>
              <a:rPr lang="en-GB" sz="2000" dirty="0" err="1">
                <a:solidFill>
                  <a:schemeClr val="accent2"/>
                </a:solidFill>
              </a:rPr>
              <a:t>JUNgle</a:t>
            </a:r>
            <a:r>
              <a:rPr lang="en-GB" sz="2000" dirty="0">
                <a:solidFill>
                  <a:schemeClr val="accent2"/>
                </a:solidFill>
              </a:rPr>
              <a:t> of NOOL,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In the HEAT of the DAY, in the COOL of the POOL,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He was </a:t>
            </a:r>
            <a:r>
              <a:rPr lang="en-GB" sz="2000" dirty="0" err="1">
                <a:solidFill>
                  <a:schemeClr val="accent2"/>
                </a:solidFill>
              </a:rPr>
              <a:t>SPLASHing</a:t>
            </a:r>
            <a:r>
              <a:rPr lang="en-GB" sz="2000" dirty="0">
                <a:solidFill>
                  <a:schemeClr val="accent2"/>
                </a:solidFill>
              </a:rPr>
              <a:t>, </a:t>
            </a:r>
            <a:r>
              <a:rPr lang="en-GB" sz="2000" dirty="0" err="1">
                <a:solidFill>
                  <a:schemeClr val="accent2"/>
                </a:solidFill>
              </a:rPr>
              <a:t>enJOYing</a:t>
            </a:r>
            <a:r>
              <a:rPr lang="en-GB" sz="2000" dirty="0">
                <a:solidFill>
                  <a:schemeClr val="accent2"/>
                </a:solidFill>
              </a:rPr>
              <a:t> the </a:t>
            </a:r>
            <a:r>
              <a:rPr lang="en-GB" sz="2000" dirty="0" err="1">
                <a:solidFill>
                  <a:schemeClr val="accent2"/>
                </a:solidFill>
              </a:rPr>
              <a:t>JUNgle's</a:t>
            </a:r>
            <a:r>
              <a:rPr lang="en-GB" sz="2000" dirty="0">
                <a:solidFill>
                  <a:schemeClr val="accent2"/>
                </a:solidFill>
              </a:rPr>
              <a:t> great JOYS…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When </a:t>
            </a:r>
            <a:r>
              <a:rPr lang="en-GB" sz="2000" dirty="0" err="1">
                <a:solidFill>
                  <a:schemeClr val="accent2"/>
                </a:solidFill>
              </a:rPr>
              <a:t>HORton</a:t>
            </a:r>
            <a:r>
              <a:rPr lang="en-GB" sz="2000" dirty="0">
                <a:solidFill>
                  <a:schemeClr val="accent2"/>
                </a:solidFill>
              </a:rPr>
              <a:t> the </a:t>
            </a:r>
            <a:r>
              <a:rPr lang="en-GB" sz="2000" dirty="0" err="1">
                <a:solidFill>
                  <a:schemeClr val="accent2"/>
                </a:solidFill>
              </a:rPr>
              <a:t>ELephant</a:t>
            </a:r>
            <a:r>
              <a:rPr lang="en-GB" sz="2000" dirty="0">
                <a:solidFill>
                  <a:schemeClr val="accent2"/>
                </a:solidFill>
              </a:rPr>
              <a:t> HEARD a small NOISE.</a:t>
            </a:r>
            <a:endParaRPr lang="en-AU" sz="2000" dirty="0">
              <a:solidFill>
                <a:schemeClr val="accent2"/>
              </a:solidFill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46436EF-C94E-4FF5-99E4-4EBD5975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869" y="1064624"/>
            <a:ext cx="3428663" cy="472875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9323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535</Words>
  <Application>Microsoft Office PowerPoint</Application>
  <PresentationFormat>Widescreen</PresentationFormat>
  <Paragraphs>75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Poetry 2: Rhythm/Meter</vt:lpstr>
      <vt:lpstr>Emphasis</vt:lpstr>
      <vt:lpstr>What is meter?</vt:lpstr>
      <vt:lpstr>What is meter?</vt:lpstr>
      <vt:lpstr>Syllables vs meter</vt:lpstr>
      <vt:lpstr>Syllables vs meter</vt:lpstr>
      <vt:lpstr>These are called… feet?</vt:lpstr>
      <vt:lpstr>Meter = how many ‘feet’ per line</vt:lpstr>
      <vt:lpstr>Meter = how many ‘feet’ per 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2: Rhythm/Meter</dc:title>
  <dc:creator>Sarah Burney</dc:creator>
  <cp:lastModifiedBy>Sarah Burney</cp:lastModifiedBy>
  <cp:revision>6</cp:revision>
  <dcterms:created xsi:type="dcterms:W3CDTF">2021-05-18T14:35:38Z</dcterms:created>
  <dcterms:modified xsi:type="dcterms:W3CDTF">2021-07-25T14:26:42Z</dcterms:modified>
</cp:coreProperties>
</file>