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3" r:id="rId3"/>
    <p:sldId id="268" r:id="rId4"/>
    <p:sldId id="271" r:id="rId5"/>
    <p:sldId id="267" r:id="rId6"/>
    <p:sldId id="266" r:id="rId7"/>
    <p:sldId id="282" r:id="rId8"/>
    <p:sldId id="279" r:id="rId9"/>
    <p:sldId id="290" r:id="rId10"/>
    <p:sldId id="281" r:id="rId11"/>
    <p:sldId id="284" r:id="rId12"/>
    <p:sldId id="258" r:id="rId13"/>
    <p:sldId id="286" r:id="rId14"/>
    <p:sldId id="275" r:id="rId15"/>
    <p:sldId id="276" r:id="rId16"/>
    <p:sldId id="28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646BF-338C-4853-9AE2-F9B0DE728886}" v="10" dt="2022-05-10T01:58:02.462"/>
    <p1510:client id="{D8E86C9D-BBC5-474A-89C5-66923C920A9A}" v="48" dt="2022-05-09T19:42:31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D8E86C9D-BBC5-474A-89C5-66923C920A9A}"/>
    <pc:docChg chg="undo custSel addSld delSld modSld sldOrd">
      <pc:chgData name="Sarah Burney" userId="3ff1fe9c-ec4d-4417-af83-dbc6e1aa8c41" providerId="ADAL" clId="{D8E86C9D-BBC5-474A-89C5-66923C920A9A}" dt="2022-05-09T19:42:52.678" v="4847" actId="20577"/>
      <pc:docMkLst>
        <pc:docMk/>
      </pc:docMkLst>
      <pc:sldChg chg="modSp del mod">
        <pc:chgData name="Sarah Burney" userId="3ff1fe9c-ec4d-4417-af83-dbc6e1aa8c41" providerId="ADAL" clId="{D8E86C9D-BBC5-474A-89C5-66923C920A9A}" dt="2022-05-09T18:24:28.794" v="293" actId="47"/>
        <pc:sldMkLst>
          <pc:docMk/>
          <pc:sldMk cId="4191174104" sldId="256"/>
        </pc:sldMkLst>
        <pc:spChg chg="mod">
          <ac:chgData name="Sarah Burney" userId="3ff1fe9c-ec4d-4417-af83-dbc6e1aa8c41" providerId="ADAL" clId="{D8E86C9D-BBC5-474A-89C5-66923C920A9A}" dt="2022-05-09T18:23:35.562" v="223" actId="20577"/>
          <ac:spMkLst>
            <pc:docMk/>
            <pc:sldMk cId="4191174104" sldId="256"/>
            <ac:spMk id="2" creationId="{B3EF2644-5C62-4FF5-A57F-0EF11931D3E7}"/>
          </ac:spMkLst>
        </pc:spChg>
      </pc:sldChg>
      <pc:sldChg chg="addSp delSp modSp add del mod ord setBg">
        <pc:chgData name="Sarah Burney" userId="3ff1fe9c-ec4d-4417-af83-dbc6e1aa8c41" providerId="ADAL" clId="{D8E86C9D-BBC5-474A-89C5-66923C920A9A}" dt="2022-05-09T19:27:46.176" v="4318" actId="20577"/>
        <pc:sldMkLst>
          <pc:docMk/>
          <pc:sldMk cId="1747356835" sldId="258"/>
        </pc:sldMkLst>
        <pc:spChg chg="mod">
          <ac:chgData name="Sarah Burney" userId="3ff1fe9c-ec4d-4417-af83-dbc6e1aa8c41" providerId="ADAL" clId="{D8E86C9D-BBC5-474A-89C5-66923C920A9A}" dt="2022-05-09T19:19:27.730" v="4069" actId="26606"/>
          <ac:spMkLst>
            <pc:docMk/>
            <pc:sldMk cId="1747356835" sldId="258"/>
            <ac:spMk id="2" creationId="{BB64412F-BD27-4F2F-BD05-746F3CAA5DE8}"/>
          </ac:spMkLst>
        </pc:spChg>
        <pc:spChg chg="mod">
          <ac:chgData name="Sarah Burney" userId="3ff1fe9c-ec4d-4417-af83-dbc6e1aa8c41" providerId="ADAL" clId="{D8E86C9D-BBC5-474A-89C5-66923C920A9A}" dt="2022-05-09T19:27:46.176" v="4318" actId="20577"/>
          <ac:spMkLst>
            <pc:docMk/>
            <pc:sldMk cId="1747356835" sldId="258"/>
            <ac:spMk id="3" creationId="{71F999AE-09DE-44F2-A45E-83EDEF656132}"/>
          </ac:spMkLst>
        </pc:spChg>
        <pc:spChg chg="add">
          <ac:chgData name="Sarah Burney" userId="3ff1fe9c-ec4d-4417-af83-dbc6e1aa8c41" providerId="ADAL" clId="{D8E86C9D-BBC5-474A-89C5-66923C920A9A}" dt="2022-05-09T19:19:27.730" v="4069" actId="26606"/>
          <ac:spMkLst>
            <pc:docMk/>
            <pc:sldMk cId="1747356835" sldId="258"/>
            <ac:spMk id="9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19:27.730" v="4069" actId="26606"/>
          <ac:spMkLst>
            <pc:docMk/>
            <pc:sldMk cId="1747356835" sldId="258"/>
            <ac:spMk id="11" creationId="{D4974D33-8DC5-464E-8C6D-BE58F0669C17}"/>
          </ac:spMkLst>
        </pc:spChg>
        <pc:graphicFrameChg chg="del modGraphic">
          <ac:chgData name="Sarah Burney" userId="3ff1fe9c-ec4d-4417-af83-dbc6e1aa8c41" providerId="ADAL" clId="{D8E86C9D-BBC5-474A-89C5-66923C920A9A}" dt="2022-05-09T19:19:20.175" v="4068" actId="478"/>
          <ac:graphicFrameMkLst>
            <pc:docMk/>
            <pc:sldMk cId="1747356835" sldId="258"/>
            <ac:graphicFrameMk id="4" creationId="{1E1334CC-6EA4-4F94-8C05-10C419C9A1D5}"/>
          </ac:graphicFrameMkLst>
        </pc:graphicFrameChg>
        <pc:picChg chg="add">
          <ac:chgData name="Sarah Burney" userId="3ff1fe9c-ec4d-4417-af83-dbc6e1aa8c41" providerId="ADAL" clId="{D8E86C9D-BBC5-474A-89C5-66923C920A9A}" dt="2022-05-09T19:19:27.730" v="4069" actId="26606"/>
          <ac:picMkLst>
            <pc:docMk/>
            <pc:sldMk cId="1747356835" sldId="258"/>
            <ac:picMk id="5" creationId="{18A87ED5-5CBD-6C1A-0C25-BF5DCEE66507}"/>
          </ac:picMkLst>
        </pc:picChg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1758102420" sldId="259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1185327608" sldId="260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765136808" sldId="261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2170042466" sldId="262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80987901" sldId="263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101621914" sldId="264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882397231" sldId="265"/>
        </pc:sldMkLst>
      </pc:sldChg>
      <pc:sldChg chg="addSp delSp modSp mod ord setClrOvrMap">
        <pc:chgData name="Sarah Burney" userId="3ff1fe9c-ec4d-4417-af83-dbc6e1aa8c41" providerId="ADAL" clId="{D8E86C9D-BBC5-474A-89C5-66923C920A9A}" dt="2022-05-09T19:23:40.435" v="4194" actId="14100"/>
        <pc:sldMkLst>
          <pc:docMk/>
          <pc:sldMk cId="3411865007" sldId="266"/>
        </pc:sldMkLst>
        <pc:spChg chg="mod">
          <ac:chgData name="Sarah Burney" userId="3ff1fe9c-ec4d-4417-af83-dbc6e1aa8c41" providerId="ADAL" clId="{D8E86C9D-BBC5-474A-89C5-66923C920A9A}" dt="2022-05-09T19:20:27.500" v="4077" actId="113"/>
          <ac:spMkLst>
            <pc:docMk/>
            <pc:sldMk cId="3411865007" sldId="266"/>
            <ac:spMk id="2" creationId="{C1D96F06-1142-495A-A635-0514CF204983}"/>
          </ac:spMkLst>
        </pc:spChg>
        <pc:spChg chg="mod">
          <ac:chgData name="Sarah Burney" userId="3ff1fe9c-ec4d-4417-af83-dbc6e1aa8c41" providerId="ADAL" clId="{D8E86C9D-BBC5-474A-89C5-66923C920A9A}" dt="2022-05-09T19:23:40.435" v="4194" actId="14100"/>
          <ac:spMkLst>
            <pc:docMk/>
            <pc:sldMk cId="3411865007" sldId="266"/>
            <ac:spMk id="3" creationId="{4E7A87A3-10FE-45A0-8E93-4F459E7FB7A6}"/>
          </ac:spMkLst>
        </pc:spChg>
        <pc:spChg chg="del mod">
          <ac:chgData name="Sarah Burney" userId="3ff1fe9c-ec4d-4417-af83-dbc6e1aa8c41" providerId="ADAL" clId="{D8E86C9D-BBC5-474A-89C5-66923C920A9A}" dt="2022-05-08T13:59:50.171" v="62" actId="478"/>
          <ac:spMkLst>
            <pc:docMk/>
            <pc:sldMk cId="3411865007" sldId="266"/>
            <ac:spMk id="4" creationId="{9E75FA07-8925-44F4-B3F1-E761FC3EA6E9}"/>
          </ac:spMkLst>
        </pc:spChg>
        <pc:spChg chg="add del">
          <ac:chgData name="Sarah Burney" userId="3ff1fe9c-ec4d-4417-af83-dbc6e1aa8c41" providerId="ADAL" clId="{D8E86C9D-BBC5-474A-89C5-66923C920A9A}" dt="2022-05-09T19:20:13.406" v="4075" actId="26606"/>
          <ac:spMkLst>
            <pc:docMk/>
            <pc:sldMk cId="3411865007" sldId="266"/>
            <ac:spMk id="25" creationId="{3CD9DF72-87A3-404E-A828-84CBF11A8303}"/>
          </ac:spMkLst>
        </pc:spChg>
        <pc:spChg chg="add">
          <ac:chgData name="Sarah Burney" userId="3ff1fe9c-ec4d-4417-af83-dbc6e1aa8c41" providerId="ADAL" clId="{D8E86C9D-BBC5-474A-89C5-66923C920A9A}" dt="2022-05-09T19:20:13.406" v="4075" actId="26606"/>
          <ac:spMkLst>
            <pc:docMk/>
            <pc:sldMk cId="3411865007" sldId="266"/>
            <ac:spMk id="32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20:13.406" v="4075" actId="26606"/>
          <ac:spMkLst>
            <pc:docMk/>
            <pc:sldMk cId="3411865007" sldId="266"/>
            <ac:spMk id="34" creationId="{D4974D33-8DC5-464E-8C6D-BE58F0669C17}"/>
          </ac:spMkLst>
        </pc:spChg>
        <pc:picChg chg="add del mod ord modCrop">
          <ac:chgData name="Sarah Burney" userId="3ff1fe9c-ec4d-4417-af83-dbc6e1aa8c41" providerId="ADAL" clId="{D8E86C9D-BBC5-474A-89C5-66923C920A9A}" dt="2022-05-09T19:22:54.395" v="4189" actId="732"/>
          <ac:picMkLst>
            <pc:docMk/>
            <pc:sldMk cId="3411865007" sldId="266"/>
            <ac:picMk id="20" creationId="{B29E0F61-9F53-471E-8495-638F5B161276}"/>
          </ac:picMkLst>
        </pc:picChg>
        <pc:cxnChg chg="del">
          <ac:chgData name="Sarah Burney" userId="3ff1fe9c-ec4d-4417-af83-dbc6e1aa8c41" providerId="ADAL" clId="{D8E86C9D-BBC5-474A-89C5-66923C920A9A}" dt="2022-05-08T14:00:02.461" v="83" actId="478"/>
          <ac:cxnSpMkLst>
            <pc:docMk/>
            <pc:sldMk cId="3411865007" sldId="266"/>
            <ac:cxnSpMk id="7" creationId="{F26A7403-D3B5-4A97-B0F7-AEE79D2028BF}"/>
          </ac:cxnSpMkLst>
        </pc:cxnChg>
        <pc:cxnChg chg="add del">
          <ac:chgData name="Sarah Burney" userId="3ff1fe9c-ec4d-4417-af83-dbc6e1aa8c41" providerId="ADAL" clId="{D8E86C9D-BBC5-474A-89C5-66923C920A9A}" dt="2022-05-09T19:20:13.406" v="4075" actId="26606"/>
          <ac:cxnSpMkLst>
            <pc:docMk/>
            <pc:sldMk cId="3411865007" sldId="266"/>
            <ac:cxnSpMk id="27" creationId="{20E3A342-4D61-4E3F-AF90-1AB42AEB96CC}"/>
          </ac:cxnSpMkLst>
        </pc:cxnChg>
      </pc:sldChg>
      <pc:sldChg chg="addSp delSp modSp mod ord">
        <pc:chgData name="Sarah Burney" userId="3ff1fe9c-ec4d-4417-af83-dbc6e1aa8c41" providerId="ADAL" clId="{D8E86C9D-BBC5-474A-89C5-66923C920A9A}" dt="2022-05-09T19:23:47.784" v="4198" actId="27636"/>
        <pc:sldMkLst>
          <pc:docMk/>
          <pc:sldMk cId="297685796" sldId="267"/>
        </pc:sldMkLst>
        <pc:spChg chg="mod">
          <ac:chgData name="Sarah Burney" userId="3ff1fe9c-ec4d-4417-af83-dbc6e1aa8c41" providerId="ADAL" clId="{D8E86C9D-BBC5-474A-89C5-66923C920A9A}" dt="2022-05-09T19:20:09.757" v="4074" actId="26606"/>
          <ac:spMkLst>
            <pc:docMk/>
            <pc:sldMk cId="297685796" sldId="267"/>
            <ac:spMk id="2" creationId="{66F1BD90-0EA4-4A35-BB5A-A0986070DC36}"/>
          </ac:spMkLst>
        </pc:spChg>
        <pc:spChg chg="mod">
          <ac:chgData name="Sarah Burney" userId="3ff1fe9c-ec4d-4417-af83-dbc6e1aa8c41" providerId="ADAL" clId="{D8E86C9D-BBC5-474A-89C5-66923C920A9A}" dt="2022-05-09T19:23:47.784" v="4198" actId="27636"/>
          <ac:spMkLst>
            <pc:docMk/>
            <pc:sldMk cId="297685796" sldId="267"/>
            <ac:spMk id="3" creationId="{26CFE7C7-CEA8-4349-8EC4-73DF188288DF}"/>
          </ac:spMkLst>
        </pc:spChg>
        <pc:spChg chg="add">
          <ac:chgData name="Sarah Burney" userId="3ff1fe9c-ec4d-4417-af83-dbc6e1aa8c41" providerId="ADAL" clId="{D8E86C9D-BBC5-474A-89C5-66923C920A9A}" dt="2022-05-09T19:20:09.757" v="4074" actId="26606"/>
          <ac:spMkLst>
            <pc:docMk/>
            <pc:sldMk cId="297685796" sldId="267"/>
            <ac:spMk id="75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20:09.757" v="4074" actId="26606"/>
          <ac:spMkLst>
            <pc:docMk/>
            <pc:sldMk cId="297685796" sldId="267"/>
            <ac:spMk id="77" creationId="{D4974D33-8DC5-464E-8C6D-BE58F0669C17}"/>
          </ac:spMkLst>
        </pc:spChg>
        <pc:picChg chg="mod">
          <ac:chgData name="Sarah Burney" userId="3ff1fe9c-ec4d-4417-af83-dbc6e1aa8c41" providerId="ADAL" clId="{D8E86C9D-BBC5-474A-89C5-66923C920A9A}" dt="2022-05-09T19:23:13.547" v="4191" actId="732"/>
          <ac:picMkLst>
            <pc:docMk/>
            <pc:sldMk cId="297685796" sldId="267"/>
            <ac:picMk id="4100" creationId="{5B727BD9-FEAD-4E83-816C-39DCBD65A3B3}"/>
          </ac:picMkLst>
        </pc:picChg>
        <pc:cxnChg chg="del">
          <ac:chgData name="Sarah Burney" userId="3ff1fe9c-ec4d-4417-af83-dbc6e1aa8c41" providerId="ADAL" clId="{D8E86C9D-BBC5-474A-89C5-66923C920A9A}" dt="2022-05-09T19:20:09.757" v="4074" actId="26606"/>
          <ac:cxnSpMkLst>
            <pc:docMk/>
            <pc:sldMk cId="297685796" sldId="267"/>
            <ac:cxnSpMk id="4102" creationId="{A7F400EE-A8A5-48AF-B4D6-291B52C6F0B0}"/>
          </ac:cxnSpMkLst>
        </pc:cxnChg>
      </pc:sldChg>
      <pc:sldChg chg="addSp delSp modSp mod">
        <pc:chgData name="Sarah Burney" userId="3ff1fe9c-ec4d-4417-af83-dbc6e1aa8c41" providerId="ADAL" clId="{D8E86C9D-BBC5-474A-89C5-66923C920A9A}" dt="2022-05-09T19:24:15.668" v="4210" actId="20577"/>
        <pc:sldMkLst>
          <pc:docMk/>
          <pc:sldMk cId="3226282447" sldId="268"/>
        </pc:sldMkLst>
        <pc:spChg chg="mod">
          <ac:chgData name="Sarah Burney" userId="3ff1fe9c-ec4d-4417-af83-dbc6e1aa8c41" providerId="ADAL" clId="{D8E86C9D-BBC5-474A-89C5-66923C920A9A}" dt="2022-05-09T19:24:15.668" v="4210" actId="20577"/>
          <ac:spMkLst>
            <pc:docMk/>
            <pc:sldMk cId="3226282447" sldId="268"/>
            <ac:spMk id="2" creationId="{739B1A44-3CB0-4572-9761-42C56896F9FC}"/>
          </ac:spMkLst>
        </pc:spChg>
        <pc:spChg chg="mod">
          <ac:chgData name="Sarah Burney" userId="3ff1fe9c-ec4d-4417-af83-dbc6e1aa8c41" providerId="ADAL" clId="{D8E86C9D-BBC5-474A-89C5-66923C920A9A}" dt="2022-05-09T19:24:06.848" v="4206" actId="27636"/>
          <ac:spMkLst>
            <pc:docMk/>
            <pc:sldMk cId="3226282447" sldId="268"/>
            <ac:spMk id="3" creationId="{11CEBD76-C2E6-4D91-B52D-E36BC4294C88}"/>
          </ac:spMkLst>
        </pc:spChg>
        <pc:spChg chg="add">
          <ac:chgData name="Sarah Burney" userId="3ff1fe9c-ec4d-4417-af83-dbc6e1aa8c41" providerId="ADAL" clId="{D8E86C9D-BBC5-474A-89C5-66923C920A9A}" dt="2022-05-09T19:20:06.759" v="4073" actId="26606"/>
          <ac:spMkLst>
            <pc:docMk/>
            <pc:sldMk cId="3226282447" sldId="268"/>
            <ac:spMk id="135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20:06.759" v="4073" actId="26606"/>
          <ac:spMkLst>
            <pc:docMk/>
            <pc:sldMk cId="3226282447" sldId="268"/>
            <ac:spMk id="137" creationId="{D4974D33-8DC5-464E-8C6D-BE58F0669C17}"/>
          </ac:spMkLst>
        </pc:spChg>
        <pc:picChg chg="mod">
          <ac:chgData name="Sarah Burney" userId="3ff1fe9c-ec4d-4417-af83-dbc6e1aa8c41" providerId="ADAL" clId="{D8E86C9D-BBC5-474A-89C5-66923C920A9A}" dt="2022-05-09T19:23:33.668" v="4193" actId="732"/>
          <ac:picMkLst>
            <pc:docMk/>
            <pc:sldMk cId="3226282447" sldId="268"/>
            <ac:picMk id="2050" creationId="{9AE98F69-7C6E-4D13-B603-819F49CA4AA6}"/>
          </ac:picMkLst>
        </pc:picChg>
        <pc:cxnChg chg="del">
          <ac:chgData name="Sarah Burney" userId="3ff1fe9c-ec4d-4417-af83-dbc6e1aa8c41" providerId="ADAL" clId="{D8E86C9D-BBC5-474A-89C5-66923C920A9A}" dt="2022-05-09T19:20:06.759" v="4073" actId="26606"/>
          <ac:cxnSpMkLst>
            <pc:docMk/>
            <pc:sldMk cId="3226282447" sldId="268"/>
            <ac:cxnSpMk id="71" creationId="{A7F400EE-A8A5-48AF-B4D6-291B52C6F0B0}"/>
          </ac:cxnSpMkLst>
        </pc:cxnChg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74912095" sldId="269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116244091" sldId="270"/>
        </pc:sldMkLst>
      </pc:sldChg>
      <pc:sldChg chg="modSp mod ord">
        <pc:chgData name="Sarah Burney" userId="3ff1fe9c-ec4d-4417-af83-dbc6e1aa8c41" providerId="ADAL" clId="{D8E86C9D-BBC5-474A-89C5-66923C920A9A}" dt="2022-05-09T19:23:24.131" v="4192" actId="1076"/>
        <pc:sldMkLst>
          <pc:docMk/>
          <pc:sldMk cId="3808289389" sldId="271"/>
        </pc:sldMkLst>
        <pc:spChg chg="mod">
          <ac:chgData name="Sarah Burney" userId="3ff1fe9c-ec4d-4417-af83-dbc6e1aa8c41" providerId="ADAL" clId="{D8E86C9D-BBC5-474A-89C5-66923C920A9A}" dt="2022-05-09T19:22:05.747" v="4183" actId="14100"/>
          <ac:spMkLst>
            <pc:docMk/>
            <pc:sldMk cId="3808289389" sldId="271"/>
            <ac:spMk id="3" creationId="{E8389929-C269-477B-BF5C-5121F700F8B2}"/>
          </ac:spMkLst>
        </pc:spChg>
        <pc:picChg chg="mod">
          <ac:chgData name="Sarah Burney" userId="3ff1fe9c-ec4d-4417-af83-dbc6e1aa8c41" providerId="ADAL" clId="{D8E86C9D-BBC5-474A-89C5-66923C920A9A}" dt="2022-05-09T19:23:24.131" v="4192" actId="1076"/>
          <ac:picMkLst>
            <pc:docMk/>
            <pc:sldMk cId="3808289389" sldId="271"/>
            <ac:picMk id="3074" creationId="{0254CEE1-6F26-4A5A-81C2-CE0CA8DDDEB6}"/>
          </ac:picMkLst>
        </pc:picChg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2399994619" sldId="272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272768600" sldId="273"/>
        </pc:sldMkLst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1607334973" sldId="274"/>
        </pc:sldMkLst>
      </pc:sldChg>
      <pc:sldChg chg="add del">
        <pc:chgData name="Sarah Burney" userId="3ff1fe9c-ec4d-4417-af83-dbc6e1aa8c41" providerId="ADAL" clId="{D8E86C9D-BBC5-474A-89C5-66923C920A9A}" dt="2022-05-08T14:03:44.020" v="104"/>
        <pc:sldMkLst>
          <pc:docMk/>
          <pc:sldMk cId="1460945420" sldId="275"/>
        </pc:sldMkLst>
      </pc:sldChg>
      <pc:sldChg chg="delSp modSp add del mod setBg delDesignElem">
        <pc:chgData name="Sarah Burney" userId="3ff1fe9c-ec4d-4417-af83-dbc6e1aa8c41" providerId="ADAL" clId="{D8E86C9D-BBC5-474A-89C5-66923C920A9A}" dt="2022-05-09T19:42:52.678" v="4847" actId="20577"/>
        <pc:sldMkLst>
          <pc:docMk/>
          <pc:sldMk cId="55275748" sldId="276"/>
        </pc:sldMkLst>
        <pc:spChg chg="mod">
          <ac:chgData name="Sarah Burney" userId="3ff1fe9c-ec4d-4417-af83-dbc6e1aa8c41" providerId="ADAL" clId="{D8E86C9D-BBC5-474A-89C5-66923C920A9A}" dt="2022-05-09T19:42:52.678" v="4847" actId="20577"/>
          <ac:spMkLst>
            <pc:docMk/>
            <pc:sldMk cId="55275748" sldId="276"/>
            <ac:spMk id="3" creationId="{04F5D51B-7AA3-4126-986D-D90114EF6C66}"/>
          </ac:spMkLst>
        </pc:spChg>
        <pc:cxnChg chg="del">
          <ac:chgData name="Sarah Burney" userId="3ff1fe9c-ec4d-4417-af83-dbc6e1aa8c41" providerId="ADAL" clId="{D8E86C9D-BBC5-474A-89C5-66923C920A9A}" dt="2022-05-08T14:03:44.020" v="104"/>
          <ac:cxnSpMkLst>
            <pc:docMk/>
            <pc:sldMk cId="55275748" sldId="276"/>
            <ac:cxnSpMk id="5126" creationId="{A7F400EE-A8A5-48AF-B4D6-291B52C6F0B0}"/>
          </ac:cxnSpMkLst>
        </pc:cxnChg>
      </pc:sldChg>
      <pc:sldChg chg="delSp add del setBg delDesignElem">
        <pc:chgData name="Sarah Burney" userId="3ff1fe9c-ec4d-4417-af83-dbc6e1aa8c41" providerId="ADAL" clId="{D8E86C9D-BBC5-474A-89C5-66923C920A9A}" dt="2022-05-08T14:03:44.020" v="104"/>
        <pc:sldMkLst>
          <pc:docMk/>
          <pc:sldMk cId="1721125101" sldId="277"/>
        </pc:sldMkLst>
        <pc:spChg chg="del">
          <ac:chgData name="Sarah Burney" userId="3ff1fe9c-ec4d-4417-af83-dbc6e1aa8c41" providerId="ADAL" clId="{D8E86C9D-BBC5-474A-89C5-66923C920A9A}" dt="2022-05-08T14:03:44.020" v="104"/>
          <ac:spMkLst>
            <pc:docMk/>
            <pc:sldMk cId="1721125101" sldId="277"/>
            <ac:spMk id="9" creationId="{5E39A796-BE83-48B1-B33F-35C4A32AAB57}"/>
          </ac:spMkLst>
        </pc:spChg>
        <pc:spChg chg="del">
          <ac:chgData name="Sarah Burney" userId="3ff1fe9c-ec4d-4417-af83-dbc6e1aa8c41" providerId="ADAL" clId="{D8E86C9D-BBC5-474A-89C5-66923C920A9A}" dt="2022-05-08T14:03:44.020" v="104"/>
          <ac:spMkLst>
            <pc:docMk/>
            <pc:sldMk cId="1721125101" sldId="277"/>
            <ac:spMk id="11" creationId="{72F84B47-E267-4194-8194-831DB7B5547F}"/>
          </ac:spMkLst>
        </pc:spChg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3409126135" sldId="278"/>
        </pc:sldMkLst>
      </pc:sldChg>
      <pc:sldChg chg="addSp modSp new mod setBg addAnim setClrOvrMap">
        <pc:chgData name="Sarah Burney" userId="3ff1fe9c-ec4d-4417-af83-dbc6e1aa8c41" providerId="ADAL" clId="{D8E86C9D-BBC5-474A-89C5-66923C920A9A}" dt="2022-05-09T18:24:19.601" v="292" actId="5793"/>
        <pc:sldMkLst>
          <pc:docMk/>
          <pc:sldMk cId="3500937894" sldId="278"/>
        </pc:sldMkLst>
        <pc:spChg chg="mod">
          <ac:chgData name="Sarah Burney" userId="3ff1fe9c-ec4d-4417-af83-dbc6e1aa8c41" providerId="ADAL" clId="{D8E86C9D-BBC5-474A-89C5-66923C920A9A}" dt="2022-05-09T18:24:19.601" v="292" actId="5793"/>
          <ac:spMkLst>
            <pc:docMk/>
            <pc:sldMk cId="3500937894" sldId="278"/>
            <ac:spMk id="2" creationId="{85384703-9563-A4C8-85E9-EC6C35B79781}"/>
          </ac:spMkLst>
        </pc:spChg>
        <pc:spChg chg="mod">
          <ac:chgData name="Sarah Burney" userId="3ff1fe9c-ec4d-4417-af83-dbc6e1aa8c41" providerId="ADAL" clId="{D8E86C9D-BBC5-474A-89C5-66923C920A9A}" dt="2022-05-09T18:24:12.180" v="280" actId="26606"/>
          <ac:spMkLst>
            <pc:docMk/>
            <pc:sldMk cId="3500937894" sldId="278"/>
            <ac:spMk id="3" creationId="{74E192FE-DBC2-E67D-895C-18FD146C2BCD}"/>
          </ac:spMkLst>
        </pc:spChg>
        <pc:spChg chg="add">
          <ac:chgData name="Sarah Burney" userId="3ff1fe9c-ec4d-4417-af83-dbc6e1aa8c41" providerId="ADAL" clId="{D8E86C9D-BBC5-474A-89C5-66923C920A9A}" dt="2022-05-09T18:24:12.180" v="280" actId="26606"/>
          <ac:spMkLst>
            <pc:docMk/>
            <pc:sldMk cId="3500937894" sldId="278"/>
            <ac:spMk id="9" creationId="{71B2258F-86CA-4D4D-8270-BC05FCDEBFB3}"/>
          </ac:spMkLst>
        </pc:spChg>
        <pc:picChg chg="add mod ord">
          <ac:chgData name="Sarah Burney" userId="3ff1fe9c-ec4d-4417-af83-dbc6e1aa8c41" providerId="ADAL" clId="{D8E86C9D-BBC5-474A-89C5-66923C920A9A}" dt="2022-05-09T18:24:12.180" v="280" actId="26606"/>
          <ac:picMkLst>
            <pc:docMk/>
            <pc:sldMk cId="3500937894" sldId="278"/>
            <ac:picMk id="4" creationId="{8A71A583-3055-C706-DCEE-AD0D765C164E}"/>
          </ac:picMkLst>
        </pc:picChg>
      </pc:sldChg>
      <pc:sldChg chg="addSp delSp modSp add mod">
        <pc:chgData name="Sarah Burney" userId="3ff1fe9c-ec4d-4417-af83-dbc6e1aa8c41" providerId="ADAL" clId="{D8E86C9D-BBC5-474A-89C5-66923C920A9A}" dt="2022-05-09T19:40:15.801" v="4753" actId="27636"/>
        <pc:sldMkLst>
          <pc:docMk/>
          <pc:sldMk cId="366441372" sldId="279"/>
        </pc:sldMkLst>
        <pc:spChg chg="mod">
          <ac:chgData name="Sarah Burney" userId="3ff1fe9c-ec4d-4417-af83-dbc6e1aa8c41" providerId="ADAL" clId="{D8E86C9D-BBC5-474A-89C5-66923C920A9A}" dt="2022-05-09T19:20:37.202" v="4078" actId="26606"/>
          <ac:spMkLst>
            <pc:docMk/>
            <pc:sldMk cId="366441372" sldId="279"/>
            <ac:spMk id="2" creationId="{739B1A44-3CB0-4572-9761-42C56896F9FC}"/>
          </ac:spMkLst>
        </pc:spChg>
        <pc:spChg chg="mod">
          <ac:chgData name="Sarah Burney" userId="3ff1fe9c-ec4d-4417-af83-dbc6e1aa8c41" providerId="ADAL" clId="{D8E86C9D-BBC5-474A-89C5-66923C920A9A}" dt="2022-05-09T19:40:15.801" v="4753" actId="27636"/>
          <ac:spMkLst>
            <pc:docMk/>
            <pc:sldMk cId="366441372" sldId="279"/>
            <ac:spMk id="3" creationId="{11CEBD76-C2E6-4D91-B52D-E36BC4294C88}"/>
          </ac:spMkLst>
        </pc:spChg>
        <pc:spChg chg="add">
          <ac:chgData name="Sarah Burney" userId="3ff1fe9c-ec4d-4417-af83-dbc6e1aa8c41" providerId="ADAL" clId="{D8E86C9D-BBC5-474A-89C5-66923C920A9A}" dt="2022-05-09T19:20:37.202" v="4078" actId="26606"/>
          <ac:spMkLst>
            <pc:docMk/>
            <pc:sldMk cId="366441372" sldId="279"/>
            <ac:spMk id="72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20:37.202" v="4078" actId="26606"/>
          <ac:spMkLst>
            <pc:docMk/>
            <pc:sldMk cId="366441372" sldId="279"/>
            <ac:spMk id="74" creationId="{D4974D33-8DC5-464E-8C6D-BE58F0669C17}"/>
          </ac:spMkLst>
        </pc:spChg>
        <pc:picChg chg="add mod">
          <ac:chgData name="Sarah Burney" userId="3ff1fe9c-ec4d-4417-af83-dbc6e1aa8c41" providerId="ADAL" clId="{D8E86C9D-BBC5-474A-89C5-66923C920A9A}" dt="2022-05-09T19:20:37.202" v="4078" actId="26606"/>
          <ac:picMkLst>
            <pc:docMk/>
            <pc:sldMk cId="366441372" sldId="279"/>
            <ac:picMk id="1026" creationId="{FC2BD581-F5FA-8BCF-D82A-96118E6A8C51}"/>
          </ac:picMkLst>
        </pc:picChg>
        <pc:picChg chg="del">
          <ac:chgData name="Sarah Burney" userId="3ff1fe9c-ec4d-4417-af83-dbc6e1aa8c41" providerId="ADAL" clId="{D8E86C9D-BBC5-474A-89C5-66923C920A9A}" dt="2022-05-09T18:37:09.768" v="1933" actId="478"/>
          <ac:picMkLst>
            <pc:docMk/>
            <pc:sldMk cId="366441372" sldId="279"/>
            <ac:picMk id="2050" creationId="{9AE98F69-7C6E-4D13-B603-819F49CA4AA6}"/>
          </ac:picMkLst>
        </pc:picChg>
        <pc:cxnChg chg="del">
          <ac:chgData name="Sarah Burney" userId="3ff1fe9c-ec4d-4417-af83-dbc6e1aa8c41" providerId="ADAL" clId="{D8E86C9D-BBC5-474A-89C5-66923C920A9A}" dt="2022-05-09T18:37:12.552" v="1935" actId="26606"/>
          <ac:cxnSpMkLst>
            <pc:docMk/>
            <pc:sldMk cId="366441372" sldId="279"/>
            <ac:cxnSpMk id="71" creationId="{A7F400EE-A8A5-48AF-B4D6-291B52C6F0B0}"/>
          </ac:cxnSpMkLst>
        </pc:cxnChg>
        <pc:cxnChg chg="add del">
          <ac:chgData name="Sarah Burney" userId="3ff1fe9c-ec4d-4417-af83-dbc6e1aa8c41" providerId="ADAL" clId="{D8E86C9D-BBC5-474A-89C5-66923C920A9A}" dt="2022-05-09T19:20:37.202" v="4078" actId="26606"/>
          <ac:cxnSpMkLst>
            <pc:docMk/>
            <pc:sldMk cId="366441372" sldId="279"/>
            <ac:cxnSpMk id="135" creationId="{A7F400EE-A8A5-48AF-B4D6-291B52C6F0B0}"/>
          </ac:cxnSpMkLst>
        </pc:cxnChg>
      </pc:sldChg>
      <pc:sldChg chg="del">
        <pc:chgData name="Sarah Burney" userId="3ff1fe9c-ec4d-4417-af83-dbc6e1aa8c41" providerId="ADAL" clId="{D8E86C9D-BBC5-474A-89C5-66923C920A9A}" dt="2022-05-08T13:56:33.617" v="0" actId="47"/>
        <pc:sldMkLst>
          <pc:docMk/>
          <pc:sldMk cId="1946189973" sldId="279"/>
        </pc:sldMkLst>
      </pc:sldChg>
      <pc:sldChg chg="modSp new del mod">
        <pc:chgData name="Sarah Burney" userId="3ff1fe9c-ec4d-4417-af83-dbc6e1aa8c41" providerId="ADAL" clId="{D8E86C9D-BBC5-474A-89C5-66923C920A9A}" dt="2022-05-09T18:29:42.938" v="1103" actId="47"/>
        <pc:sldMkLst>
          <pc:docMk/>
          <pc:sldMk cId="3756359016" sldId="280"/>
        </pc:sldMkLst>
        <pc:spChg chg="mod">
          <ac:chgData name="Sarah Burney" userId="3ff1fe9c-ec4d-4417-af83-dbc6e1aa8c41" providerId="ADAL" clId="{D8E86C9D-BBC5-474A-89C5-66923C920A9A}" dt="2022-05-09T18:29:22.703" v="1076" actId="20577"/>
          <ac:spMkLst>
            <pc:docMk/>
            <pc:sldMk cId="3756359016" sldId="280"/>
            <ac:spMk id="2" creationId="{65A23DBF-A906-06F0-88BA-B9E65451A647}"/>
          </ac:spMkLst>
        </pc:spChg>
      </pc:sldChg>
      <pc:sldChg chg="modSp add mod">
        <pc:chgData name="Sarah Burney" userId="3ff1fe9c-ec4d-4417-af83-dbc6e1aa8c41" providerId="ADAL" clId="{D8E86C9D-BBC5-474A-89C5-66923C920A9A}" dt="2022-05-09T19:40:28.195" v="4761" actId="20577"/>
        <pc:sldMkLst>
          <pc:docMk/>
          <pc:sldMk cId="3738217475" sldId="281"/>
        </pc:sldMkLst>
        <pc:spChg chg="mod">
          <ac:chgData name="Sarah Burney" userId="3ff1fe9c-ec4d-4417-af83-dbc6e1aa8c41" providerId="ADAL" clId="{D8E86C9D-BBC5-474A-89C5-66923C920A9A}" dt="2022-05-09T19:11:31.636" v="3868" actId="27636"/>
          <ac:spMkLst>
            <pc:docMk/>
            <pc:sldMk cId="3738217475" sldId="281"/>
            <ac:spMk id="2" creationId="{739B1A44-3CB0-4572-9761-42C56896F9FC}"/>
          </ac:spMkLst>
        </pc:spChg>
        <pc:spChg chg="mod">
          <ac:chgData name="Sarah Burney" userId="3ff1fe9c-ec4d-4417-af83-dbc6e1aa8c41" providerId="ADAL" clId="{D8E86C9D-BBC5-474A-89C5-66923C920A9A}" dt="2022-05-09T19:40:28.195" v="4761" actId="20577"/>
          <ac:spMkLst>
            <pc:docMk/>
            <pc:sldMk cId="3738217475" sldId="281"/>
            <ac:spMk id="3" creationId="{11CEBD76-C2E6-4D91-B52D-E36BC4294C88}"/>
          </ac:spMkLst>
        </pc:spChg>
      </pc:sldChg>
      <pc:sldChg chg="addSp delSp modSp add mod ord">
        <pc:chgData name="Sarah Burney" userId="3ff1fe9c-ec4d-4417-af83-dbc6e1aa8c41" providerId="ADAL" clId="{D8E86C9D-BBC5-474A-89C5-66923C920A9A}" dt="2022-05-09T19:36:53.077" v="4526" actId="20577"/>
        <pc:sldMkLst>
          <pc:docMk/>
          <pc:sldMk cId="4280481924" sldId="282"/>
        </pc:sldMkLst>
        <pc:spChg chg="mod">
          <ac:chgData name="Sarah Burney" userId="3ff1fe9c-ec4d-4417-af83-dbc6e1aa8c41" providerId="ADAL" clId="{D8E86C9D-BBC5-474A-89C5-66923C920A9A}" dt="2022-05-09T19:14:36.915" v="3923" actId="26606"/>
          <ac:spMkLst>
            <pc:docMk/>
            <pc:sldMk cId="4280481924" sldId="282"/>
            <ac:spMk id="2" creationId="{739B1A44-3CB0-4572-9761-42C56896F9FC}"/>
          </ac:spMkLst>
        </pc:spChg>
        <pc:spChg chg="mod">
          <ac:chgData name="Sarah Burney" userId="3ff1fe9c-ec4d-4417-af83-dbc6e1aa8c41" providerId="ADAL" clId="{D8E86C9D-BBC5-474A-89C5-66923C920A9A}" dt="2022-05-09T19:36:53.077" v="4526" actId="20577"/>
          <ac:spMkLst>
            <pc:docMk/>
            <pc:sldMk cId="4280481924" sldId="282"/>
            <ac:spMk id="3" creationId="{11CEBD76-C2E6-4D91-B52D-E36BC4294C88}"/>
          </ac:spMkLst>
        </pc:spChg>
        <pc:spChg chg="add">
          <ac:chgData name="Sarah Burney" userId="3ff1fe9c-ec4d-4417-af83-dbc6e1aa8c41" providerId="ADAL" clId="{D8E86C9D-BBC5-474A-89C5-66923C920A9A}" dt="2022-05-09T19:14:36.915" v="3923" actId="26606"/>
          <ac:spMkLst>
            <pc:docMk/>
            <pc:sldMk cId="4280481924" sldId="282"/>
            <ac:spMk id="73" creationId="{F13C74B1-5B17-4795-BED0-7140497B445A}"/>
          </ac:spMkLst>
        </pc:spChg>
        <pc:spChg chg="add">
          <ac:chgData name="Sarah Burney" userId="3ff1fe9c-ec4d-4417-af83-dbc6e1aa8c41" providerId="ADAL" clId="{D8E86C9D-BBC5-474A-89C5-66923C920A9A}" dt="2022-05-09T19:14:36.915" v="3923" actId="26606"/>
          <ac:spMkLst>
            <pc:docMk/>
            <pc:sldMk cId="4280481924" sldId="282"/>
            <ac:spMk id="74" creationId="{D4974D33-8DC5-464E-8C6D-BE58F0669C17}"/>
          </ac:spMkLst>
        </pc:spChg>
        <pc:spChg chg="add del">
          <ac:chgData name="Sarah Burney" userId="3ff1fe9c-ec4d-4417-af83-dbc6e1aa8c41" providerId="ADAL" clId="{D8E86C9D-BBC5-474A-89C5-66923C920A9A}" dt="2022-05-09T19:14:30.404" v="3920" actId="26606"/>
          <ac:spMkLst>
            <pc:docMk/>
            <pc:sldMk cId="4280481924" sldId="282"/>
            <ac:spMk id="76" creationId="{F13C74B1-5B17-4795-BED0-7140497B445A}"/>
          </ac:spMkLst>
        </pc:spChg>
        <pc:spChg chg="add del">
          <ac:chgData name="Sarah Burney" userId="3ff1fe9c-ec4d-4417-af83-dbc6e1aa8c41" providerId="ADAL" clId="{D8E86C9D-BBC5-474A-89C5-66923C920A9A}" dt="2022-05-09T19:14:30.404" v="3920" actId="26606"/>
          <ac:spMkLst>
            <pc:docMk/>
            <pc:sldMk cId="4280481924" sldId="282"/>
            <ac:spMk id="78" creationId="{D4974D33-8DC5-464E-8C6D-BE58F0669C17}"/>
          </ac:spMkLst>
        </pc:spChg>
        <pc:picChg chg="add mod">
          <ac:chgData name="Sarah Burney" userId="3ff1fe9c-ec4d-4417-af83-dbc6e1aa8c41" providerId="ADAL" clId="{D8E86C9D-BBC5-474A-89C5-66923C920A9A}" dt="2022-05-09T19:14:55.108" v="3925" actId="18131"/>
          <ac:picMkLst>
            <pc:docMk/>
            <pc:sldMk cId="4280481924" sldId="282"/>
            <ac:picMk id="4" creationId="{72EE544E-7883-BB75-50AD-B9505432060B}"/>
          </ac:picMkLst>
        </pc:picChg>
        <pc:picChg chg="del">
          <ac:chgData name="Sarah Burney" userId="3ff1fe9c-ec4d-4417-af83-dbc6e1aa8c41" providerId="ADAL" clId="{D8E86C9D-BBC5-474A-89C5-66923C920A9A}" dt="2022-05-09T19:14:16.870" v="3917" actId="478"/>
          <ac:picMkLst>
            <pc:docMk/>
            <pc:sldMk cId="4280481924" sldId="282"/>
            <ac:picMk id="2050" creationId="{9AE98F69-7C6E-4D13-B603-819F49CA4AA6}"/>
          </ac:picMkLst>
        </pc:picChg>
        <pc:cxnChg chg="add del">
          <ac:chgData name="Sarah Burney" userId="3ff1fe9c-ec4d-4417-af83-dbc6e1aa8c41" providerId="ADAL" clId="{D8E86C9D-BBC5-474A-89C5-66923C920A9A}" dt="2022-05-09T19:14:36.915" v="3923" actId="26606"/>
          <ac:cxnSpMkLst>
            <pc:docMk/>
            <pc:sldMk cId="4280481924" sldId="282"/>
            <ac:cxnSpMk id="71" creationId="{A7F400EE-A8A5-48AF-B4D6-291B52C6F0B0}"/>
          </ac:cxnSpMkLst>
        </pc:cxnChg>
      </pc:sldChg>
      <pc:sldChg chg="modSp new del mod">
        <pc:chgData name="Sarah Burney" userId="3ff1fe9c-ec4d-4417-af83-dbc6e1aa8c41" providerId="ADAL" clId="{D8E86C9D-BBC5-474A-89C5-66923C920A9A}" dt="2022-05-09T18:46:42.090" v="2292" actId="2696"/>
        <pc:sldMkLst>
          <pc:docMk/>
          <pc:sldMk cId="87518935" sldId="283"/>
        </pc:sldMkLst>
        <pc:spChg chg="mod">
          <ac:chgData name="Sarah Burney" userId="3ff1fe9c-ec4d-4417-af83-dbc6e1aa8c41" providerId="ADAL" clId="{D8E86C9D-BBC5-474A-89C5-66923C920A9A}" dt="2022-05-09T18:46:36.805" v="2291" actId="20577"/>
          <ac:spMkLst>
            <pc:docMk/>
            <pc:sldMk cId="87518935" sldId="283"/>
            <ac:spMk id="2" creationId="{6BDA3D14-DEE3-ACEB-4EE9-DE72D7AEB42F}"/>
          </ac:spMkLst>
        </pc:spChg>
      </pc:sldChg>
      <pc:sldChg chg="addSp delSp modSp new mod setBg addAnim delAnim setClrOvrMap">
        <pc:chgData name="Sarah Burney" userId="3ff1fe9c-ec4d-4417-af83-dbc6e1aa8c41" providerId="ADAL" clId="{D8E86C9D-BBC5-474A-89C5-66923C920A9A}" dt="2022-05-09T19:38:44.025" v="4658" actId="6549"/>
        <pc:sldMkLst>
          <pc:docMk/>
          <pc:sldMk cId="1566169266" sldId="283"/>
        </pc:sldMkLst>
        <pc:spChg chg="mod">
          <ac:chgData name="Sarah Burney" userId="3ff1fe9c-ec4d-4417-af83-dbc6e1aa8c41" providerId="ADAL" clId="{D8E86C9D-BBC5-474A-89C5-66923C920A9A}" dt="2022-05-09T19:31:08.637" v="4361" actId="26606"/>
          <ac:spMkLst>
            <pc:docMk/>
            <pc:sldMk cId="1566169266" sldId="283"/>
            <ac:spMk id="2" creationId="{3B8C29D0-A4F2-6B45-758C-8AC6D7304976}"/>
          </ac:spMkLst>
        </pc:spChg>
        <pc:spChg chg="mod ord">
          <ac:chgData name="Sarah Burney" userId="3ff1fe9c-ec4d-4417-af83-dbc6e1aa8c41" providerId="ADAL" clId="{D8E86C9D-BBC5-474A-89C5-66923C920A9A}" dt="2022-05-09T19:36:25.884" v="4462" actId="403"/>
          <ac:spMkLst>
            <pc:docMk/>
            <pc:sldMk cId="1566169266" sldId="283"/>
            <ac:spMk id="3" creationId="{260753B7-946C-D3A1-2406-2BF0E63BE8CE}"/>
          </ac:spMkLst>
        </pc:spChg>
        <pc:spChg chg="add mod">
          <ac:chgData name="Sarah Burney" userId="3ff1fe9c-ec4d-4417-af83-dbc6e1aa8c41" providerId="ADAL" clId="{D8E86C9D-BBC5-474A-89C5-66923C920A9A}" dt="2022-05-09T19:34:42.545" v="4436" actId="2711"/>
          <ac:spMkLst>
            <pc:docMk/>
            <pc:sldMk cId="1566169266" sldId="283"/>
            <ac:spMk id="30" creationId="{C902BB88-EC0A-5126-666C-6B13A74E9A9F}"/>
          </ac:spMkLst>
        </pc:spChg>
        <pc:spChg chg="add mod">
          <ac:chgData name="Sarah Burney" userId="3ff1fe9c-ec4d-4417-af83-dbc6e1aa8c41" providerId="ADAL" clId="{D8E86C9D-BBC5-474A-89C5-66923C920A9A}" dt="2022-05-09T19:38:44.025" v="4658" actId="6549"/>
          <ac:spMkLst>
            <pc:docMk/>
            <pc:sldMk cId="1566169266" sldId="283"/>
            <ac:spMk id="31" creationId="{065DFABD-1B7B-5E15-2522-DFBB6B4FB692}"/>
          </ac:spMkLst>
        </pc:spChg>
        <pc:spChg chg="add del">
          <ac:chgData name="Sarah Burney" userId="3ff1fe9c-ec4d-4417-af83-dbc6e1aa8c41" providerId="ADAL" clId="{D8E86C9D-BBC5-474A-89C5-66923C920A9A}" dt="2022-05-09T19:29:47.829" v="4348" actId="26606"/>
          <ac:spMkLst>
            <pc:docMk/>
            <pc:sldMk cId="1566169266" sldId="283"/>
            <ac:spMk id="71" creationId="{87CC2527-562A-4F69-B487-4371E5B243E7}"/>
          </ac:spMkLst>
        </pc:spChg>
        <pc:spChg chg="add del">
          <ac:chgData name="Sarah Burney" userId="3ff1fe9c-ec4d-4417-af83-dbc6e1aa8c41" providerId="ADAL" clId="{D8E86C9D-BBC5-474A-89C5-66923C920A9A}" dt="2022-05-09T19:29:55.644" v="4350" actId="26606"/>
          <ac:spMkLst>
            <pc:docMk/>
            <pc:sldMk cId="1566169266" sldId="283"/>
            <ac:spMk id="4100" creationId="{23D09407-53BC-485E-B4CE-BC5E4FC4B25B}"/>
          </ac:spMkLst>
        </pc:spChg>
        <pc:spChg chg="add del">
          <ac:chgData name="Sarah Burney" userId="3ff1fe9c-ec4d-4417-af83-dbc6e1aa8c41" providerId="ADAL" clId="{D8E86C9D-BBC5-474A-89C5-66923C920A9A}" dt="2022-05-09T19:29:55.644" v="4350" actId="26606"/>
          <ac:spMkLst>
            <pc:docMk/>
            <pc:sldMk cId="1566169266" sldId="283"/>
            <ac:spMk id="4101" creationId="{921DB988-49FC-4608-B0A2-E2F3A4019041}"/>
          </ac:spMkLst>
        </pc:spChg>
        <pc:spChg chg="add del">
          <ac:chgData name="Sarah Burney" userId="3ff1fe9c-ec4d-4417-af83-dbc6e1aa8c41" providerId="ADAL" clId="{D8E86C9D-BBC5-474A-89C5-66923C920A9A}" dt="2022-05-09T19:29:58.941" v="4353" actId="26606"/>
          <ac:spMkLst>
            <pc:docMk/>
            <pc:sldMk cId="1566169266" sldId="283"/>
            <ac:spMk id="4103" creationId="{9B7AD9F6-8CE7-4299-8FC6-328F4DCD3FF9}"/>
          </ac:spMkLst>
        </pc:spChg>
        <pc:spChg chg="add del">
          <ac:chgData name="Sarah Burney" userId="3ff1fe9c-ec4d-4417-af83-dbc6e1aa8c41" providerId="ADAL" clId="{D8E86C9D-BBC5-474A-89C5-66923C920A9A}" dt="2022-05-09T19:29:58.941" v="4353" actId="26606"/>
          <ac:spMkLst>
            <pc:docMk/>
            <pc:sldMk cId="1566169266" sldId="283"/>
            <ac:spMk id="4104" creationId="{F49775AF-8896-43EE-92C6-83497D6DC56F}"/>
          </ac:spMkLst>
        </pc:spChg>
        <pc:spChg chg="add del">
          <ac:chgData name="Sarah Burney" userId="3ff1fe9c-ec4d-4417-af83-dbc6e1aa8c41" providerId="ADAL" clId="{D8E86C9D-BBC5-474A-89C5-66923C920A9A}" dt="2022-05-09T19:31:08.629" v="4360" actId="26606"/>
          <ac:spMkLst>
            <pc:docMk/>
            <pc:sldMk cId="1566169266" sldId="283"/>
            <ac:spMk id="4107" creationId="{0C45045A-6083-4B3E-956A-67582337527D}"/>
          </ac:spMkLst>
        </pc:spChg>
        <pc:spChg chg="add del">
          <ac:chgData name="Sarah Burney" userId="3ff1fe9c-ec4d-4417-af83-dbc6e1aa8c41" providerId="ADAL" clId="{D8E86C9D-BBC5-474A-89C5-66923C920A9A}" dt="2022-05-09T19:31:08.629" v="4360" actId="26606"/>
          <ac:spMkLst>
            <pc:docMk/>
            <pc:sldMk cId="1566169266" sldId="283"/>
            <ac:spMk id="4108" creationId="{42875DDC-0225-45F8-B745-78688F2D1ADC}"/>
          </ac:spMkLst>
        </pc:spChg>
        <pc:spChg chg="add del">
          <ac:chgData name="Sarah Burney" userId="3ff1fe9c-ec4d-4417-af83-dbc6e1aa8c41" providerId="ADAL" clId="{D8E86C9D-BBC5-474A-89C5-66923C920A9A}" dt="2022-05-09T19:31:08.629" v="4360" actId="26606"/>
          <ac:spMkLst>
            <pc:docMk/>
            <pc:sldMk cId="1566169266" sldId="283"/>
            <ac:spMk id="4109" creationId="{12617755-D451-4BAF-9B55-518297BFF42D}"/>
          </ac:spMkLst>
        </pc:spChg>
        <pc:grpChg chg="add del">
          <ac:chgData name="Sarah Burney" userId="3ff1fe9c-ec4d-4417-af83-dbc6e1aa8c41" providerId="ADAL" clId="{D8E86C9D-BBC5-474A-89C5-66923C920A9A}" dt="2022-05-09T19:29:55.644" v="4350" actId="26606"/>
          <ac:grpSpMkLst>
            <pc:docMk/>
            <pc:sldMk cId="1566169266" sldId="283"/>
            <ac:grpSpMk id="75" creationId="{E9B930FD-8671-4C4C-ADCF-73AC1D0CD417}"/>
          </ac:grpSpMkLst>
        </pc:grpChg>
        <pc:grpChg chg="add del">
          <ac:chgData name="Sarah Burney" userId="3ff1fe9c-ec4d-4417-af83-dbc6e1aa8c41" providerId="ADAL" clId="{D8E86C9D-BBC5-474A-89C5-66923C920A9A}" dt="2022-05-09T19:29:55.644" v="4350" actId="26606"/>
          <ac:grpSpMkLst>
            <pc:docMk/>
            <pc:sldMk cId="1566169266" sldId="283"/>
            <ac:grpSpMk id="81" creationId="{383C2651-AE0C-4AE4-8725-E2F9414FE219}"/>
          </ac:grpSpMkLst>
        </pc:grpChg>
        <pc:picChg chg="add mod ord">
          <ac:chgData name="Sarah Burney" userId="3ff1fe9c-ec4d-4417-af83-dbc6e1aa8c41" providerId="ADAL" clId="{D8E86C9D-BBC5-474A-89C5-66923C920A9A}" dt="2022-05-09T19:31:08.637" v="4361" actId="26606"/>
          <ac:picMkLst>
            <pc:docMk/>
            <pc:sldMk cId="1566169266" sldId="283"/>
            <ac:picMk id="4" creationId="{9CA94964-A1EC-119E-7D65-FCACB2DAE49A}"/>
          </ac:picMkLst>
        </pc:picChg>
        <pc:picChg chg="add mod ord">
          <ac:chgData name="Sarah Burney" userId="3ff1fe9c-ec4d-4417-af83-dbc6e1aa8c41" providerId="ADAL" clId="{D8E86C9D-BBC5-474A-89C5-66923C920A9A}" dt="2022-05-09T19:31:08.637" v="4361" actId="26606"/>
          <ac:picMkLst>
            <pc:docMk/>
            <pc:sldMk cId="1566169266" sldId="283"/>
            <ac:picMk id="4098" creationId="{BA79830A-0F27-7A72-F1AD-A43F42AF8B76}"/>
          </ac:picMkLst>
        </pc:picChg>
        <pc:picChg chg="add mod">
          <ac:chgData name="Sarah Burney" userId="3ff1fe9c-ec4d-4417-af83-dbc6e1aa8c41" providerId="ADAL" clId="{D8E86C9D-BBC5-474A-89C5-66923C920A9A}" dt="2022-05-09T19:32:37.075" v="4419" actId="18131"/>
          <ac:picMkLst>
            <pc:docMk/>
            <pc:sldMk cId="1566169266" sldId="283"/>
            <ac:picMk id="4102" creationId="{DB2A8A10-3BAC-EDD1-3610-E45C471D78F4}"/>
          </ac:picMkLst>
        </pc:picChg>
        <pc:cxnChg chg="add del">
          <ac:chgData name="Sarah Burney" userId="3ff1fe9c-ec4d-4417-af83-dbc6e1aa8c41" providerId="ADAL" clId="{D8E86C9D-BBC5-474A-89C5-66923C920A9A}" dt="2022-05-09T19:29:47.829" v="4348" actId="26606"/>
          <ac:cxnSpMkLst>
            <pc:docMk/>
            <pc:sldMk cId="1566169266" sldId="283"/>
            <ac:cxnSpMk id="73" creationId="{BCDAEC91-5BCE-4B55-9CC0-43EF94CB734B}"/>
          </ac:cxnSpMkLst>
        </pc:cxnChg>
        <pc:cxnChg chg="add del">
          <ac:chgData name="Sarah Burney" userId="3ff1fe9c-ec4d-4417-af83-dbc6e1aa8c41" providerId="ADAL" clId="{D8E86C9D-BBC5-474A-89C5-66923C920A9A}" dt="2022-05-09T19:30:56.474" v="4358" actId="26606"/>
          <ac:cxnSpMkLst>
            <pc:docMk/>
            <pc:sldMk cId="1566169266" sldId="283"/>
            <ac:cxnSpMk id="77" creationId="{0627B73E-D784-4780-AA33-DCDFE7DA16ED}"/>
          </ac:cxnSpMkLst>
        </pc:cxnChg>
        <pc:cxnChg chg="add del">
          <ac:chgData name="Sarah Burney" userId="3ff1fe9c-ec4d-4417-af83-dbc6e1aa8c41" providerId="ADAL" clId="{D8E86C9D-BBC5-474A-89C5-66923C920A9A}" dt="2022-05-09T19:30:56.474" v="4358" actId="26606"/>
          <ac:cxnSpMkLst>
            <pc:docMk/>
            <pc:sldMk cId="1566169266" sldId="283"/>
            <ac:cxnSpMk id="79" creationId="{EBAD6A72-88E8-42F7-88B9-CAF744536BE4}"/>
          </ac:cxnSpMkLst>
        </pc:cxnChg>
        <pc:cxnChg chg="add del">
          <ac:chgData name="Sarah Burney" userId="3ff1fe9c-ec4d-4417-af83-dbc6e1aa8c41" providerId="ADAL" clId="{D8E86C9D-BBC5-474A-89C5-66923C920A9A}" dt="2022-05-09T19:30:56.474" v="4358" actId="26606"/>
          <ac:cxnSpMkLst>
            <pc:docMk/>
            <pc:sldMk cId="1566169266" sldId="283"/>
            <ac:cxnSpMk id="4105" creationId="{C800968E-0A99-46C4-A9B2-6A63AC66F4B0}"/>
          </ac:cxnSpMkLst>
        </pc:cxnChg>
        <pc:cxnChg chg="add">
          <ac:chgData name="Sarah Burney" userId="3ff1fe9c-ec4d-4417-af83-dbc6e1aa8c41" providerId="ADAL" clId="{D8E86C9D-BBC5-474A-89C5-66923C920A9A}" dt="2022-05-09T19:31:08.637" v="4361" actId="26606"/>
          <ac:cxnSpMkLst>
            <pc:docMk/>
            <pc:sldMk cId="1566169266" sldId="283"/>
            <ac:cxnSpMk id="4111" creationId="{C800968E-0A99-46C4-A9B2-6A63AC66F4B0}"/>
          </ac:cxnSpMkLst>
        </pc:cxnChg>
        <pc:cxnChg chg="add">
          <ac:chgData name="Sarah Burney" userId="3ff1fe9c-ec4d-4417-af83-dbc6e1aa8c41" providerId="ADAL" clId="{D8E86C9D-BBC5-474A-89C5-66923C920A9A}" dt="2022-05-09T19:31:08.637" v="4361" actId="26606"/>
          <ac:cxnSpMkLst>
            <pc:docMk/>
            <pc:sldMk cId="1566169266" sldId="283"/>
            <ac:cxnSpMk id="4112" creationId="{0627B73E-D784-4780-AA33-DCDFE7DA16ED}"/>
          </ac:cxnSpMkLst>
        </pc:cxnChg>
        <pc:cxnChg chg="add">
          <ac:chgData name="Sarah Burney" userId="3ff1fe9c-ec4d-4417-af83-dbc6e1aa8c41" providerId="ADAL" clId="{D8E86C9D-BBC5-474A-89C5-66923C920A9A}" dt="2022-05-09T19:31:08.637" v="4361" actId="26606"/>
          <ac:cxnSpMkLst>
            <pc:docMk/>
            <pc:sldMk cId="1566169266" sldId="283"/>
            <ac:cxnSpMk id="4113" creationId="{EBAD6A72-88E8-42F7-88B9-CAF744536BE4}"/>
          </ac:cxnSpMkLst>
        </pc:cxnChg>
      </pc:sldChg>
      <pc:sldChg chg="addSp delSp modSp new mod ord setBg addAnim setClrOvrMap">
        <pc:chgData name="Sarah Burney" userId="3ff1fe9c-ec4d-4417-af83-dbc6e1aa8c41" providerId="ADAL" clId="{D8E86C9D-BBC5-474A-89C5-66923C920A9A}" dt="2022-05-09T19:42:41.362" v="4841" actId="478"/>
        <pc:sldMkLst>
          <pc:docMk/>
          <pc:sldMk cId="4224060145" sldId="284"/>
        </pc:sldMkLst>
        <pc:spChg chg="mod">
          <ac:chgData name="Sarah Burney" userId="3ff1fe9c-ec4d-4417-af83-dbc6e1aa8c41" providerId="ADAL" clId="{D8E86C9D-BBC5-474A-89C5-66923C920A9A}" dt="2022-05-09T19:42:35.521" v="4839" actId="26606"/>
          <ac:spMkLst>
            <pc:docMk/>
            <pc:sldMk cId="4224060145" sldId="284"/>
            <ac:spMk id="2" creationId="{F4A4AF23-21C1-736C-C001-414811FC4A41}"/>
          </ac:spMkLst>
        </pc:spChg>
        <pc:spChg chg="del mod">
          <ac:chgData name="Sarah Burney" userId="3ff1fe9c-ec4d-4417-af83-dbc6e1aa8c41" providerId="ADAL" clId="{D8E86C9D-BBC5-474A-89C5-66923C920A9A}" dt="2022-05-09T19:42:41.362" v="4841" actId="478"/>
          <ac:spMkLst>
            <pc:docMk/>
            <pc:sldMk cId="4224060145" sldId="284"/>
            <ac:spMk id="3" creationId="{305D1E4B-20E1-BCCA-7F61-84CF318914A9}"/>
          </ac:spMkLst>
        </pc:spChg>
        <pc:spChg chg="add">
          <ac:chgData name="Sarah Burney" userId="3ff1fe9c-ec4d-4417-af83-dbc6e1aa8c41" providerId="ADAL" clId="{D8E86C9D-BBC5-474A-89C5-66923C920A9A}" dt="2022-05-09T19:42:35.521" v="4839" actId="26606"/>
          <ac:spMkLst>
            <pc:docMk/>
            <pc:sldMk cId="4224060145" sldId="284"/>
            <ac:spMk id="71" creationId="{71B2258F-86CA-4D4D-8270-BC05FCDEBFB3}"/>
          </ac:spMkLst>
        </pc:spChg>
        <pc:picChg chg="add mod ord">
          <ac:chgData name="Sarah Burney" userId="3ff1fe9c-ec4d-4417-af83-dbc6e1aa8c41" providerId="ADAL" clId="{D8E86C9D-BBC5-474A-89C5-66923C920A9A}" dt="2022-05-09T19:42:35.521" v="4839" actId="26606"/>
          <ac:picMkLst>
            <pc:docMk/>
            <pc:sldMk cId="4224060145" sldId="284"/>
            <ac:picMk id="5122" creationId="{9D9447A9-AE7F-9277-D522-9D23A27A52A9}"/>
          </ac:picMkLst>
        </pc:picChg>
      </pc:sldChg>
      <pc:sldChg chg="modSp new mod ord">
        <pc:chgData name="Sarah Burney" userId="3ff1fe9c-ec4d-4417-af83-dbc6e1aa8c41" providerId="ADAL" clId="{D8E86C9D-BBC5-474A-89C5-66923C920A9A}" dt="2022-05-09T18:47:16.214" v="2335"/>
        <pc:sldMkLst>
          <pc:docMk/>
          <pc:sldMk cId="1845588003" sldId="285"/>
        </pc:sldMkLst>
        <pc:spChg chg="mod">
          <ac:chgData name="Sarah Burney" userId="3ff1fe9c-ec4d-4417-af83-dbc6e1aa8c41" providerId="ADAL" clId="{D8E86C9D-BBC5-474A-89C5-66923C920A9A}" dt="2022-05-09T18:47:13.438" v="2333" actId="20577"/>
          <ac:spMkLst>
            <pc:docMk/>
            <pc:sldMk cId="1845588003" sldId="285"/>
            <ac:spMk id="2" creationId="{88B63C9F-BA64-7D9C-90B0-64438358CCA8}"/>
          </ac:spMkLst>
        </pc:spChg>
      </pc:sldChg>
      <pc:sldChg chg="addSp delSp modSp new mod setBg">
        <pc:chgData name="Sarah Burney" userId="3ff1fe9c-ec4d-4417-af83-dbc6e1aa8c41" providerId="ADAL" clId="{D8E86C9D-BBC5-474A-89C5-66923C920A9A}" dt="2022-05-09T19:27:54.817" v="4321" actId="26606"/>
        <pc:sldMkLst>
          <pc:docMk/>
          <pc:sldMk cId="672521691" sldId="286"/>
        </pc:sldMkLst>
        <pc:spChg chg="mod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2" creationId="{64C1E042-2B37-C901-AA6F-D2708D1869D2}"/>
          </ac:spMkLst>
        </pc:spChg>
        <pc:spChg chg="add del">
          <ac:chgData name="Sarah Burney" userId="3ff1fe9c-ec4d-4417-af83-dbc6e1aa8c41" providerId="ADAL" clId="{D8E86C9D-BBC5-474A-89C5-66923C920A9A}" dt="2022-05-09T19:19:43.189" v="4072" actId="26606"/>
          <ac:spMkLst>
            <pc:docMk/>
            <pc:sldMk cId="672521691" sldId="286"/>
            <ac:spMk id="3" creationId="{E3BF1348-66C6-5818-92F9-6CB4A47B515D}"/>
          </ac:spMkLst>
        </pc:spChg>
        <pc:spChg chg="add del">
          <ac:chgData name="Sarah Burney" userId="3ff1fe9c-ec4d-4417-af83-dbc6e1aa8c41" providerId="ADAL" clId="{D8E86C9D-BBC5-474A-89C5-66923C920A9A}" dt="2022-05-09T19:19:43.169" v="4071" actId="26606"/>
          <ac:spMkLst>
            <pc:docMk/>
            <pc:sldMk cId="672521691" sldId="286"/>
            <ac:spMk id="9" creationId="{9B7AD9F6-8CE7-4299-8FC6-328F4DCD3FF9}"/>
          </ac:spMkLst>
        </pc:spChg>
        <pc:spChg chg="add del">
          <ac:chgData name="Sarah Burney" userId="3ff1fe9c-ec4d-4417-af83-dbc6e1aa8c41" providerId="ADAL" clId="{D8E86C9D-BBC5-474A-89C5-66923C920A9A}" dt="2022-05-09T19:19:43.169" v="4071" actId="26606"/>
          <ac:spMkLst>
            <pc:docMk/>
            <pc:sldMk cId="672521691" sldId="286"/>
            <ac:spMk id="11" creationId="{82580482-BA80-420A-8A05-C58E97F26B21}"/>
          </ac:spMkLst>
        </pc:spChg>
        <pc:spChg chg="add del">
          <ac:chgData name="Sarah Burney" userId="3ff1fe9c-ec4d-4417-af83-dbc6e1aa8c41" providerId="ADAL" clId="{D8E86C9D-BBC5-474A-89C5-66923C920A9A}" dt="2022-05-09T19:26:27.632" v="4289" actId="26606"/>
          <ac:spMkLst>
            <pc:docMk/>
            <pc:sldMk cId="672521691" sldId="286"/>
            <ac:spMk id="13" creationId="{F13C74B1-5B17-4795-BED0-7140497B445A}"/>
          </ac:spMkLst>
        </pc:spChg>
        <pc:spChg chg="add del">
          <ac:chgData name="Sarah Burney" userId="3ff1fe9c-ec4d-4417-af83-dbc6e1aa8c41" providerId="ADAL" clId="{D8E86C9D-BBC5-474A-89C5-66923C920A9A}" dt="2022-05-09T19:26:27.632" v="4289" actId="26606"/>
          <ac:spMkLst>
            <pc:docMk/>
            <pc:sldMk cId="672521691" sldId="286"/>
            <ac:spMk id="14" creationId="{D4974D33-8DC5-464E-8C6D-BE58F0669C17}"/>
          </ac:spMkLst>
        </pc:spChg>
        <pc:spChg chg="add mod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15" creationId="{E3BF1348-66C6-5818-92F9-6CB4A47B515D}"/>
          </ac:spMkLst>
        </pc:spChg>
        <pc:spChg chg="add del">
          <ac:chgData name="Sarah Burney" userId="3ff1fe9c-ec4d-4417-af83-dbc6e1aa8c41" providerId="ADAL" clId="{D8E86C9D-BBC5-474A-89C5-66923C920A9A}" dt="2022-05-09T19:27:37.431" v="4317" actId="26606"/>
          <ac:spMkLst>
            <pc:docMk/>
            <pc:sldMk cId="672521691" sldId="286"/>
            <ac:spMk id="71" creationId="{5E39A796-BE83-48B1-B33F-35C4A32AAB57}"/>
          </ac:spMkLst>
        </pc:spChg>
        <pc:spChg chg="add del">
          <ac:chgData name="Sarah Burney" userId="3ff1fe9c-ec4d-4417-af83-dbc6e1aa8c41" providerId="ADAL" clId="{D8E86C9D-BBC5-474A-89C5-66923C920A9A}" dt="2022-05-09T19:27:37.431" v="4317" actId="26606"/>
          <ac:spMkLst>
            <pc:docMk/>
            <pc:sldMk cId="672521691" sldId="286"/>
            <ac:spMk id="73" creationId="{72F84B47-E267-4194-8194-831DB7B5547F}"/>
          </ac:spMkLst>
        </pc:spChg>
        <pc:spChg chg="add del">
          <ac:chgData name="Sarah Burney" userId="3ff1fe9c-ec4d-4417-af83-dbc6e1aa8c41" providerId="ADAL" clId="{D8E86C9D-BBC5-474A-89C5-66923C920A9A}" dt="2022-05-09T19:27:54.810" v="4320" actId="26606"/>
          <ac:spMkLst>
            <pc:docMk/>
            <pc:sldMk cId="672521691" sldId="286"/>
            <ac:spMk id="74" creationId="{665DBBEF-238B-476B-96AB-8AAC3224ECEA}"/>
          </ac:spMkLst>
        </pc:spChg>
        <pc:spChg chg="add del">
          <ac:chgData name="Sarah Burney" userId="3ff1fe9c-ec4d-4417-af83-dbc6e1aa8c41" providerId="ADAL" clId="{D8E86C9D-BBC5-474A-89C5-66923C920A9A}" dt="2022-05-09T19:27:54.810" v="4320" actId="26606"/>
          <ac:spMkLst>
            <pc:docMk/>
            <pc:sldMk cId="672521691" sldId="286"/>
            <ac:spMk id="76" creationId="{3FCFB1DE-0B7E-48CC-BA90-B2AB0889F9D6}"/>
          </ac:spMkLst>
        </pc:spChg>
        <pc:spChg chg="add del">
          <ac:chgData name="Sarah Burney" userId="3ff1fe9c-ec4d-4417-af83-dbc6e1aa8c41" providerId="ADAL" clId="{D8E86C9D-BBC5-474A-89C5-66923C920A9A}" dt="2022-05-09T19:27:15.094" v="4316" actId="26606"/>
          <ac:spMkLst>
            <pc:docMk/>
            <pc:sldMk cId="672521691" sldId="286"/>
            <ac:spMk id="135" creationId="{665DBBEF-238B-476B-96AB-8AAC3224ECEA}"/>
          </ac:spMkLst>
        </pc:spChg>
        <pc:spChg chg="add del">
          <ac:chgData name="Sarah Burney" userId="3ff1fe9c-ec4d-4417-af83-dbc6e1aa8c41" providerId="ADAL" clId="{D8E86C9D-BBC5-474A-89C5-66923C920A9A}" dt="2022-05-09T19:27:15.094" v="4316" actId="26606"/>
          <ac:spMkLst>
            <pc:docMk/>
            <pc:sldMk cId="672521691" sldId="286"/>
            <ac:spMk id="137" creationId="{3FCFB1DE-0B7E-48CC-BA90-B2AB0889F9D6}"/>
          </ac:spMkLst>
        </pc:spChg>
        <pc:spChg chg="add del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3076" creationId="{665DBBEF-238B-476B-96AB-8AAC3224ECEA}"/>
          </ac:spMkLst>
        </pc:spChg>
        <pc:spChg chg="add del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3077" creationId="{3FCFB1DE-0B7E-48CC-BA90-B2AB0889F9D6}"/>
          </ac:spMkLst>
        </pc:spChg>
        <pc:spChg chg="add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3079" creationId="{2B97F24A-32CE-4C1C-A50D-3016B394DCFB}"/>
          </ac:spMkLst>
        </pc:spChg>
        <pc:spChg chg="add">
          <ac:chgData name="Sarah Burney" userId="3ff1fe9c-ec4d-4417-af83-dbc6e1aa8c41" providerId="ADAL" clId="{D8E86C9D-BBC5-474A-89C5-66923C920A9A}" dt="2022-05-09T19:27:54.817" v="4321" actId="26606"/>
          <ac:spMkLst>
            <pc:docMk/>
            <pc:sldMk cId="672521691" sldId="286"/>
            <ac:spMk id="3080" creationId="{CD8B4F24-440B-49E9-B85D-733523DC064B}"/>
          </ac:spMkLst>
        </pc:spChg>
        <pc:picChg chg="add del">
          <ac:chgData name="Sarah Burney" userId="3ff1fe9c-ec4d-4417-af83-dbc6e1aa8c41" providerId="ADAL" clId="{D8E86C9D-BBC5-474A-89C5-66923C920A9A}" dt="2022-05-09T19:19:43.169" v="4071" actId="26606"/>
          <ac:picMkLst>
            <pc:docMk/>
            <pc:sldMk cId="672521691" sldId="286"/>
            <ac:picMk id="5" creationId="{2B8EA372-350B-1D77-856F-9C5408649C75}"/>
          </ac:picMkLst>
        </pc:picChg>
        <pc:picChg chg="add del">
          <ac:chgData name="Sarah Burney" userId="3ff1fe9c-ec4d-4417-af83-dbc6e1aa8c41" providerId="ADAL" clId="{D8E86C9D-BBC5-474A-89C5-66923C920A9A}" dt="2022-05-09T19:26:04.621" v="4225" actId="478"/>
          <ac:picMkLst>
            <pc:docMk/>
            <pc:sldMk cId="672521691" sldId="286"/>
            <ac:picMk id="16" creationId="{8A714B7D-E0C0-80DE-8238-ADBBFF666C91}"/>
          </ac:picMkLst>
        </pc:picChg>
        <pc:picChg chg="add mod">
          <ac:chgData name="Sarah Burney" userId="3ff1fe9c-ec4d-4417-af83-dbc6e1aa8c41" providerId="ADAL" clId="{D8E86C9D-BBC5-474A-89C5-66923C920A9A}" dt="2022-05-09T19:27:54.817" v="4321" actId="26606"/>
          <ac:picMkLst>
            <pc:docMk/>
            <pc:sldMk cId="672521691" sldId="286"/>
            <ac:picMk id="3074" creationId="{15B0CC51-74A4-7C7E-C818-7BBEA0C8EE6B}"/>
          </ac:picMkLst>
        </pc:picChg>
      </pc:sldChg>
      <pc:sldChg chg="modSp new mod">
        <pc:chgData name="Sarah Burney" userId="3ff1fe9c-ec4d-4417-af83-dbc6e1aa8c41" providerId="ADAL" clId="{D8E86C9D-BBC5-474A-89C5-66923C920A9A}" dt="2022-05-09T19:28:53.659" v="4344" actId="20577"/>
        <pc:sldMkLst>
          <pc:docMk/>
          <pc:sldMk cId="2749202669" sldId="287"/>
        </pc:sldMkLst>
        <pc:spChg chg="mod">
          <ac:chgData name="Sarah Burney" userId="3ff1fe9c-ec4d-4417-af83-dbc6e1aa8c41" providerId="ADAL" clId="{D8E86C9D-BBC5-474A-89C5-66923C920A9A}" dt="2022-05-09T19:28:53.659" v="4344" actId="20577"/>
          <ac:spMkLst>
            <pc:docMk/>
            <pc:sldMk cId="2749202669" sldId="287"/>
            <ac:spMk id="2" creationId="{8725EAC3-A0BF-B3B2-EFE3-5A41076EB560}"/>
          </ac:spMkLst>
        </pc:spChg>
      </pc:sldChg>
      <pc:sldChg chg="modSp new mod">
        <pc:chgData name="Sarah Burney" userId="3ff1fe9c-ec4d-4417-af83-dbc6e1aa8c41" providerId="ADAL" clId="{D8E86C9D-BBC5-474A-89C5-66923C920A9A}" dt="2022-05-09T19:41:17.172" v="4818" actId="20577"/>
        <pc:sldMkLst>
          <pc:docMk/>
          <pc:sldMk cId="3830586761" sldId="288"/>
        </pc:sldMkLst>
        <pc:spChg chg="mod">
          <ac:chgData name="Sarah Burney" userId="3ff1fe9c-ec4d-4417-af83-dbc6e1aa8c41" providerId="ADAL" clId="{D8E86C9D-BBC5-474A-89C5-66923C920A9A}" dt="2022-05-09T19:41:10.724" v="4799" actId="20577"/>
          <ac:spMkLst>
            <pc:docMk/>
            <pc:sldMk cId="3830586761" sldId="288"/>
            <ac:spMk id="2" creationId="{27AE43CE-86DD-72B1-587E-C6549426AA69}"/>
          </ac:spMkLst>
        </pc:spChg>
        <pc:spChg chg="mod">
          <ac:chgData name="Sarah Burney" userId="3ff1fe9c-ec4d-4417-af83-dbc6e1aa8c41" providerId="ADAL" clId="{D8E86C9D-BBC5-474A-89C5-66923C920A9A}" dt="2022-05-09T19:41:17.172" v="4818" actId="20577"/>
          <ac:spMkLst>
            <pc:docMk/>
            <pc:sldMk cId="3830586761" sldId="288"/>
            <ac:spMk id="3" creationId="{082B0EB3-4C13-C3DF-2EC3-7AC659E937A5}"/>
          </ac:spMkLst>
        </pc:spChg>
      </pc:sldChg>
      <pc:sldChg chg="modSp new mod">
        <pc:chgData name="Sarah Burney" userId="3ff1fe9c-ec4d-4417-af83-dbc6e1aa8c41" providerId="ADAL" clId="{D8E86C9D-BBC5-474A-89C5-66923C920A9A}" dt="2022-05-09T19:41:27.099" v="4837" actId="20577"/>
        <pc:sldMkLst>
          <pc:docMk/>
          <pc:sldMk cId="3592820982" sldId="289"/>
        </pc:sldMkLst>
        <pc:spChg chg="mod">
          <ac:chgData name="Sarah Burney" userId="3ff1fe9c-ec4d-4417-af83-dbc6e1aa8c41" providerId="ADAL" clId="{D8E86C9D-BBC5-474A-89C5-66923C920A9A}" dt="2022-05-09T19:41:27.099" v="4837" actId="20577"/>
          <ac:spMkLst>
            <pc:docMk/>
            <pc:sldMk cId="3592820982" sldId="289"/>
            <ac:spMk id="2" creationId="{106D752B-F310-55B4-871C-8DD2746D0535}"/>
          </ac:spMkLst>
        </pc:spChg>
      </pc:sldChg>
    </pc:docChg>
  </pc:docChgLst>
  <pc:docChgLst>
    <pc:chgData name="Sarah Burney" userId="3ff1fe9c-ec4d-4417-af83-dbc6e1aa8c41" providerId="ADAL" clId="{8F2646BF-338C-4853-9AE2-F9B0DE728886}"/>
    <pc:docChg chg="undo custSel addSld delSld modSld sldOrd">
      <pc:chgData name="Sarah Burney" userId="3ff1fe9c-ec4d-4417-af83-dbc6e1aa8c41" providerId="ADAL" clId="{8F2646BF-338C-4853-9AE2-F9B0DE728886}" dt="2022-05-10T01:58:09.958" v="2891" actId="27636"/>
      <pc:docMkLst>
        <pc:docMk/>
      </pc:docMkLst>
      <pc:sldChg chg="modSp mod">
        <pc:chgData name="Sarah Burney" userId="3ff1fe9c-ec4d-4417-af83-dbc6e1aa8c41" providerId="ADAL" clId="{8F2646BF-338C-4853-9AE2-F9B0DE728886}" dt="2022-05-10T00:27:16.149" v="16" actId="27636"/>
        <pc:sldMkLst>
          <pc:docMk/>
          <pc:sldMk cId="297685796" sldId="267"/>
        </pc:sldMkLst>
        <pc:spChg chg="mod">
          <ac:chgData name="Sarah Burney" userId="3ff1fe9c-ec4d-4417-af83-dbc6e1aa8c41" providerId="ADAL" clId="{8F2646BF-338C-4853-9AE2-F9B0DE728886}" dt="2022-05-10T00:27:16.149" v="16" actId="27636"/>
          <ac:spMkLst>
            <pc:docMk/>
            <pc:sldMk cId="297685796" sldId="267"/>
            <ac:spMk id="3" creationId="{26CFE7C7-CEA8-4349-8EC4-73DF188288DF}"/>
          </ac:spMkLst>
        </pc:spChg>
      </pc:sldChg>
      <pc:sldChg chg="del">
        <pc:chgData name="Sarah Burney" userId="3ff1fe9c-ec4d-4417-af83-dbc6e1aa8c41" providerId="ADAL" clId="{8F2646BF-338C-4853-9AE2-F9B0DE728886}" dt="2022-05-10T01:00:48.973" v="1636" actId="47"/>
        <pc:sldMkLst>
          <pc:docMk/>
          <pc:sldMk cId="1721125101" sldId="277"/>
        </pc:sldMkLst>
      </pc:sldChg>
      <pc:sldChg chg="modSp mod">
        <pc:chgData name="Sarah Burney" userId="3ff1fe9c-ec4d-4417-af83-dbc6e1aa8c41" providerId="ADAL" clId="{8F2646BF-338C-4853-9AE2-F9B0DE728886}" dt="2022-05-10T01:58:09.958" v="2891" actId="27636"/>
        <pc:sldMkLst>
          <pc:docMk/>
          <pc:sldMk cId="366441372" sldId="279"/>
        </pc:sldMkLst>
        <pc:spChg chg="mod">
          <ac:chgData name="Sarah Burney" userId="3ff1fe9c-ec4d-4417-af83-dbc6e1aa8c41" providerId="ADAL" clId="{8F2646BF-338C-4853-9AE2-F9B0DE728886}" dt="2022-05-10T00:27:56.340" v="57" actId="20577"/>
          <ac:spMkLst>
            <pc:docMk/>
            <pc:sldMk cId="366441372" sldId="279"/>
            <ac:spMk id="2" creationId="{739B1A44-3CB0-4572-9761-42C56896F9FC}"/>
          </ac:spMkLst>
        </pc:spChg>
        <pc:spChg chg="mod">
          <ac:chgData name="Sarah Burney" userId="3ff1fe9c-ec4d-4417-af83-dbc6e1aa8c41" providerId="ADAL" clId="{8F2646BF-338C-4853-9AE2-F9B0DE728886}" dt="2022-05-10T01:58:09.958" v="2891" actId="27636"/>
          <ac:spMkLst>
            <pc:docMk/>
            <pc:sldMk cId="366441372" sldId="279"/>
            <ac:spMk id="3" creationId="{11CEBD76-C2E6-4D91-B52D-E36BC4294C88}"/>
          </ac:spMkLst>
        </pc:spChg>
      </pc:sldChg>
      <pc:sldChg chg="addSp delSp modSp mod">
        <pc:chgData name="Sarah Burney" userId="3ff1fe9c-ec4d-4417-af83-dbc6e1aa8c41" providerId="ADAL" clId="{8F2646BF-338C-4853-9AE2-F9B0DE728886}" dt="2022-05-10T01:46:44.191" v="2594" actId="20577"/>
        <pc:sldMkLst>
          <pc:docMk/>
          <pc:sldMk cId="3738217475" sldId="281"/>
        </pc:sldMkLst>
        <pc:spChg chg="mod">
          <ac:chgData name="Sarah Burney" userId="3ff1fe9c-ec4d-4417-af83-dbc6e1aa8c41" providerId="ADAL" clId="{8F2646BF-338C-4853-9AE2-F9B0DE728886}" dt="2022-05-10T00:55:14.130" v="1002" actId="26606"/>
          <ac:spMkLst>
            <pc:docMk/>
            <pc:sldMk cId="3738217475" sldId="281"/>
            <ac:spMk id="2" creationId="{739B1A44-3CB0-4572-9761-42C56896F9FC}"/>
          </ac:spMkLst>
        </pc:spChg>
        <pc:spChg chg="mod ord">
          <ac:chgData name="Sarah Burney" userId="3ff1fe9c-ec4d-4417-af83-dbc6e1aa8c41" providerId="ADAL" clId="{8F2646BF-338C-4853-9AE2-F9B0DE728886}" dt="2022-05-10T01:46:44.191" v="2594" actId="20577"/>
          <ac:spMkLst>
            <pc:docMk/>
            <pc:sldMk cId="3738217475" sldId="281"/>
            <ac:spMk id="3" creationId="{11CEBD76-C2E6-4D91-B52D-E36BC4294C88}"/>
          </ac:spMkLst>
        </pc:spChg>
        <pc:spChg chg="add">
          <ac:chgData name="Sarah Burney" userId="3ff1fe9c-ec4d-4417-af83-dbc6e1aa8c41" providerId="ADAL" clId="{8F2646BF-338C-4853-9AE2-F9B0DE728886}" dt="2022-05-10T00:55:14.130" v="1002" actId="26606"/>
          <ac:spMkLst>
            <pc:docMk/>
            <pc:sldMk cId="3738217475" sldId="281"/>
            <ac:spMk id="76" creationId="{23E547B5-89CF-4EC0-96DE-25771AED0799}"/>
          </ac:spMkLst>
        </pc:spChg>
        <pc:spChg chg="add">
          <ac:chgData name="Sarah Burney" userId="3ff1fe9c-ec4d-4417-af83-dbc6e1aa8c41" providerId="ADAL" clId="{8F2646BF-338C-4853-9AE2-F9B0DE728886}" dt="2022-05-10T00:55:14.130" v="1002" actId="26606"/>
          <ac:spMkLst>
            <pc:docMk/>
            <pc:sldMk cId="3738217475" sldId="281"/>
            <ac:spMk id="78" creationId="{3F0B8CEB-8279-4E5E-A0CE-1FC9F71736F2}"/>
          </ac:spMkLst>
        </pc:spChg>
        <pc:picChg chg="add mod">
          <ac:chgData name="Sarah Burney" userId="3ff1fe9c-ec4d-4417-af83-dbc6e1aa8c41" providerId="ADAL" clId="{8F2646BF-338C-4853-9AE2-F9B0DE728886}" dt="2022-05-10T00:55:14.130" v="1002" actId="26606"/>
          <ac:picMkLst>
            <pc:docMk/>
            <pc:sldMk cId="3738217475" sldId="281"/>
            <ac:picMk id="4" creationId="{78E946CE-3FBC-9C1A-080A-3F6F290DC84C}"/>
          </ac:picMkLst>
        </pc:picChg>
        <pc:picChg chg="del mod">
          <ac:chgData name="Sarah Burney" userId="3ff1fe9c-ec4d-4417-af83-dbc6e1aa8c41" providerId="ADAL" clId="{8F2646BF-338C-4853-9AE2-F9B0DE728886}" dt="2022-05-10T00:55:08.092" v="1000" actId="478"/>
          <ac:picMkLst>
            <pc:docMk/>
            <pc:sldMk cId="3738217475" sldId="281"/>
            <ac:picMk id="2050" creationId="{9AE98F69-7C6E-4D13-B603-819F49CA4AA6}"/>
          </ac:picMkLst>
        </pc:picChg>
        <pc:cxnChg chg="del">
          <ac:chgData name="Sarah Burney" userId="3ff1fe9c-ec4d-4417-af83-dbc6e1aa8c41" providerId="ADAL" clId="{8F2646BF-338C-4853-9AE2-F9B0DE728886}" dt="2022-05-10T00:55:14.130" v="1002" actId="26606"/>
          <ac:cxnSpMkLst>
            <pc:docMk/>
            <pc:sldMk cId="3738217475" sldId="281"/>
            <ac:cxnSpMk id="71" creationId="{A7F400EE-A8A5-48AF-B4D6-291B52C6F0B0}"/>
          </ac:cxnSpMkLst>
        </pc:cxnChg>
      </pc:sldChg>
      <pc:sldChg chg="modSp mod ord">
        <pc:chgData name="Sarah Burney" userId="3ff1fe9c-ec4d-4417-af83-dbc6e1aa8c41" providerId="ADAL" clId="{8F2646BF-338C-4853-9AE2-F9B0DE728886}" dt="2022-05-10T01:57:16.691" v="2879" actId="20577"/>
        <pc:sldMkLst>
          <pc:docMk/>
          <pc:sldMk cId="4280481924" sldId="282"/>
        </pc:sldMkLst>
        <pc:spChg chg="mod">
          <ac:chgData name="Sarah Burney" userId="3ff1fe9c-ec4d-4417-af83-dbc6e1aa8c41" providerId="ADAL" clId="{8F2646BF-338C-4853-9AE2-F9B0DE728886}" dt="2022-05-10T00:33:51.860" v="121" actId="20577"/>
          <ac:spMkLst>
            <pc:docMk/>
            <pc:sldMk cId="4280481924" sldId="282"/>
            <ac:spMk id="2" creationId="{739B1A44-3CB0-4572-9761-42C56896F9FC}"/>
          </ac:spMkLst>
        </pc:spChg>
        <pc:spChg chg="mod">
          <ac:chgData name="Sarah Burney" userId="3ff1fe9c-ec4d-4417-af83-dbc6e1aa8c41" providerId="ADAL" clId="{8F2646BF-338C-4853-9AE2-F9B0DE728886}" dt="2022-05-10T01:57:16.691" v="2879" actId="20577"/>
          <ac:spMkLst>
            <pc:docMk/>
            <pc:sldMk cId="4280481924" sldId="282"/>
            <ac:spMk id="3" creationId="{11CEBD76-C2E6-4D91-B52D-E36BC4294C88}"/>
          </ac:spMkLst>
        </pc:spChg>
      </pc:sldChg>
      <pc:sldChg chg="modSp mod">
        <pc:chgData name="Sarah Burney" userId="3ff1fe9c-ec4d-4417-af83-dbc6e1aa8c41" providerId="ADAL" clId="{8F2646BF-338C-4853-9AE2-F9B0DE728886}" dt="2022-05-10T00:26:43.551" v="4" actId="20577"/>
        <pc:sldMkLst>
          <pc:docMk/>
          <pc:sldMk cId="1566169266" sldId="283"/>
        </pc:sldMkLst>
        <pc:spChg chg="mod">
          <ac:chgData name="Sarah Burney" userId="3ff1fe9c-ec4d-4417-af83-dbc6e1aa8c41" providerId="ADAL" clId="{8F2646BF-338C-4853-9AE2-F9B0DE728886}" dt="2022-05-10T00:26:43.551" v="4" actId="20577"/>
          <ac:spMkLst>
            <pc:docMk/>
            <pc:sldMk cId="1566169266" sldId="283"/>
            <ac:spMk id="31" creationId="{065DFABD-1B7B-5E15-2522-DFBB6B4FB692}"/>
          </ac:spMkLst>
        </pc:spChg>
      </pc:sldChg>
      <pc:sldChg chg="del">
        <pc:chgData name="Sarah Burney" userId="3ff1fe9c-ec4d-4417-af83-dbc6e1aa8c41" providerId="ADAL" clId="{8F2646BF-338C-4853-9AE2-F9B0DE728886}" dt="2022-05-10T01:00:48.973" v="1636" actId="47"/>
        <pc:sldMkLst>
          <pc:docMk/>
          <pc:sldMk cId="1845588003" sldId="285"/>
        </pc:sldMkLst>
      </pc:sldChg>
      <pc:sldChg chg="addSp modSp mod setBg">
        <pc:chgData name="Sarah Burney" userId="3ff1fe9c-ec4d-4417-af83-dbc6e1aa8c41" providerId="ADAL" clId="{8F2646BF-338C-4853-9AE2-F9B0DE728886}" dt="2022-05-10T01:07:38.964" v="2229" actId="26606"/>
        <pc:sldMkLst>
          <pc:docMk/>
          <pc:sldMk cId="2749202669" sldId="287"/>
        </pc:sldMkLst>
        <pc:spChg chg="mod">
          <ac:chgData name="Sarah Burney" userId="3ff1fe9c-ec4d-4417-af83-dbc6e1aa8c41" providerId="ADAL" clId="{8F2646BF-338C-4853-9AE2-F9B0DE728886}" dt="2022-05-10T01:07:38.964" v="2229" actId="26606"/>
          <ac:spMkLst>
            <pc:docMk/>
            <pc:sldMk cId="2749202669" sldId="287"/>
            <ac:spMk id="2" creationId="{8725EAC3-A0BF-B3B2-EFE3-5A41076EB560}"/>
          </ac:spMkLst>
        </pc:spChg>
        <pc:spChg chg="mod">
          <ac:chgData name="Sarah Burney" userId="3ff1fe9c-ec4d-4417-af83-dbc6e1aa8c41" providerId="ADAL" clId="{8F2646BF-338C-4853-9AE2-F9B0DE728886}" dt="2022-05-10T01:07:38.964" v="2229" actId="26606"/>
          <ac:spMkLst>
            <pc:docMk/>
            <pc:sldMk cId="2749202669" sldId="287"/>
            <ac:spMk id="3" creationId="{03E626D6-1DE2-9784-04C4-0DBDF9C8E51B}"/>
          </ac:spMkLst>
        </pc:spChg>
        <pc:picChg chg="add mod">
          <ac:chgData name="Sarah Burney" userId="3ff1fe9c-ec4d-4417-af83-dbc6e1aa8c41" providerId="ADAL" clId="{8F2646BF-338C-4853-9AE2-F9B0DE728886}" dt="2022-05-10T01:07:38.964" v="2229" actId="26606"/>
          <ac:picMkLst>
            <pc:docMk/>
            <pc:sldMk cId="2749202669" sldId="287"/>
            <ac:picMk id="3074" creationId="{F836D753-FF17-3569-67F4-944D3BC2CD80}"/>
          </ac:picMkLst>
        </pc:picChg>
        <pc:cxnChg chg="add">
          <ac:chgData name="Sarah Burney" userId="3ff1fe9c-ec4d-4417-af83-dbc6e1aa8c41" providerId="ADAL" clId="{8F2646BF-338C-4853-9AE2-F9B0DE728886}" dt="2022-05-10T01:07:38.964" v="2229" actId="26606"/>
          <ac:cxnSpMkLst>
            <pc:docMk/>
            <pc:sldMk cId="2749202669" sldId="287"/>
            <ac:cxnSpMk id="71" creationId="{A7F400EE-A8A5-48AF-B4D6-291B52C6F0B0}"/>
          </ac:cxnSpMkLst>
        </pc:cxnChg>
      </pc:sldChg>
      <pc:sldChg chg="del">
        <pc:chgData name="Sarah Burney" userId="3ff1fe9c-ec4d-4417-af83-dbc6e1aa8c41" providerId="ADAL" clId="{8F2646BF-338C-4853-9AE2-F9B0DE728886}" dt="2022-05-10T01:00:48.973" v="1636" actId="47"/>
        <pc:sldMkLst>
          <pc:docMk/>
          <pc:sldMk cId="3830586761" sldId="288"/>
        </pc:sldMkLst>
      </pc:sldChg>
      <pc:sldChg chg="del">
        <pc:chgData name="Sarah Burney" userId="3ff1fe9c-ec4d-4417-af83-dbc6e1aa8c41" providerId="ADAL" clId="{8F2646BF-338C-4853-9AE2-F9B0DE728886}" dt="2022-05-10T01:00:48.973" v="1636" actId="47"/>
        <pc:sldMkLst>
          <pc:docMk/>
          <pc:sldMk cId="3592820982" sldId="289"/>
        </pc:sldMkLst>
      </pc:sldChg>
      <pc:sldChg chg="addSp modSp new mod setBg">
        <pc:chgData name="Sarah Burney" userId="3ff1fe9c-ec4d-4417-af83-dbc6e1aa8c41" providerId="ADAL" clId="{8F2646BF-338C-4853-9AE2-F9B0DE728886}" dt="2022-05-10T00:52:38.158" v="802" actId="113"/>
        <pc:sldMkLst>
          <pc:docMk/>
          <pc:sldMk cId="1101890607" sldId="290"/>
        </pc:sldMkLst>
        <pc:spChg chg="mod">
          <ac:chgData name="Sarah Burney" userId="3ff1fe9c-ec4d-4417-af83-dbc6e1aa8c41" providerId="ADAL" clId="{8F2646BF-338C-4853-9AE2-F9B0DE728886}" dt="2022-05-10T00:51:30.213" v="745" actId="26606"/>
          <ac:spMkLst>
            <pc:docMk/>
            <pc:sldMk cId="1101890607" sldId="290"/>
            <ac:spMk id="2" creationId="{FF7F766D-8359-56E4-2B85-927A5FF53D86}"/>
          </ac:spMkLst>
        </pc:spChg>
        <pc:spChg chg="mod">
          <ac:chgData name="Sarah Burney" userId="3ff1fe9c-ec4d-4417-af83-dbc6e1aa8c41" providerId="ADAL" clId="{8F2646BF-338C-4853-9AE2-F9B0DE728886}" dt="2022-05-10T00:52:38.158" v="802" actId="113"/>
          <ac:spMkLst>
            <pc:docMk/>
            <pc:sldMk cId="1101890607" sldId="290"/>
            <ac:spMk id="3" creationId="{A8A9D592-1529-16F1-907F-53F3D5824ED4}"/>
          </ac:spMkLst>
        </pc:spChg>
        <pc:spChg chg="add">
          <ac:chgData name="Sarah Burney" userId="3ff1fe9c-ec4d-4417-af83-dbc6e1aa8c41" providerId="ADAL" clId="{8F2646BF-338C-4853-9AE2-F9B0DE728886}" dt="2022-05-10T00:51:30.213" v="745" actId="26606"/>
          <ac:spMkLst>
            <pc:docMk/>
            <pc:sldMk cId="1101890607" sldId="290"/>
            <ac:spMk id="71" creationId="{5E39A796-BE83-48B1-B33F-35C4A32AAB57}"/>
          </ac:spMkLst>
        </pc:spChg>
        <pc:spChg chg="add">
          <ac:chgData name="Sarah Burney" userId="3ff1fe9c-ec4d-4417-af83-dbc6e1aa8c41" providerId="ADAL" clId="{8F2646BF-338C-4853-9AE2-F9B0DE728886}" dt="2022-05-10T00:51:30.213" v="745" actId="26606"/>
          <ac:spMkLst>
            <pc:docMk/>
            <pc:sldMk cId="1101890607" sldId="290"/>
            <ac:spMk id="73" creationId="{72F84B47-E267-4194-8194-831DB7B5547F}"/>
          </ac:spMkLst>
        </pc:spChg>
        <pc:picChg chg="add mod">
          <ac:chgData name="Sarah Burney" userId="3ff1fe9c-ec4d-4417-af83-dbc6e1aa8c41" providerId="ADAL" clId="{8F2646BF-338C-4853-9AE2-F9B0DE728886}" dt="2022-05-10T00:51:30.213" v="745" actId="26606"/>
          <ac:picMkLst>
            <pc:docMk/>
            <pc:sldMk cId="1101890607" sldId="290"/>
            <ac:picMk id="1026" creationId="{E71428B5-3B65-88A2-12D8-954E95F1842F}"/>
          </ac:picMkLst>
        </pc:picChg>
      </pc:sldChg>
      <pc:sldChg chg="modSp new del mod">
        <pc:chgData name="Sarah Burney" userId="3ff1fe9c-ec4d-4417-af83-dbc6e1aa8c41" providerId="ADAL" clId="{8F2646BF-338C-4853-9AE2-F9B0DE728886}" dt="2022-05-10T00:36:58.689" v="178" actId="47"/>
        <pc:sldMkLst>
          <pc:docMk/>
          <pc:sldMk cId="251460267" sldId="291"/>
        </pc:sldMkLst>
        <pc:spChg chg="mod">
          <ac:chgData name="Sarah Burney" userId="3ff1fe9c-ec4d-4417-af83-dbc6e1aa8c41" providerId="ADAL" clId="{8F2646BF-338C-4853-9AE2-F9B0DE728886}" dt="2022-05-10T00:36:47.054" v="177" actId="20577"/>
          <ac:spMkLst>
            <pc:docMk/>
            <pc:sldMk cId="251460267" sldId="291"/>
            <ac:spMk id="2" creationId="{39332F06-EDF1-6CB5-00B1-ACD80FA7392E}"/>
          </ac:spMkLst>
        </pc:spChg>
      </pc:sldChg>
      <pc:sldChg chg="addSp modSp new mod setBg">
        <pc:chgData name="Sarah Burney" userId="3ff1fe9c-ec4d-4417-af83-dbc6e1aa8c41" providerId="ADAL" clId="{8F2646BF-338C-4853-9AE2-F9B0DE728886}" dt="2022-05-10T01:55:13.763" v="2717" actId="20577"/>
        <pc:sldMkLst>
          <pc:docMk/>
          <pc:sldMk cId="3177541682" sldId="291"/>
        </pc:sldMkLst>
        <pc:spChg chg="mod">
          <ac:chgData name="Sarah Burney" userId="3ff1fe9c-ec4d-4417-af83-dbc6e1aa8c41" providerId="ADAL" clId="{8F2646BF-338C-4853-9AE2-F9B0DE728886}" dt="2022-05-10T01:54:57.524" v="2704" actId="26606"/>
          <ac:spMkLst>
            <pc:docMk/>
            <pc:sldMk cId="3177541682" sldId="291"/>
            <ac:spMk id="2" creationId="{F5E7E44C-4841-56C3-4D1F-B61C846A51C7}"/>
          </ac:spMkLst>
        </pc:spChg>
        <pc:spChg chg="mod ord">
          <ac:chgData name="Sarah Burney" userId="3ff1fe9c-ec4d-4417-af83-dbc6e1aa8c41" providerId="ADAL" clId="{8F2646BF-338C-4853-9AE2-F9B0DE728886}" dt="2022-05-10T01:55:13.763" v="2717" actId="20577"/>
          <ac:spMkLst>
            <pc:docMk/>
            <pc:sldMk cId="3177541682" sldId="291"/>
            <ac:spMk id="3" creationId="{F02274F5-8572-5A95-D2DC-5E18B6195E88}"/>
          </ac:spMkLst>
        </pc:spChg>
        <pc:spChg chg="add">
          <ac:chgData name="Sarah Burney" userId="3ff1fe9c-ec4d-4417-af83-dbc6e1aa8c41" providerId="ADAL" clId="{8F2646BF-338C-4853-9AE2-F9B0DE728886}" dt="2022-05-10T01:54:57.524" v="2704" actId="26606"/>
          <ac:spMkLst>
            <pc:docMk/>
            <pc:sldMk cId="3177541682" sldId="291"/>
            <ac:spMk id="71" creationId="{637B2035-1FCB-439A-B421-095E136C7E07}"/>
          </ac:spMkLst>
        </pc:spChg>
        <pc:spChg chg="add">
          <ac:chgData name="Sarah Burney" userId="3ff1fe9c-ec4d-4417-af83-dbc6e1aa8c41" providerId="ADAL" clId="{8F2646BF-338C-4853-9AE2-F9B0DE728886}" dt="2022-05-10T01:54:57.524" v="2704" actId="26606"/>
          <ac:spMkLst>
            <pc:docMk/>
            <pc:sldMk cId="3177541682" sldId="291"/>
            <ac:spMk id="73" creationId="{676D6CDF-C512-4739-B158-55EE955EFA39}"/>
          </ac:spMkLst>
        </pc:spChg>
        <pc:picChg chg="add mod">
          <ac:chgData name="Sarah Burney" userId="3ff1fe9c-ec4d-4417-af83-dbc6e1aa8c41" providerId="ADAL" clId="{8F2646BF-338C-4853-9AE2-F9B0DE728886}" dt="2022-05-10T01:54:57.524" v="2704" actId="26606"/>
          <ac:picMkLst>
            <pc:docMk/>
            <pc:sldMk cId="3177541682" sldId="291"/>
            <ac:picMk id="4098" creationId="{D4E9C15C-2EC5-1E87-4543-63F255728F93}"/>
          </ac:picMkLst>
        </pc:picChg>
      </pc:sldChg>
      <pc:sldChg chg="modSp new del mod">
        <pc:chgData name="Sarah Burney" userId="3ff1fe9c-ec4d-4417-af83-dbc6e1aa8c41" providerId="ADAL" clId="{8F2646BF-338C-4853-9AE2-F9B0DE728886}" dt="2022-05-10T01:56:28.021" v="2829" actId="47"/>
        <pc:sldMkLst>
          <pc:docMk/>
          <pc:sldMk cId="794421765" sldId="292"/>
        </pc:sldMkLst>
        <pc:spChg chg="mod">
          <ac:chgData name="Sarah Burney" userId="3ff1fe9c-ec4d-4417-af83-dbc6e1aa8c41" providerId="ADAL" clId="{8F2646BF-338C-4853-9AE2-F9B0DE728886}" dt="2022-05-10T01:56:18.093" v="2828" actId="5793"/>
          <ac:spMkLst>
            <pc:docMk/>
            <pc:sldMk cId="794421765" sldId="292"/>
            <ac:spMk id="3" creationId="{CBE70B6A-B1AC-52FC-1E5E-35EBF928D0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5FF-097A-47D1-8E99-AA47AF14B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C5C7-3AB4-450E-9B12-8AF8DE845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D6B9-2973-4356-A161-32CFFAD1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057BD-0FE6-45DC-9DCA-B9CFF7C2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08DE3-0616-4006-9C99-D8E1F296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2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B786-5EC9-451D-8857-CEFC3A75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08003-2BEB-495B-80A9-092DCD840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8EDAC-C9C0-4298-89A9-B22E2EA2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4239-FE4C-43B7-B2E8-C6ED3BBE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AD2A4-0DC9-4E09-A0A5-142EAD45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2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4759E-48A7-4049-AE5D-76EBCC9A1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0ED97-7ED9-4627-A211-EDBBCA383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2CB9-A562-4ED9-8E04-43BA2F52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0A0F-B056-477D-8322-E380901C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76102-0154-4D9F-8FC4-6B237A9D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70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E851-3450-47D4-9C3F-78FFE0BD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5871-C213-4EF5-A177-E55F16D1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1959-A6AC-4493-9EEF-34FE497D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7A53-98C9-4CEE-BC20-75369F4D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8BA42-12E2-4F6C-8CBC-4299B8FA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35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82A0-1810-4BE4-8207-C6D33EB2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7D0B2-8E37-43D0-98EB-051CB1A02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BEBAC-64BE-46B8-8FE8-49A9F5A0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7F45-4D8A-4569-A8E6-C033AAC9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DA13-060B-4E7D-BD1A-EBF00626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69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1937-B46F-4C05-BA77-D8F5C88B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A2CF-C306-4D40-AC06-D2966DE73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4A5DB-64A7-492F-BFDB-B658CF74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7A8BE-270B-4D52-95CD-5EE16F2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C506E-DBAF-4849-93D5-5CDA7D1A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03C72-A80B-4B27-9E5D-A32E8FF2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1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5667-CBA0-47AF-AF61-68E266A9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787F-5D8E-4006-91C9-EA729F815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1B527-2602-484D-86C7-4AC5D9BF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79021-289B-40B1-BD5F-1264B60CF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1478C-9E6E-4B8A-9312-B60C73A71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C219C-6F77-4848-9369-3469EE21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E1CED-1FFA-4694-9F2F-0BF95AC5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278B5-C33D-4B69-8301-156391F8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18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0027-6341-4497-8FE3-707C0379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95B27-AA38-45DC-8A2D-8CB32CA3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D81DC-C1EB-4747-993A-E9F8F6E1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6EDE6-DAD7-424D-B2CF-982E374C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84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6000C-BC8C-460D-8D8D-83A696E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F21C8-F456-4634-97C7-3E1AFFB5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D66BD-C1F5-4ACB-8DFB-897F07E3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5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066B-6027-46EB-A8DE-87266935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E05F-840E-4E55-9F75-51FB9F4C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5A4F-78A7-4505-AB55-06B38254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A1C0D-92E1-4EE3-B7EF-203330C3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1FC6E-8DF7-4290-B608-5D162089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E2197-2718-4313-9A47-59B87DCB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94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7F14-E061-4F76-AE2D-4D5CC209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9CECE-5D93-4B29-98E4-475BBA770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13F0C-1856-47BD-96B8-CB3624712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89C13-891B-4D6F-A283-6D72F2BB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C85B1-9496-4C9E-B87C-36260448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C68C6-7B52-460A-B3A6-5B6B74C7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5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B01E9-9546-43AE-BF34-8A81B744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4B54E-888F-4A02-8179-1D2AC1BA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1518-4A05-4760-936A-D36F0B3BE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E59A-91E9-4354-9DCD-4116B31A1E25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F95-A0F2-4255-8D6D-22FD54272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0EBF8-5D52-4EBF-BECF-8AF527B41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DEB5-7172-451F-B12D-D6C5B716CC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3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nstagram, PBS, &amp;#39;The Nation&amp;#39;: Poetry Is Everywhere - The Atlantic">
            <a:extLst>
              <a:ext uri="{FF2B5EF4-FFF2-40B4-BE49-F238E27FC236}">
                <a16:creationId xmlns:a16="http://schemas.microsoft.com/office/drawing/2014/main" id="{8A71A583-3055-C706-DCEE-AD0D765C1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r="676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84703-9563-A4C8-85E9-EC6C35B79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Poetic Devices – why are they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192FE-DBC2-E67D-895C-18FD146C2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Effect on Reader</a:t>
            </a:r>
          </a:p>
        </p:txBody>
      </p:sp>
    </p:spTree>
    <p:extLst>
      <p:ext uri="{BB962C8B-B14F-4D97-AF65-F5344CB8AC3E}">
        <p14:creationId xmlns:p14="http://schemas.microsoft.com/office/powerpoint/2010/main" val="3500937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B1A44-3CB0-4572-9761-42C56896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AU" sz="4100"/>
              <a:t>Figurative Language – effects</a:t>
            </a:r>
          </a:p>
        </p:txBody>
      </p:sp>
      <p:pic>
        <p:nvPicPr>
          <p:cNvPr id="4" name="Picture 2" descr="Figurative Language: Meaning, Types, and Examples... in Cartoons! -  Drawings Of...">
            <a:extLst>
              <a:ext uri="{FF2B5EF4-FFF2-40B4-BE49-F238E27FC236}">
                <a16:creationId xmlns:a16="http://schemas.microsoft.com/office/drawing/2014/main" id="{78E946CE-3FBC-9C1A-080A-3F6F290DC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626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BD76-C2E6-4D91-B52D-E36BC429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sz="2000" dirty="0"/>
              <a:t>Helps you picture what the author is talking about.</a:t>
            </a:r>
          </a:p>
          <a:p>
            <a:pPr marL="457200" indent="-457200">
              <a:buAutoNum type="arabicPeriod"/>
            </a:pPr>
            <a:r>
              <a:rPr lang="en-AU" sz="2000" dirty="0"/>
              <a:t>Quick way to communicate complex ideas</a:t>
            </a:r>
          </a:p>
          <a:p>
            <a:pPr marL="457200" indent="-457200">
              <a:buAutoNum type="arabicPeriod"/>
            </a:pPr>
            <a:r>
              <a:rPr lang="en-AU" sz="2000" dirty="0"/>
              <a:t>Interesting and memorable – sticks in your head</a:t>
            </a:r>
          </a:p>
          <a:p>
            <a:pPr marL="457200" indent="-457200">
              <a:buAutoNum type="arabicPeriod"/>
            </a:pPr>
            <a:r>
              <a:rPr lang="en-AU" sz="2000" dirty="0"/>
              <a:t>Makes an emotional connection, makes you feel something</a:t>
            </a:r>
          </a:p>
          <a:p>
            <a:pPr marL="457200" indent="-457200">
              <a:buAutoNum type="arabicPeriod"/>
            </a:pPr>
            <a:r>
              <a:rPr lang="en-AU" sz="2000" dirty="0"/>
              <a:t>Links to memories of past experiences</a:t>
            </a:r>
          </a:p>
          <a:p>
            <a:pPr marL="457200" indent="-457200">
              <a:buAutoNum type="arabicPeriod"/>
            </a:pPr>
            <a:r>
              <a:rPr lang="en-AU" sz="2000" dirty="0"/>
              <a:t>Humour – amuses/entertains</a:t>
            </a:r>
          </a:p>
          <a:p>
            <a:pPr marL="457200" indent="-457200">
              <a:buAutoNum type="arabicPeriod"/>
            </a:pPr>
            <a:endParaRPr lang="en-AU" sz="2000" dirty="0"/>
          </a:p>
          <a:p>
            <a:pPr marL="457200" indent="-457200">
              <a:buAutoNum type="arabicPeriod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3821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15 best over-ear headphones of 2022: Beats, Bose, more">
            <a:extLst>
              <a:ext uri="{FF2B5EF4-FFF2-40B4-BE49-F238E27FC236}">
                <a16:creationId xmlns:a16="http://schemas.microsoft.com/office/drawing/2014/main" id="{9D9447A9-AE7F-9277-D522-9D23A27A5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4AF23-21C1-736C-C001-414811FC4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Sound Devices</a:t>
            </a:r>
          </a:p>
        </p:txBody>
      </p:sp>
    </p:spTree>
    <p:extLst>
      <p:ext uri="{BB962C8B-B14F-4D97-AF65-F5344CB8AC3E}">
        <p14:creationId xmlns:p14="http://schemas.microsoft.com/office/powerpoint/2010/main" val="422406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4412F-BD27-4F2F-BD05-746F3CAA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Alliteration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99AE-09DE-44F2-A45E-83EDEF65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A repeated sound at the </a:t>
            </a:r>
            <a:r>
              <a:rPr lang="en-AU" sz="2200" u="sng" dirty="0"/>
              <a:t>start</a:t>
            </a:r>
            <a:r>
              <a:rPr lang="en-AU" sz="2200" dirty="0"/>
              <a:t> of several words </a:t>
            </a:r>
          </a:p>
          <a:p>
            <a:r>
              <a:rPr lang="en-AU" sz="2200" i="1" dirty="0">
                <a:highlight>
                  <a:srgbClr val="FFFF00"/>
                </a:highlight>
              </a:rPr>
              <a:t>W</a:t>
            </a:r>
            <a:r>
              <a:rPr lang="en-AU" sz="2200" i="1" dirty="0"/>
              <a:t>ordlessly </a:t>
            </a:r>
            <a:r>
              <a:rPr lang="en-AU" sz="2200" i="1" dirty="0">
                <a:highlight>
                  <a:srgbClr val="FFFF00"/>
                </a:highlight>
              </a:rPr>
              <a:t>w</a:t>
            </a:r>
            <a:r>
              <a:rPr lang="en-AU" sz="2200" i="1" dirty="0"/>
              <a:t>atching, he </a:t>
            </a:r>
            <a:r>
              <a:rPr lang="en-AU" sz="2200" i="1" dirty="0">
                <a:highlight>
                  <a:srgbClr val="FFFF00"/>
                </a:highlight>
              </a:rPr>
              <a:t>w</a:t>
            </a:r>
            <a:r>
              <a:rPr lang="en-AU" sz="2200" i="1" dirty="0"/>
              <a:t>aits by the </a:t>
            </a:r>
            <a:r>
              <a:rPr lang="en-AU" sz="2200" i="1" dirty="0">
                <a:highlight>
                  <a:srgbClr val="FFFF00"/>
                </a:highlight>
              </a:rPr>
              <a:t>w</a:t>
            </a:r>
            <a:r>
              <a:rPr lang="en-AU" sz="2200" i="1" dirty="0"/>
              <a:t>indow</a:t>
            </a:r>
          </a:p>
          <a:p>
            <a:r>
              <a:rPr lang="en-AU" sz="2200" i="1" dirty="0">
                <a:highlight>
                  <a:srgbClr val="FFFF00"/>
                </a:highlight>
              </a:rPr>
              <a:t>U</a:t>
            </a:r>
            <a:r>
              <a:rPr lang="en-AU" sz="2200" i="1" dirty="0"/>
              <a:t>pside-down </a:t>
            </a:r>
            <a:r>
              <a:rPr lang="en-AU" sz="2200" i="1" dirty="0">
                <a:highlight>
                  <a:srgbClr val="FFFF00"/>
                </a:highlight>
              </a:rPr>
              <a:t>u</a:t>
            </a:r>
            <a:r>
              <a:rPr lang="en-AU" sz="2200" i="1" dirty="0"/>
              <a:t>nder the </a:t>
            </a:r>
            <a:r>
              <a:rPr lang="en-AU" sz="2200" i="1" dirty="0">
                <a:highlight>
                  <a:srgbClr val="FFFF00"/>
                </a:highlight>
              </a:rPr>
              <a:t>u</a:t>
            </a:r>
            <a:r>
              <a:rPr lang="en-AU" sz="2200" i="1" dirty="0"/>
              <a:t>mbrella with </a:t>
            </a:r>
            <a:r>
              <a:rPr lang="en-AU" sz="2200" i="1" dirty="0">
                <a:highlight>
                  <a:srgbClr val="FFFF00"/>
                </a:highlight>
              </a:rPr>
              <a:t>u</a:t>
            </a:r>
            <a:r>
              <a:rPr lang="en-AU" sz="2200" i="1" dirty="0"/>
              <a:t>s</a:t>
            </a:r>
          </a:p>
          <a:p>
            <a:endParaRPr lang="en-AU" sz="2200" dirty="0"/>
          </a:p>
        </p:txBody>
      </p:sp>
      <p:pic>
        <p:nvPicPr>
          <p:cNvPr id="5" name="Picture 4" descr="Digital art of a red umbrella under the rain">
            <a:extLst>
              <a:ext uri="{FF2B5EF4-FFF2-40B4-BE49-F238E27FC236}">
                <a16:creationId xmlns:a16="http://schemas.microsoft.com/office/drawing/2014/main" id="{18A87ED5-5CBD-6C1A-0C25-BF5DCEE66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1" r="2292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735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1E042-2B37-C901-AA6F-D2708D18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latin typeface="+mj-lt"/>
                <a:ea typeface="+mj-ea"/>
                <a:cs typeface="+mj-cs"/>
              </a:rPr>
              <a:t>Onomatopoeia</a:t>
            </a:r>
          </a:p>
        </p:txBody>
      </p:sp>
      <p:sp>
        <p:nvSpPr>
          <p:cNvPr id="308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BF1348-66C6-5818-92F9-6CB4A47B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>
                <a:latin typeface="+mn-lt"/>
                <a:ea typeface="+mn-ea"/>
                <a:cs typeface="+mn-cs"/>
              </a:rPr>
              <a:t>Words that sound like what they are describing</a:t>
            </a:r>
          </a:p>
        </p:txBody>
      </p:sp>
      <p:pic>
        <p:nvPicPr>
          <p:cNvPr id="3074" name="Picture 2" descr="What is onomatopoeia? - BBC Bitesize">
            <a:extLst>
              <a:ext uri="{FF2B5EF4-FFF2-40B4-BE49-F238E27FC236}">
                <a16:creationId xmlns:a16="http://schemas.microsoft.com/office/drawing/2014/main" id="{15B0CC51-74A4-7C7E-C818-7BBEA0C8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19810"/>
            <a:ext cx="6903720" cy="44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2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8F1A-8416-43A6-9CA2-9666BC5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Rhyme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5A01-1435-4493-B6C4-A68728E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/>
              <a:t>When two words have the same or similar sound at the end. 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Perfect rhyme </a:t>
            </a:r>
            <a:r>
              <a:rPr lang="en-AU"/>
              <a:t>(exactly the same sound)</a:t>
            </a:r>
          </a:p>
          <a:p>
            <a:r>
              <a:rPr lang="en-AU"/>
              <a:t>Love, dove </a:t>
            </a:r>
          </a:p>
          <a:p>
            <a:r>
              <a:rPr lang="en-AU"/>
              <a:t>Plunder, thunder 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b="1"/>
              <a:t>Imperfect rhyme</a:t>
            </a:r>
            <a:r>
              <a:rPr lang="en-AU"/>
              <a:t>, also called ‘slant rhyme’ or ‘half rhyme’ (sounds similar but not exactly the same) </a:t>
            </a:r>
          </a:p>
          <a:p>
            <a:r>
              <a:rPr lang="en-AU"/>
              <a:t>Lake &amp; fate (different consonant)</a:t>
            </a:r>
          </a:p>
          <a:p>
            <a:r>
              <a:rPr lang="en-AU"/>
              <a:t>Sparring, caring (different vowel)</a:t>
            </a:r>
          </a:p>
          <a:p>
            <a:pPr marL="0" indent="0">
              <a:buNone/>
            </a:pP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0987F-6B84-4A7E-8D38-48A75F30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1" b="8528"/>
          <a:stretch/>
        </p:blipFill>
        <p:spPr>
          <a:xfrm>
            <a:off x="7185891" y="2642957"/>
            <a:ext cx="1907886" cy="15720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0B8090A-62EB-4321-B17E-F2AE2E4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80" y="5032375"/>
            <a:ext cx="2703320" cy="14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4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EA74-ADE8-4DBA-A3C2-137239A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/>
              <a:t>Rhythm or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D51B-7AA3-4126-986D-D90114EF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A regular pattern of stressed and unstressed beats in poetry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You have </a:t>
            </a:r>
            <a:r>
              <a:rPr lang="en-AU" sz="2000" i="1" u="sng" dirty="0"/>
              <a:t>brains</a:t>
            </a:r>
            <a:r>
              <a:rPr lang="en-AU" sz="2000" i="1" dirty="0"/>
              <a:t> in your </a:t>
            </a:r>
            <a:r>
              <a:rPr lang="en-AU" sz="2000" i="1" u="sng" dirty="0"/>
              <a:t>head</a:t>
            </a:r>
            <a:r>
              <a:rPr lang="en-AU" sz="2000" i="1" dirty="0"/>
              <a:t>. You have </a:t>
            </a:r>
            <a:r>
              <a:rPr lang="en-AU" sz="2000" i="1" u="sng" dirty="0"/>
              <a:t>feet</a:t>
            </a:r>
            <a:r>
              <a:rPr lang="en-AU" sz="2000" i="1" dirty="0"/>
              <a:t> in your </a:t>
            </a:r>
            <a:r>
              <a:rPr lang="en-AU" sz="2000" i="1" u="sng" dirty="0"/>
              <a:t>shoes</a:t>
            </a:r>
            <a:r>
              <a:rPr lang="en-AU" sz="2000" i="1" dirty="0"/>
              <a:t>. You can </a:t>
            </a:r>
            <a:r>
              <a:rPr lang="en-AU" sz="2000" i="1" u="sng" dirty="0"/>
              <a:t>steer</a:t>
            </a:r>
            <a:r>
              <a:rPr lang="en-AU" sz="2000" i="1" dirty="0"/>
              <a:t> your-self </a:t>
            </a:r>
            <a:r>
              <a:rPr lang="en-AU" sz="2000" i="1" u="sng" dirty="0"/>
              <a:t>a-</a:t>
            </a:r>
            <a:r>
              <a:rPr lang="en-AU" sz="2000" i="1" dirty="0" err="1"/>
              <a:t>ny</a:t>
            </a:r>
            <a:r>
              <a:rPr lang="en-AU" sz="2000" i="1" dirty="0"/>
              <a:t> di-</a:t>
            </a:r>
            <a:r>
              <a:rPr lang="en-AU" sz="2000" i="1" u="sng" dirty="0"/>
              <a:t>rec</a:t>
            </a:r>
            <a:r>
              <a:rPr lang="en-AU" sz="2000" i="1" dirty="0"/>
              <a:t>-</a:t>
            </a:r>
            <a:r>
              <a:rPr lang="en-AU" sz="2000" i="1" dirty="0" err="1"/>
              <a:t>tion</a:t>
            </a:r>
            <a:r>
              <a:rPr lang="en-AU" sz="2000" i="1" dirty="0"/>
              <a:t> you </a:t>
            </a:r>
            <a:r>
              <a:rPr lang="en-AU" sz="2000" i="1" u="sng" dirty="0"/>
              <a:t>choose</a:t>
            </a:r>
            <a:r>
              <a:rPr lang="en-AU" sz="2000" i="1" dirty="0"/>
              <a:t>.</a:t>
            </a:r>
          </a:p>
          <a:p>
            <a:endParaRPr lang="en-AU" sz="2000" i="1" dirty="0"/>
          </a:p>
          <a:p>
            <a:r>
              <a:rPr lang="en-AU" sz="2000" i="1" dirty="0"/>
              <a:t>I </a:t>
            </a:r>
            <a:r>
              <a:rPr lang="en-AU" sz="2000" i="1" u="sng" dirty="0"/>
              <a:t>must</a:t>
            </a:r>
            <a:r>
              <a:rPr lang="en-AU" sz="2000" i="1" dirty="0"/>
              <a:t> go </a:t>
            </a:r>
            <a:r>
              <a:rPr lang="en-AU" sz="2000" i="1" u="sng" dirty="0"/>
              <a:t>down</a:t>
            </a:r>
            <a:r>
              <a:rPr lang="en-AU" sz="2000" i="1" dirty="0"/>
              <a:t> to the </a:t>
            </a:r>
            <a:r>
              <a:rPr lang="en-AU" sz="2000" i="1" u="sng" dirty="0"/>
              <a:t>seas</a:t>
            </a:r>
            <a:r>
              <a:rPr lang="en-AU" sz="2000" i="1" dirty="0"/>
              <a:t> a-</a:t>
            </a:r>
            <a:r>
              <a:rPr lang="en-AU" sz="2000" i="1" u="sng" dirty="0"/>
              <a:t>gain</a:t>
            </a:r>
            <a:r>
              <a:rPr lang="en-AU" sz="2000" i="1" dirty="0"/>
              <a:t>, to the </a:t>
            </a:r>
            <a:r>
              <a:rPr lang="en-AU" sz="2000" i="1" u="sng" dirty="0"/>
              <a:t>lone</a:t>
            </a:r>
            <a:r>
              <a:rPr lang="en-AU" sz="2000" i="1" dirty="0"/>
              <a:t>-</a:t>
            </a:r>
            <a:r>
              <a:rPr lang="en-AU" sz="2000" i="1" dirty="0" err="1"/>
              <a:t>ly</a:t>
            </a:r>
            <a:r>
              <a:rPr lang="en-AU" sz="2000" i="1" dirty="0"/>
              <a:t> </a:t>
            </a:r>
            <a:r>
              <a:rPr lang="en-AU" sz="2000" i="1" u="sng" dirty="0"/>
              <a:t>sea</a:t>
            </a:r>
            <a:r>
              <a:rPr lang="en-AU" sz="2000" i="1" dirty="0"/>
              <a:t> and the </a:t>
            </a:r>
            <a:r>
              <a:rPr lang="en-AU" sz="2000" i="1" u="sng" dirty="0"/>
              <a:t>sky</a:t>
            </a:r>
            <a:r>
              <a:rPr lang="en-AU" sz="2000" i="1" dirty="0"/>
              <a:t>…</a:t>
            </a:r>
          </a:p>
          <a:p>
            <a:endParaRPr lang="en-AU" sz="2000" i="1" dirty="0"/>
          </a:p>
        </p:txBody>
      </p:sp>
      <p:pic>
        <p:nvPicPr>
          <p:cNvPr id="4" name="Picture 4" descr="charmingly antiquated — Sea Fever! My favorite poem in the world,...">
            <a:extLst>
              <a:ext uri="{FF2B5EF4-FFF2-40B4-BE49-F238E27FC236}">
                <a16:creationId xmlns:a16="http://schemas.microsoft.com/office/drawing/2014/main" id="{95621DED-98E2-4334-AFF6-2A39CA4AD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AC3-A0BF-B3B2-EFE3-5A41076E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sz="4100"/>
              <a:t>Sound Devices: why are they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26D6-1DE2-9784-04C4-0DBDF9C8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00"/>
              <a:t>Help you ‘hear’ what the poem is describing</a:t>
            </a:r>
          </a:p>
          <a:p>
            <a:pPr marL="0" indent="0">
              <a:buNone/>
            </a:pPr>
            <a:r>
              <a:rPr lang="en-AU" sz="1900"/>
              <a:t>Sounds of words can mimic the sound of the thing in the poem</a:t>
            </a:r>
          </a:p>
          <a:p>
            <a:pPr lvl="1"/>
            <a:r>
              <a:rPr lang="en-AU" sz="1900"/>
              <a:t>Repeated soft sounds like shhh or ffff can sound a bit like ocean waves or the wind in the trees</a:t>
            </a:r>
          </a:p>
          <a:p>
            <a:pPr lvl="1"/>
            <a:r>
              <a:rPr lang="en-AU" sz="1900"/>
              <a:t>Repeated harsh sounds like kkkk or ggg can sound a bit like gunfire or machinery</a:t>
            </a:r>
          </a:p>
          <a:p>
            <a:pPr marL="0" indent="0">
              <a:buNone/>
            </a:pPr>
            <a:r>
              <a:rPr lang="en-AU" sz="1900"/>
              <a:t>Sounds of words can create an emotional response</a:t>
            </a:r>
          </a:p>
          <a:p>
            <a:pPr lvl="1"/>
            <a:r>
              <a:rPr lang="en-AU" sz="1900"/>
              <a:t>Might use soft smooth sounds when talking about something beautiful and calm</a:t>
            </a:r>
          </a:p>
          <a:p>
            <a:pPr lvl="1"/>
            <a:r>
              <a:rPr lang="en-AU" sz="1900"/>
              <a:t>Might use harsh guttural sounds when talking about something bad or painful</a:t>
            </a:r>
          </a:p>
        </p:txBody>
      </p:sp>
      <p:pic>
        <p:nvPicPr>
          <p:cNvPr id="3074" name="Picture 2" descr="Waves In The Ocean Pictures | Download Free Images on Unsplash">
            <a:extLst>
              <a:ext uri="{FF2B5EF4-FFF2-40B4-BE49-F238E27FC236}">
                <a16:creationId xmlns:a16="http://schemas.microsoft.com/office/drawing/2014/main" id="{F836D753-FF17-3569-67F4-944D3BC2C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8" r="31183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D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0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7E44C-4841-56C3-4D1F-B61C846A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AU" dirty="0"/>
              <a:t>Sound Devices: why are they used?</a:t>
            </a:r>
          </a:p>
        </p:txBody>
      </p:sp>
      <p:pic>
        <p:nvPicPr>
          <p:cNvPr id="4098" name="Picture 2" descr="Rhyme time - English Club TV Programmes">
            <a:extLst>
              <a:ext uri="{FF2B5EF4-FFF2-40B4-BE49-F238E27FC236}">
                <a16:creationId xmlns:a16="http://schemas.microsoft.com/office/drawing/2014/main" id="{D4E9C15C-2EC5-1E87-4543-63F255728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5172" b="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74F5-8572-5A95-D2DC-5E18B619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AU" sz="2000" dirty="0"/>
              <a:t>Rhyme &amp; rhythm emphasise certain words</a:t>
            </a:r>
          </a:p>
          <a:p>
            <a:pPr lvl="1"/>
            <a:r>
              <a:rPr lang="en-AU" sz="2000" dirty="0"/>
              <a:t>Link them together and make them stand out</a:t>
            </a:r>
          </a:p>
          <a:p>
            <a:r>
              <a:rPr lang="en-AU" sz="2000" dirty="0"/>
              <a:t>Create a sense of order &amp; pattern which is pleasing to the ear</a:t>
            </a:r>
          </a:p>
          <a:p>
            <a:pPr lvl="1"/>
            <a:r>
              <a:rPr lang="en-AU" sz="2000" dirty="0"/>
              <a:t>Human brain likes repetition</a:t>
            </a:r>
          </a:p>
          <a:p>
            <a:pPr lvl="1"/>
            <a:r>
              <a:rPr lang="en-AU" sz="2000" dirty="0"/>
              <a:t>Creates expectation – when there is a pattern in the rhyme you can predict as you’re listening what the next word will sound like</a:t>
            </a:r>
          </a:p>
          <a:p>
            <a:r>
              <a:rPr lang="en-AU" sz="2000" dirty="0"/>
              <a:t>Makes it easier to remember</a:t>
            </a:r>
          </a:p>
          <a:p>
            <a:pPr lvl="1"/>
            <a:r>
              <a:rPr lang="en-AU" sz="2000" dirty="0"/>
              <a:t>Poetry is often intended to be memorised &amp; read aloud</a:t>
            </a:r>
          </a:p>
        </p:txBody>
      </p:sp>
    </p:spTree>
    <p:extLst>
      <p:ext uri="{BB962C8B-B14F-4D97-AF65-F5344CB8AC3E}">
        <p14:creationId xmlns:p14="http://schemas.microsoft.com/office/powerpoint/2010/main" val="317754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29D0-A4F2-6B45-758C-8AC6D7304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AU" sz="6600" dirty="0"/>
              <a:t>Figurative Language</a:t>
            </a:r>
          </a:p>
        </p:txBody>
      </p:sp>
      <p:pic>
        <p:nvPicPr>
          <p:cNvPr id="4098" name="Picture 2" descr="Figurative Language Definition and Examples | Literary Elements">
            <a:extLst>
              <a:ext uri="{FF2B5EF4-FFF2-40B4-BE49-F238E27FC236}">
                <a16:creationId xmlns:a16="http://schemas.microsoft.com/office/drawing/2014/main" id="{BA79830A-0F27-7A72-F1AD-A43F42AF8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29860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Figurative Language? Definition and Examples">
            <a:extLst>
              <a:ext uri="{FF2B5EF4-FFF2-40B4-BE49-F238E27FC236}">
                <a16:creationId xmlns:a16="http://schemas.microsoft.com/office/drawing/2014/main" id="{DB2A8A10-3BAC-EDD1-3610-E45C471D7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2030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hat Is Figurative Language | Definition, Types, Examples">
            <a:extLst>
              <a:ext uri="{FF2B5EF4-FFF2-40B4-BE49-F238E27FC236}">
                <a16:creationId xmlns:a16="http://schemas.microsoft.com/office/drawing/2014/main" id="{9CA94964-A1EC-119E-7D65-FCACB2DA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569" b="-3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Straight Connector 7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Connector 7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C902BB88-EC0A-5126-666C-6B13A74E9A9F}"/>
              </a:ext>
            </a:extLst>
          </p:cNvPr>
          <p:cNvSpPr txBox="1">
            <a:spLocks/>
          </p:cNvSpPr>
          <p:nvPr/>
        </p:nvSpPr>
        <p:spPr>
          <a:xfrm>
            <a:off x="2395491" y="3134010"/>
            <a:ext cx="1537317" cy="52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>
                <a:solidFill>
                  <a:schemeClr val="accent1"/>
                </a:solidFill>
                <a:latin typeface="Back to school" panose="02000500000000000000" pitchFamily="50" charset="0"/>
              </a:rPr>
              <a:t>Time Flies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753B7-946C-D3A1-2406-2BF0E63BE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4" y="2831980"/>
            <a:ext cx="4001826" cy="67470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AU" sz="100" dirty="0">
              <a:solidFill>
                <a:srgbClr val="ED6FBA"/>
              </a:solidFill>
              <a:latin typeface="ingrained" panose="02000506000000020004" pitchFamily="2" charset="0"/>
              <a:ea typeface="Always In My Heart" panose="02000603000000000000" pitchFamily="2" charset="0"/>
            </a:endParaRPr>
          </a:p>
          <a:p>
            <a:r>
              <a:rPr lang="en-AU" sz="2800" dirty="0">
                <a:solidFill>
                  <a:srgbClr val="ED6FBA"/>
                </a:solidFill>
                <a:latin typeface="ingrained" panose="02000506000000020004" pitchFamily="2" charset="0"/>
                <a:ea typeface="Always In My Heart" panose="02000603000000000000" pitchFamily="2" charset="0"/>
              </a:rPr>
              <a:t>The Camera Loves Her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65DFABD-1B7B-5E15-2522-DFBB6B4FB692}"/>
              </a:ext>
            </a:extLst>
          </p:cNvPr>
          <p:cNvSpPr txBox="1">
            <a:spLocks/>
          </p:cNvSpPr>
          <p:nvPr/>
        </p:nvSpPr>
        <p:spPr>
          <a:xfrm>
            <a:off x="609601" y="5844959"/>
            <a:ext cx="11188822" cy="52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Non-literal language </a:t>
            </a:r>
          </a:p>
        </p:txBody>
      </p:sp>
    </p:spTree>
    <p:extLst>
      <p:ext uri="{BB962C8B-B14F-4D97-AF65-F5344CB8AC3E}">
        <p14:creationId xmlns:p14="http://schemas.microsoft.com/office/powerpoint/2010/main" val="156616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B1A44-3CB0-4572-9761-42C56896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 dirty="0"/>
              <a:t>Similes &amp; Metaphors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BD76-C2E6-4D91-B52D-E36BC429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805108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dirty="0"/>
              <a:t>Simile: making a comparison using ‘like’ or ‘as’</a:t>
            </a:r>
          </a:p>
          <a:p>
            <a:r>
              <a:rPr lang="en-AU" sz="2000" i="1" dirty="0"/>
              <a:t>The moon is </a:t>
            </a:r>
            <a:r>
              <a:rPr lang="en-AU" sz="2000" b="1" i="1" dirty="0"/>
              <a:t>like</a:t>
            </a:r>
            <a:r>
              <a:rPr lang="en-AU" sz="2000" i="1" dirty="0"/>
              <a:t> a silver penny</a:t>
            </a:r>
          </a:p>
          <a:p>
            <a:r>
              <a:rPr lang="en-AU" sz="2000" i="1" dirty="0"/>
              <a:t>The moon is </a:t>
            </a:r>
            <a:r>
              <a:rPr lang="en-AU" sz="2000" b="1" i="1" dirty="0"/>
              <a:t>as</a:t>
            </a:r>
            <a:r>
              <a:rPr lang="en-AU" sz="2000" i="1" dirty="0"/>
              <a:t> shiny </a:t>
            </a:r>
            <a:r>
              <a:rPr lang="en-AU" sz="2000" b="1" i="1" dirty="0"/>
              <a:t>as</a:t>
            </a:r>
            <a:r>
              <a:rPr lang="en-AU" sz="2000" i="1" dirty="0"/>
              <a:t> a silver penny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Metaphor: making a direct comparison by saying something is something else</a:t>
            </a:r>
          </a:p>
          <a:p>
            <a:r>
              <a:rPr lang="en-AU" sz="2000" i="1" dirty="0"/>
              <a:t>The moon </a:t>
            </a:r>
            <a:r>
              <a:rPr lang="en-AU" sz="2000" b="1" i="1" dirty="0"/>
              <a:t>is</a:t>
            </a:r>
            <a:r>
              <a:rPr lang="en-AU" sz="2000" i="1" dirty="0"/>
              <a:t> a silver penny</a:t>
            </a:r>
          </a:p>
          <a:p>
            <a:r>
              <a:rPr lang="en-AU" sz="2000" i="1" dirty="0"/>
              <a:t>The moon, a bright silver penny in the sky, shone on us.</a:t>
            </a:r>
          </a:p>
          <a:p>
            <a:endParaRPr lang="en-AU" sz="2000" dirty="0"/>
          </a:p>
        </p:txBody>
      </p:sp>
      <p:pic>
        <p:nvPicPr>
          <p:cNvPr id="2050" name="Picture 2" descr="Supermoon: how an illusion makes the full Moon appear bigger than it really  is">
            <a:extLst>
              <a:ext uri="{FF2B5EF4-FFF2-40B4-BE49-F238E27FC236}">
                <a16:creationId xmlns:a16="http://schemas.microsoft.com/office/drawing/2014/main" id="{9AE98F69-7C6E-4D13-B603-819F49CA4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b="303"/>
          <a:stretch/>
        </p:blipFill>
        <p:spPr bwMode="auto">
          <a:xfrm>
            <a:off x="6839339" y="10"/>
            <a:ext cx="641846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8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7CA24-09CB-42E7-AC41-C71951EB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Personification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9929-C269-477B-BF5C-5121F700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455920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Giving human characteristics to inanimate objects. </a:t>
            </a:r>
          </a:p>
          <a:p>
            <a:pPr marL="0" indent="0">
              <a:buNone/>
            </a:pPr>
            <a:endParaRPr lang="en-AU" sz="2200" dirty="0"/>
          </a:p>
          <a:p>
            <a:r>
              <a:rPr lang="en-AU" sz="2200" i="1" dirty="0"/>
              <a:t>The hills clap their hands and the mountains sing for joy. </a:t>
            </a:r>
          </a:p>
          <a:p>
            <a:r>
              <a:rPr lang="en-AU" sz="2200" i="1" dirty="0"/>
              <a:t>The printer beeped irritably.</a:t>
            </a:r>
          </a:p>
          <a:p>
            <a:r>
              <a:rPr lang="en-AU" sz="2200" i="1" dirty="0"/>
              <a:t>The old car was lonely and forgotten.</a:t>
            </a:r>
          </a:p>
          <a:p>
            <a:endParaRPr lang="en-AU" sz="2200" dirty="0"/>
          </a:p>
        </p:txBody>
      </p:sp>
      <p:pic>
        <p:nvPicPr>
          <p:cNvPr id="3074" name="Picture 2" descr="The singing mountains | Rare Digital Artwork | MakersPlace">
            <a:extLst>
              <a:ext uri="{FF2B5EF4-FFF2-40B4-BE49-F238E27FC236}">
                <a16:creationId xmlns:a16="http://schemas.microsoft.com/office/drawing/2014/main" id="{0254CEE1-6F26-4A5A-81C2-CE0CA8DDD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r="24684"/>
          <a:stretch/>
        </p:blipFill>
        <p:spPr bwMode="auto">
          <a:xfrm>
            <a:off x="673608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8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1BD90-0EA4-4A35-BB5A-A0986070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Imagery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FE7C7-CEA8-4349-8EC4-73DF1882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561831" cy="3320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000" dirty="0"/>
              <a:t>Creating a picture in the reader’s mind, often by using language that describes the senses (sight, taste, smell, feel, sound) or appeals to feelings and emotions. 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i="1" dirty="0"/>
              <a:t>The sky turned a fiery orange</a:t>
            </a:r>
          </a:p>
          <a:p>
            <a:r>
              <a:rPr lang="en-AU" sz="2000" i="1" dirty="0"/>
              <a:t>The flower had soft, velvety petals</a:t>
            </a:r>
          </a:p>
          <a:p>
            <a:r>
              <a:rPr lang="en-AU" sz="2000" i="1" dirty="0"/>
              <a:t>The smoke burned my throat and made my eyes sting </a:t>
            </a:r>
          </a:p>
          <a:p>
            <a:r>
              <a:rPr lang="en-AU" sz="2000" i="1" dirty="0"/>
              <a:t>Her words were sharper than a dagger in my heart</a:t>
            </a:r>
          </a:p>
          <a:p>
            <a:endParaRPr lang="en-AU" sz="1700" dirty="0"/>
          </a:p>
        </p:txBody>
      </p:sp>
      <p:pic>
        <p:nvPicPr>
          <p:cNvPr id="4100" name="Picture 4" descr="720-x-720-imagery-for-da - Design Assembly — Design Assembly">
            <a:extLst>
              <a:ext uri="{FF2B5EF4-FFF2-40B4-BE49-F238E27FC236}">
                <a16:creationId xmlns:a16="http://schemas.microsoft.com/office/drawing/2014/main" id="{5B727BD9-FEAD-4E83-816C-39DCBD65A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b="303"/>
          <a:stretch/>
        </p:blipFill>
        <p:spPr bwMode="auto">
          <a:xfrm>
            <a:off x="6923314" y="0"/>
            <a:ext cx="556183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96F06-1142-495A-A635-0514CF20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Hyperbole</a:t>
            </a:r>
            <a:r>
              <a:rPr lang="en-US" sz="5400" b="1" dirty="0"/>
              <a:t> 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87A3-10FE-45A0-8E93-4F459E7FB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5455920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Extreme exaggeration for effect.</a:t>
            </a:r>
          </a:p>
          <a:p>
            <a:pPr marL="0"/>
            <a:endParaRPr lang="en-US" sz="2200" dirty="0"/>
          </a:p>
          <a:p>
            <a:r>
              <a:rPr lang="en-US" sz="2200" i="1" dirty="0"/>
              <a:t>He was light-years ahead of the rest of the class.</a:t>
            </a:r>
          </a:p>
          <a:p>
            <a:r>
              <a:rPr lang="en-US" sz="2200" i="1" dirty="0"/>
              <a:t>I’m so hungry I could eat a horse.</a:t>
            </a:r>
          </a:p>
          <a:p>
            <a:r>
              <a:rPr lang="en-US" sz="2200" i="1" dirty="0"/>
              <a:t>I’ve explained this a billion times already.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B29E0F61-9F53-471E-8495-638F5B161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7" r="6559"/>
          <a:stretch/>
        </p:blipFill>
        <p:spPr>
          <a:xfrm>
            <a:off x="6876661" y="10"/>
            <a:ext cx="531381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186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B1A44-3CB0-4572-9761-42C56896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br>
              <a:rPr lang="en-AU" sz="4200" dirty="0"/>
            </a:br>
            <a:r>
              <a:rPr lang="en-AU" sz="4200" dirty="0"/>
              <a:t>Why are they used?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BD76-C2E6-4D91-B52D-E36BC429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/>
              <a:t>When the Bible says God is a rock – what does this tell you about God?</a:t>
            </a:r>
          </a:p>
          <a:p>
            <a:pPr>
              <a:buFontTx/>
              <a:buChar char="-"/>
            </a:pPr>
            <a:r>
              <a:rPr lang="en-AU" sz="1600" dirty="0"/>
              <a:t>Strong, steadfast</a:t>
            </a:r>
          </a:p>
          <a:p>
            <a:pPr>
              <a:buFontTx/>
              <a:buChar char="-"/>
            </a:pPr>
            <a:r>
              <a:rPr lang="en-AU" sz="1600" dirty="0"/>
              <a:t>Unchanging, lasts for ever</a:t>
            </a:r>
          </a:p>
          <a:p>
            <a:pPr>
              <a:buFontTx/>
              <a:buChar char="-"/>
            </a:pPr>
            <a:r>
              <a:rPr lang="en-AU" sz="1600" dirty="0"/>
              <a:t>A place to shelter</a:t>
            </a:r>
          </a:p>
          <a:p>
            <a:pPr>
              <a:buFontTx/>
              <a:buChar char="-"/>
            </a:pPr>
            <a:r>
              <a:rPr lang="en-AU" sz="1600" dirty="0"/>
              <a:t>A solid foundation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Using figurative language does 2 things:</a:t>
            </a:r>
          </a:p>
          <a:p>
            <a:pPr marL="0" indent="0">
              <a:buNone/>
            </a:pPr>
            <a:r>
              <a:rPr lang="en-AU" sz="1600" b="1" dirty="0"/>
              <a:t>1. Communicates several ideas in one word. </a:t>
            </a:r>
          </a:p>
          <a:p>
            <a:pPr marL="0" indent="0">
              <a:buNone/>
            </a:pPr>
            <a:r>
              <a:rPr lang="en-AU" sz="1600" b="1" dirty="0"/>
              <a:t>2. Is interesting, sticks in your memory.</a:t>
            </a:r>
          </a:p>
        </p:txBody>
      </p:sp>
      <p:pic>
        <p:nvPicPr>
          <p:cNvPr id="4" name="Picture 2" descr="You are my Father, my God, and the ROCK of my salvation. Psalm 89:26 |  Women of faith, Faith, The rock">
            <a:extLst>
              <a:ext uri="{FF2B5EF4-FFF2-40B4-BE49-F238E27FC236}">
                <a16:creationId xmlns:a16="http://schemas.microsoft.com/office/drawing/2014/main" id="{72EE544E-7883-BB75-50AD-B95054320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b="9734"/>
          <a:stretch/>
        </p:blipFill>
        <p:spPr bwMode="auto">
          <a:xfrm>
            <a:off x="5311703" y="10"/>
            <a:ext cx="6877250" cy="685647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8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B1A44-3CB0-4572-9761-42C56896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 dirty="0"/>
              <a:t>Comparisons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BD76-C2E6-4D91-B52D-E36BC429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dirty="0"/>
              <a:t>Imagine you’re trying to describe a koala to someone that’s never seen one. A good way to do that is to make COMPARISONS. What is it similar to?</a:t>
            </a:r>
          </a:p>
          <a:p>
            <a:pPr>
              <a:buFontTx/>
              <a:buChar char="-"/>
            </a:pPr>
            <a:r>
              <a:rPr lang="en-AU" sz="1800" i="1" dirty="0"/>
              <a:t>Soft fur and big fluffy ears </a:t>
            </a:r>
            <a:r>
              <a:rPr lang="en-AU" sz="1800" b="1" i="1" dirty="0"/>
              <a:t>like</a:t>
            </a:r>
            <a:r>
              <a:rPr lang="en-AU" sz="1800" i="1" dirty="0"/>
              <a:t> a cuddly toy</a:t>
            </a:r>
          </a:p>
          <a:p>
            <a:pPr>
              <a:buFontTx/>
              <a:buChar char="-"/>
            </a:pPr>
            <a:r>
              <a:rPr lang="en-AU" sz="1800" i="1" dirty="0"/>
              <a:t>Sharp black claws </a:t>
            </a:r>
            <a:r>
              <a:rPr lang="en-AU" sz="1800" b="1" i="1" dirty="0"/>
              <a:t>like</a:t>
            </a:r>
            <a:r>
              <a:rPr lang="en-AU" sz="1800" i="1" dirty="0"/>
              <a:t> an eagle’s talons</a:t>
            </a:r>
          </a:p>
          <a:p>
            <a:pPr>
              <a:buFontTx/>
              <a:buChar char="-"/>
            </a:pPr>
            <a:r>
              <a:rPr lang="en-AU" sz="1800" i="1" dirty="0"/>
              <a:t>Sleepy all the time </a:t>
            </a:r>
            <a:r>
              <a:rPr lang="en-AU" sz="1800" b="1" i="1" dirty="0"/>
              <a:t>like</a:t>
            </a:r>
            <a:r>
              <a:rPr lang="en-AU" sz="1800" i="1" dirty="0"/>
              <a:t> a sloth</a:t>
            </a:r>
          </a:p>
          <a:p>
            <a:pPr>
              <a:buFontTx/>
              <a:buChar char="-"/>
            </a:pPr>
            <a:r>
              <a:rPr lang="en-AU" sz="1800" i="1" dirty="0"/>
              <a:t>Grunting sounds </a:t>
            </a:r>
            <a:r>
              <a:rPr lang="en-AU" sz="1800" b="1" i="1" dirty="0"/>
              <a:t>like</a:t>
            </a:r>
            <a:r>
              <a:rPr lang="en-AU" sz="1800" i="1" dirty="0"/>
              <a:t> a cross between a pig and a donkey</a:t>
            </a:r>
          </a:p>
          <a:p>
            <a:pPr marL="0" indent="0">
              <a:buNone/>
            </a:pPr>
            <a:r>
              <a:rPr lang="en-AU" sz="1800" i="1" dirty="0"/>
              <a:t>C</a:t>
            </a:r>
            <a:r>
              <a:rPr lang="en-AU" sz="1800" dirty="0"/>
              <a:t>omparisons help you to imagine or visualise things. Links to your memories of past experiences. </a:t>
            </a:r>
          </a:p>
        </p:txBody>
      </p:sp>
      <p:pic>
        <p:nvPicPr>
          <p:cNvPr id="1026" name="Picture 2" descr="koala | Appearance, Diet, Habitat, &amp; Facts | Britannica">
            <a:extLst>
              <a:ext uri="{FF2B5EF4-FFF2-40B4-BE49-F238E27FC236}">
                <a16:creationId xmlns:a16="http://schemas.microsoft.com/office/drawing/2014/main" id="{FC2BD581-F5FA-8BCF-D82A-96118E6A8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r="-1" b="147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766D-8359-56E4-2B85-927A5FF5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AU" dirty="0"/>
              <a:t>Other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D592-1529-16F1-907F-53F3D582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1700" b="1" dirty="0"/>
              <a:t>Hyperbole: </a:t>
            </a:r>
          </a:p>
          <a:p>
            <a:r>
              <a:rPr lang="en-AU" sz="2100" dirty="0"/>
              <a:t>Expresses a strong emotion</a:t>
            </a:r>
          </a:p>
          <a:p>
            <a:r>
              <a:rPr lang="en-AU" sz="2100" dirty="0"/>
              <a:t>Evoke humour (be funny)</a:t>
            </a:r>
          </a:p>
          <a:p>
            <a:r>
              <a:rPr lang="en-AU" sz="2100" dirty="0"/>
              <a:t>Interesting/memorable</a:t>
            </a:r>
          </a:p>
          <a:p>
            <a:pPr marL="0" indent="0">
              <a:buNone/>
            </a:pPr>
            <a:r>
              <a:rPr lang="en-AU" sz="1700" b="1" dirty="0"/>
              <a:t>Personification:</a:t>
            </a:r>
          </a:p>
          <a:p>
            <a:r>
              <a:rPr lang="en-AU" sz="2200" dirty="0"/>
              <a:t>Make the reader feel an emotional response. </a:t>
            </a:r>
          </a:p>
          <a:p>
            <a:r>
              <a:rPr lang="en-AU" sz="2100" dirty="0"/>
              <a:t>Feel a connection to the object that you wouldn’t feel just by using an adjective.</a:t>
            </a:r>
          </a:p>
          <a:p>
            <a:r>
              <a:rPr lang="en-AU" sz="2100" dirty="0"/>
              <a:t>E.g. might make you feel sorry for the car or annoyed with the wind.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is Hyperbole? - YouTube">
            <a:extLst>
              <a:ext uri="{FF2B5EF4-FFF2-40B4-BE49-F238E27FC236}">
                <a16:creationId xmlns:a16="http://schemas.microsoft.com/office/drawing/2014/main" id="{E71428B5-3B65-88A2-12D8-954E95F1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34440"/>
            <a:ext cx="6019331" cy="33858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9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807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Back to school</vt:lpstr>
      <vt:lpstr>Calibri</vt:lpstr>
      <vt:lpstr>Calibri Light</vt:lpstr>
      <vt:lpstr>ingrained</vt:lpstr>
      <vt:lpstr>Office Theme</vt:lpstr>
      <vt:lpstr>Poetic Devices – why are they used?</vt:lpstr>
      <vt:lpstr>Figurative Language</vt:lpstr>
      <vt:lpstr>Similes &amp; Metaphors</vt:lpstr>
      <vt:lpstr>Personification</vt:lpstr>
      <vt:lpstr>Imagery</vt:lpstr>
      <vt:lpstr>Hyperbole </vt:lpstr>
      <vt:lpstr> Why are they used?</vt:lpstr>
      <vt:lpstr>Comparisons</vt:lpstr>
      <vt:lpstr>Other Effects</vt:lpstr>
      <vt:lpstr>Figurative Language – effects</vt:lpstr>
      <vt:lpstr>Sound Devices</vt:lpstr>
      <vt:lpstr>Alliteration</vt:lpstr>
      <vt:lpstr>Onomatopoeia</vt:lpstr>
      <vt:lpstr>Rhyme</vt:lpstr>
      <vt:lpstr>Rhythm or Meter</vt:lpstr>
      <vt:lpstr>Sound Devices: why are they used?</vt:lpstr>
      <vt:lpstr>Sound Devices: why are they used?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Poetic Devices &amp; Terms</dc:title>
  <dc:creator>Sarah Burney</dc:creator>
  <cp:lastModifiedBy>Sarah Burney</cp:lastModifiedBy>
  <cp:revision>1</cp:revision>
  <dcterms:created xsi:type="dcterms:W3CDTF">2022-01-31T01:36:08Z</dcterms:created>
  <dcterms:modified xsi:type="dcterms:W3CDTF">2022-05-10T01:58:14Z</dcterms:modified>
</cp:coreProperties>
</file>