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3" r:id="rId4"/>
    <p:sldId id="261" r:id="rId5"/>
    <p:sldId id="287" r:id="rId6"/>
    <p:sldId id="285" r:id="rId7"/>
    <p:sldId id="273" r:id="rId8"/>
    <p:sldId id="286" r:id="rId9"/>
    <p:sldId id="290" r:id="rId10"/>
    <p:sldId id="288" r:id="rId11"/>
    <p:sldId id="291"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D22"/>
    <a:srgbClr val="CCAC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BB3E8-1D2B-474A-986B-17F0EDC2E05C}" v="404" dt="2022-05-30T16:53:3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11b09efd01d8afd9" providerId="LiveId" clId="{24C4352F-8C01-4B78-8B81-2A95A0B4147C}"/>
    <pc:docChg chg="undo custSel addSld delSld modSld sldOrd">
      <pc:chgData name="Sarah Burney" userId="11b09efd01d8afd9" providerId="LiveId" clId="{24C4352F-8C01-4B78-8B81-2A95A0B4147C}" dt="2021-04-25T06:36:19.751" v="1505" actId="20577"/>
      <pc:docMkLst>
        <pc:docMk/>
      </pc:docMkLst>
      <pc:sldChg chg="del">
        <pc:chgData name="Sarah Burney" userId="11b09efd01d8afd9" providerId="LiveId" clId="{24C4352F-8C01-4B78-8B81-2A95A0B4147C}" dt="2021-04-25T06:32:41.277" v="1115" actId="2696"/>
        <pc:sldMkLst>
          <pc:docMk/>
          <pc:sldMk cId="1373386447" sldId="262"/>
        </pc:sldMkLst>
      </pc:sldChg>
      <pc:sldChg chg="addSp delSp modSp mod ord">
        <pc:chgData name="Sarah Burney" userId="11b09efd01d8afd9" providerId="LiveId" clId="{24C4352F-8C01-4B78-8B81-2A95A0B4147C}" dt="2021-04-25T06:36:19.751" v="1505" actId="20577"/>
        <pc:sldMkLst>
          <pc:docMk/>
          <pc:sldMk cId="706134923" sldId="272"/>
        </pc:sldMkLst>
        <pc:spChg chg="mod">
          <ac:chgData name="Sarah Burney" userId="11b09efd01d8afd9" providerId="LiveId" clId="{24C4352F-8C01-4B78-8B81-2A95A0B4147C}" dt="2021-04-25T06:31:19.890" v="1114" actId="26606"/>
          <ac:spMkLst>
            <pc:docMk/>
            <pc:sldMk cId="706134923" sldId="272"/>
            <ac:spMk id="2" creationId="{1FB292CF-EC92-45FA-917F-FDFDADB6085C}"/>
          </ac:spMkLst>
        </pc:spChg>
        <pc:spChg chg="mod ord">
          <ac:chgData name="Sarah Burney" userId="11b09efd01d8afd9" providerId="LiveId" clId="{24C4352F-8C01-4B78-8B81-2A95A0B4147C}" dt="2021-04-25T06:36:19.751" v="1505" actId="20577"/>
          <ac:spMkLst>
            <pc:docMk/>
            <pc:sldMk cId="706134923" sldId="272"/>
            <ac:spMk id="4" creationId="{2F7BFAD4-9026-4B41-BB48-A2FB53216F00}"/>
          </ac:spMkLst>
        </pc:spChg>
        <pc:spChg chg="add del">
          <ac:chgData name="Sarah Burney" userId="11b09efd01d8afd9" providerId="LiveId" clId="{24C4352F-8C01-4B78-8B81-2A95A0B4147C}" dt="2021-04-25T06:31:19.890" v="1114" actId="26606"/>
          <ac:spMkLst>
            <pc:docMk/>
            <pc:sldMk cId="706134923" sldId="272"/>
            <ac:spMk id="9" creationId="{2E442304-DDBD-4F7B-8017-36BCC863FB40}"/>
          </ac:spMkLst>
        </pc:spChg>
        <pc:spChg chg="add del">
          <ac:chgData name="Sarah Burney" userId="11b09efd01d8afd9" providerId="LiveId" clId="{24C4352F-8C01-4B78-8B81-2A95A0B4147C}" dt="2021-04-25T06:31:19.890" v="1114" actId="26606"/>
          <ac:spMkLst>
            <pc:docMk/>
            <pc:sldMk cId="706134923" sldId="272"/>
            <ac:spMk id="11" creationId="{5E107275-3853-46FD-A241-DE4355A42675}"/>
          </ac:spMkLst>
        </pc:spChg>
        <pc:spChg chg="add">
          <ac:chgData name="Sarah Burney" userId="11b09efd01d8afd9" providerId="LiveId" clId="{24C4352F-8C01-4B78-8B81-2A95A0B4147C}" dt="2021-04-25T06:31:19.890" v="1114" actId="26606"/>
          <ac:spMkLst>
            <pc:docMk/>
            <pc:sldMk cId="706134923" sldId="272"/>
            <ac:spMk id="13" creationId="{35F0E358-1E49-4920-80D8-C3D138708838}"/>
          </ac:spMkLst>
        </pc:spChg>
        <pc:spChg chg="add">
          <ac:chgData name="Sarah Burney" userId="11b09efd01d8afd9" providerId="LiveId" clId="{24C4352F-8C01-4B78-8B81-2A95A0B4147C}" dt="2021-04-25T06:31:19.890" v="1114" actId="26606"/>
          <ac:spMkLst>
            <pc:docMk/>
            <pc:sldMk cId="706134923" sldId="272"/>
            <ac:spMk id="14" creationId="{E2D2362D-7010-4036-B9CA-03DFC8EB3B01}"/>
          </ac:spMkLst>
        </pc:spChg>
        <pc:spChg chg="add">
          <ac:chgData name="Sarah Burney" userId="11b09efd01d8afd9" providerId="LiveId" clId="{24C4352F-8C01-4B78-8B81-2A95A0B4147C}" dt="2021-04-25T06:31:19.890" v="1114" actId="26606"/>
          <ac:spMkLst>
            <pc:docMk/>
            <pc:sldMk cId="706134923" sldId="272"/>
            <ac:spMk id="15" creationId="{DC85BF5E-2BD6-4E5B-8EA3-420B45BB03FA}"/>
          </ac:spMkLst>
        </pc:spChg>
        <pc:spChg chg="add del">
          <ac:chgData name="Sarah Burney" userId="11b09efd01d8afd9" providerId="LiveId" clId="{24C4352F-8C01-4B78-8B81-2A95A0B4147C}" dt="2021-04-25T06:27:11.807" v="1056" actId="26606"/>
          <ac:spMkLst>
            <pc:docMk/>
            <pc:sldMk cId="706134923" sldId="272"/>
            <ac:spMk id="16" creationId="{35F0E358-1E49-4920-80D8-C3D138708838}"/>
          </ac:spMkLst>
        </pc:spChg>
        <pc:spChg chg="add">
          <ac:chgData name="Sarah Burney" userId="11b09efd01d8afd9" providerId="LiveId" clId="{24C4352F-8C01-4B78-8B81-2A95A0B4147C}" dt="2021-04-25T06:31:19.890" v="1114" actId="26606"/>
          <ac:spMkLst>
            <pc:docMk/>
            <pc:sldMk cId="706134923" sldId="272"/>
            <ac:spMk id="17" creationId="{740D8E28-91B5-42B0-9D6C-B777D8AD90C2}"/>
          </ac:spMkLst>
        </pc:spChg>
        <pc:spChg chg="add del">
          <ac:chgData name="Sarah Burney" userId="11b09efd01d8afd9" providerId="LiveId" clId="{24C4352F-8C01-4B78-8B81-2A95A0B4147C}" dt="2021-04-25T06:27:11.807" v="1056" actId="26606"/>
          <ac:spMkLst>
            <pc:docMk/>
            <pc:sldMk cId="706134923" sldId="272"/>
            <ac:spMk id="18" creationId="{E2D2362D-7010-4036-B9CA-03DFC8EB3B01}"/>
          </ac:spMkLst>
        </pc:spChg>
        <pc:spChg chg="add del">
          <ac:chgData name="Sarah Burney" userId="11b09efd01d8afd9" providerId="LiveId" clId="{24C4352F-8C01-4B78-8B81-2A95A0B4147C}" dt="2021-04-25T06:27:11.807" v="1056" actId="26606"/>
          <ac:spMkLst>
            <pc:docMk/>
            <pc:sldMk cId="706134923" sldId="272"/>
            <ac:spMk id="20" creationId="{DC85BF5E-2BD6-4E5B-8EA3-420B45BB03FA}"/>
          </ac:spMkLst>
        </pc:spChg>
        <pc:spChg chg="add del">
          <ac:chgData name="Sarah Burney" userId="11b09efd01d8afd9" providerId="LiveId" clId="{24C4352F-8C01-4B78-8B81-2A95A0B4147C}" dt="2021-04-25T06:27:11.807" v="1056" actId="26606"/>
          <ac:spMkLst>
            <pc:docMk/>
            <pc:sldMk cId="706134923" sldId="272"/>
            <ac:spMk id="22" creationId="{740D8E28-91B5-42B0-9D6C-B777D8AD90C2}"/>
          </ac:spMkLst>
        </pc:spChg>
        <pc:picChg chg="add mod">
          <ac:chgData name="Sarah Burney" userId="11b09efd01d8afd9" providerId="LiveId" clId="{24C4352F-8C01-4B78-8B81-2A95A0B4147C}" dt="2021-04-25T06:31:19.890" v="1114" actId="26606"/>
          <ac:picMkLst>
            <pc:docMk/>
            <pc:sldMk cId="706134923" sldId="272"/>
            <ac:picMk id="3" creationId="{FFD89A49-B7BF-451E-A4D2-58B092DE6498}"/>
          </ac:picMkLst>
        </pc:picChg>
        <pc:picChg chg="del mod">
          <ac:chgData name="Sarah Burney" userId="11b09efd01d8afd9" providerId="LiveId" clId="{24C4352F-8C01-4B78-8B81-2A95A0B4147C}" dt="2021-04-25T06:31:05.896" v="1111" actId="478"/>
          <ac:picMkLst>
            <pc:docMk/>
            <pc:sldMk cId="706134923" sldId="272"/>
            <ac:picMk id="6" creationId="{6603EA61-AAC9-4828-8FAE-56687BCAB281}"/>
          </ac:picMkLst>
        </pc:picChg>
      </pc:sldChg>
      <pc:sldChg chg="modSp mod">
        <pc:chgData name="Sarah Burney" userId="11b09efd01d8afd9" providerId="LiveId" clId="{24C4352F-8C01-4B78-8B81-2A95A0B4147C}" dt="2021-04-25T06:07:45.168" v="56" actId="20577"/>
        <pc:sldMkLst>
          <pc:docMk/>
          <pc:sldMk cId="3905160038" sldId="273"/>
        </pc:sldMkLst>
        <pc:spChg chg="mod">
          <ac:chgData name="Sarah Burney" userId="11b09efd01d8afd9" providerId="LiveId" clId="{24C4352F-8C01-4B78-8B81-2A95A0B4147C}" dt="2021-04-25T06:07:45.168" v="56" actId="20577"/>
          <ac:spMkLst>
            <pc:docMk/>
            <pc:sldMk cId="3905160038" sldId="273"/>
            <ac:spMk id="3" creationId="{9EAEEDFB-A832-4876-BA6A-F4F56B25AD5F}"/>
          </ac:spMkLst>
        </pc:spChg>
      </pc:sldChg>
      <pc:sldChg chg="addSp delSp modSp new mod modAnim">
        <pc:chgData name="Sarah Burney" userId="11b09efd01d8afd9" providerId="LiveId" clId="{24C4352F-8C01-4B78-8B81-2A95A0B4147C}" dt="2021-04-25T06:34:10.164" v="1169"/>
        <pc:sldMkLst>
          <pc:docMk/>
          <pc:sldMk cId="1523277713" sldId="274"/>
        </pc:sldMkLst>
        <pc:spChg chg="mod">
          <ac:chgData name="Sarah Burney" userId="11b09efd01d8afd9" providerId="LiveId" clId="{24C4352F-8C01-4B78-8B81-2A95A0B4147C}" dt="2021-04-25T06:24:27.381" v="809" actId="113"/>
          <ac:spMkLst>
            <pc:docMk/>
            <pc:sldMk cId="1523277713" sldId="274"/>
            <ac:spMk id="2" creationId="{23995FB1-9DED-4544-8CC4-EC5D5E61A999}"/>
          </ac:spMkLst>
        </pc:spChg>
        <pc:spChg chg="mod">
          <ac:chgData name="Sarah Burney" userId="11b09efd01d8afd9" providerId="LiveId" clId="{24C4352F-8C01-4B78-8B81-2A95A0B4147C}" dt="2021-04-25T06:24:51.613" v="812" actId="207"/>
          <ac:spMkLst>
            <pc:docMk/>
            <pc:sldMk cId="1523277713" sldId="274"/>
            <ac:spMk id="3" creationId="{2E24D03D-EC42-42D6-A45D-8D5057B95FEC}"/>
          </ac:spMkLst>
        </pc:spChg>
        <pc:spChg chg="add mod">
          <ac:chgData name="Sarah Burney" userId="11b09efd01d8afd9" providerId="LiveId" clId="{24C4352F-8C01-4B78-8B81-2A95A0B4147C}" dt="2021-04-25T06:23:54.436" v="801" actId="688"/>
          <ac:spMkLst>
            <pc:docMk/>
            <pc:sldMk cId="1523277713" sldId="274"/>
            <ac:spMk id="9" creationId="{ADD97E5F-D0A9-4B7A-921D-A539F51195E9}"/>
          </ac:spMkLst>
        </pc:spChg>
        <pc:spChg chg="add mod">
          <ac:chgData name="Sarah Burney" userId="11b09efd01d8afd9" providerId="LiveId" clId="{24C4352F-8C01-4B78-8B81-2A95A0B4147C}" dt="2021-04-25T06:19:15.570" v="597" actId="208"/>
          <ac:spMkLst>
            <pc:docMk/>
            <pc:sldMk cId="1523277713" sldId="274"/>
            <ac:spMk id="10" creationId="{AD2C5E4A-524A-48A9-BDD3-126EC762B1D9}"/>
          </ac:spMkLst>
        </pc:spChg>
        <pc:picChg chg="add del">
          <ac:chgData name="Sarah Burney" userId="11b09efd01d8afd9" providerId="LiveId" clId="{24C4352F-8C01-4B78-8B81-2A95A0B4147C}" dt="2021-04-25T06:11:04.898" v="191"/>
          <ac:picMkLst>
            <pc:docMk/>
            <pc:sldMk cId="1523277713" sldId="274"/>
            <ac:picMk id="4" creationId="{613C29CD-3EE3-4119-8116-4545F6EB688C}"/>
          </ac:picMkLst>
        </pc:picChg>
        <pc:picChg chg="add del">
          <ac:chgData name="Sarah Burney" userId="11b09efd01d8afd9" providerId="LiveId" clId="{24C4352F-8C01-4B78-8B81-2A95A0B4147C}" dt="2021-04-25T06:12:21.553" v="195"/>
          <ac:picMkLst>
            <pc:docMk/>
            <pc:sldMk cId="1523277713" sldId="274"/>
            <ac:picMk id="5" creationId="{3657F72D-D523-4CC0-A863-DEE6A6EF0C49}"/>
          </ac:picMkLst>
        </pc:picChg>
        <pc:picChg chg="add del">
          <ac:chgData name="Sarah Burney" userId="11b09efd01d8afd9" providerId="LiveId" clId="{24C4352F-8C01-4B78-8B81-2A95A0B4147C}" dt="2021-04-25T06:12:26.782" v="197"/>
          <ac:picMkLst>
            <pc:docMk/>
            <pc:sldMk cId="1523277713" sldId="274"/>
            <ac:picMk id="6" creationId="{8B72C52E-246D-4C5C-85AF-7CC924B01DB8}"/>
          </ac:picMkLst>
        </pc:picChg>
        <pc:picChg chg="add mod">
          <ac:chgData name="Sarah Burney" userId="11b09efd01d8afd9" providerId="LiveId" clId="{24C4352F-8C01-4B78-8B81-2A95A0B4147C}" dt="2021-04-25T06:12:53.008" v="204" actId="1076"/>
          <ac:picMkLst>
            <pc:docMk/>
            <pc:sldMk cId="1523277713" sldId="274"/>
            <ac:picMk id="8" creationId="{203DF228-2F22-4EAE-B262-0794C963F1D4}"/>
          </ac:picMkLst>
        </pc:picChg>
        <pc:picChg chg="add del">
          <ac:chgData name="Sarah Burney" userId="11b09efd01d8afd9" providerId="LiveId" clId="{24C4352F-8C01-4B78-8B81-2A95A0B4147C}" dt="2021-04-25T06:11:15.635" v="193"/>
          <ac:picMkLst>
            <pc:docMk/>
            <pc:sldMk cId="1523277713" sldId="274"/>
            <ac:picMk id="1026" creationId="{57AEDAEC-35BC-404E-AFD0-6F33CBEFB431}"/>
          </ac:picMkLst>
        </pc:picChg>
      </pc:sldChg>
      <pc:sldChg chg="modSp new del mod">
        <pc:chgData name="Sarah Burney" userId="11b09efd01d8afd9" providerId="LiveId" clId="{24C4352F-8C01-4B78-8B81-2A95A0B4147C}" dt="2021-04-25T06:34:49.515" v="1170" actId="2696"/>
        <pc:sldMkLst>
          <pc:docMk/>
          <pc:sldMk cId="668645449" sldId="275"/>
        </pc:sldMkLst>
        <pc:spChg chg="mod">
          <ac:chgData name="Sarah Burney" userId="11b09efd01d8afd9" providerId="LiveId" clId="{24C4352F-8C01-4B78-8B81-2A95A0B4147C}" dt="2021-04-25T06:09:34.759" v="148" actId="20577"/>
          <ac:spMkLst>
            <pc:docMk/>
            <pc:sldMk cId="668645449" sldId="275"/>
            <ac:spMk id="2" creationId="{CB342CF3-DB62-427B-9981-A3A6080689A0}"/>
          </ac:spMkLst>
        </pc:spChg>
        <pc:spChg chg="mod">
          <ac:chgData name="Sarah Burney" userId="11b09efd01d8afd9" providerId="LiveId" clId="{24C4352F-8C01-4B78-8B81-2A95A0B4147C}" dt="2021-04-25T06:09:43.708" v="189" actId="5793"/>
          <ac:spMkLst>
            <pc:docMk/>
            <pc:sldMk cId="668645449" sldId="275"/>
            <ac:spMk id="3" creationId="{39CF8195-143C-4421-8B76-3A5CBEA83406}"/>
          </ac:spMkLst>
        </pc:spChg>
      </pc:sldChg>
      <pc:sldChg chg="modSp add mod modAnim">
        <pc:chgData name="Sarah Burney" userId="11b09efd01d8afd9" providerId="LiveId" clId="{24C4352F-8C01-4B78-8B81-2A95A0B4147C}" dt="2021-04-25T06:33:55.709" v="1166"/>
        <pc:sldMkLst>
          <pc:docMk/>
          <pc:sldMk cId="987241203" sldId="276"/>
        </pc:sldMkLst>
        <pc:spChg chg="mod">
          <ac:chgData name="Sarah Burney" userId="11b09efd01d8afd9" providerId="LiveId" clId="{24C4352F-8C01-4B78-8B81-2A95A0B4147C}" dt="2021-04-25T06:24:37.188" v="811" actId="207"/>
          <ac:spMkLst>
            <pc:docMk/>
            <pc:sldMk cId="987241203" sldId="276"/>
            <ac:spMk id="2" creationId="{23995FB1-9DED-4544-8CC4-EC5D5E61A999}"/>
          </ac:spMkLst>
        </pc:spChg>
        <pc:spChg chg="mod">
          <ac:chgData name="Sarah Burney" userId="11b09efd01d8afd9" providerId="LiveId" clId="{24C4352F-8C01-4B78-8B81-2A95A0B4147C}" dt="2021-04-25T06:33:19.626" v="1162" actId="20577"/>
          <ac:spMkLst>
            <pc:docMk/>
            <pc:sldMk cId="987241203" sldId="276"/>
            <ac:spMk id="3" creationId="{2E24D03D-EC42-42D6-A45D-8D5057B95FEC}"/>
          </ac:spMkLst>
        </pc:spChg>
        <pc:spChg chg="mod">
          <ac:chgData name="Sarah Burney" userId="11b09efd01d8afd9" providerId="LiveId" clId="{24C4352F-8C01-4B78-8B81-2A95A0B4147C}" dt="2021-04-25T06:23:48.123" v="800" actId="1076"/>
          <ac:spMkLst>
            <pc:docMk/>
            <pc:sldMk cId="987241203" sldId="276"/>
            <ac:spMk id="9" creationId="{ADD97E5F-D0A9-4B7A-921D-A539F51195E9}"/>
          </ac:spMkLst>
        </pc:spChg>
        <pc:spChg chg="mod">
          <ac:chgData name="Sarah Burney" userId="11b09efd01d8afd9" providerId="LiveId" clId="{24C4352F-8C01-4B78-8B81-2A95A0B4147C}" dt="2021-04-25T06:33:10.850" v="1148" actId="1036"/>
          <ac:spMkLst>
            <pc:docMk/>
            <pc:sldMk cId="987241203" sldId="276"/>
            <ac:spMk id="10" creationId="{AD2C5E4A-524A-48A9-BDD3-126EC762B1D9}"/>
          </ac:spMkLst>
        </pc:spChg>
      </pc:sldChg>
    </pc:docChg>
  </pc:docChgLst>
  <pc:docChgLst>
    <pc:chgData name="Sarah Burney" userId="3ff1fe9c-ec4d-4417-af83-dbc6e1aa8c41" providerId="ADAL" clId="{E73BB3E8-1D2B-474A-986B-17F0EDC2E05C}"/>
    <pc:docChg chg="undo custSel addSld delSld modSld sldOrd">
      <pc:chgData name="Sarah Burney" userId="3ff1fe9c-ec4d-4417-af83-dbc6e1aa8c41" providerId="ADAL" clId="{E73BB3E8-1D2B-474A-986B-17F0EDC2E05C}" dt="2022-05-30T16:54:16.872" v="4642" actId="18131"/>
      <pc:docMkLst>
        <pc:docMk/>
      </pc:docMkLst>
      <pc:sldChg chg="addSp delSp modSp mod addAnim delAnim">
        <pc:chgData name="Sarah Burney" userId="3ff1fe9c-ec4d-4417-af83-dbc6e1aa8c41" providerId="ADAL" clId="{E73BB3E8-1D2B-474A-986B-17F0EDC2E05C}" dt="2022-05-30T15:36:45.828" v="4121" actId="20577"/>
        <pc:sldMkLst>
          <pc:docMk/>
          <pc:sldMk cId="3754052450" sldId="256"/>
        </pc:sldMkLst>
        <pc:spChg chg="mod">
          <ac:chgData name="Sarah Burney" userId="3ff1fe9c-ec4d-4417-af83-dbc6e1aa8c41" providerId="ADAL" clId="{E73BB3E8-1D2B-474A-986B-17F0EDC2E05C}" dt="2022-05-22T15:39:06.167" v="1463" actId="26606"/>
          <ac:spMkLst>
            <pc:docMk/>
            <pc:sldMk cId="3754052450" sldId="256"/>
            <ac:spMk id="2" creationId="{EDCAE1E7-153C-4A4F-8463-F222940F1E95}"/>
          </ac:spMkLst>
        </pc:spChg>
        <pc:spChg chg="mod">
          <ac:chgData name="Sarah Burney" userId="3ff1fe9c-ec4d-4417-af83-dbc6e1aa8c41" providerId="ADAL" clId="{E73BB3E8-1D2B-474A-986B-17F0EDC2E05C}" dt="2022-05-30T15:36:45.828" v="4121" actId="20577"/>
          <ac:spMkLst>
            <pc:docMk/>
            <pc:sldMk cId="3754052450" sldId="256"/>
            <ac:spMk id="3" creationId="{524606E5-D160-474E-B0E6-F8C4E966B4C3}"/>
          </ac:spMkLst>
        </pc:spChg>
        <pc:spChg chg="add del">
          <ac:chgData name="Sarah Burney" userId="3ff1fe9c-ec4d-4417-af83-dbc6e1aa8c41" providerId="ADAL" clId="{E73BB3E8-1D2B-474A-986B-17F0EDC2E05C}" dt="2022-05-22T15:38:10.028" v="1453" actId="26606"/>
          <ac:spMkLst>
            <pc:docMk/>
            <pc:sldMk cId="3754052450" sldId="256"/>
            <ac:spMk id="9" creationId="{C1DD1A8A-57D5-4A81-AD04-532B043C5611}"/>
          </ac:spMkLst>
        </pc:spChg>
        <pc:spChg chg="add del">
          <ac:chgData name="Sarah Burney" userId="3ff1fe9c-ec4d-4417-af83-dbc6e1aa8c41" providerId="ADAL" clId="{E73BB3E8-1D2B-474A-986B-17F0EDC2E05C}" dt="2022-05-22T15:38:10.028" v="1453" actId="26606"/>
          <ac:spMkLst>
            <pc:docMk/>
            <pc:sldMk cId="3754052450" sldId="256"/>
            <ac:spMk id="11" creationId="{007891EC-4501-44ED-A8C8-B11B6DB767AB}"/>
          </ac:spMkLst>
        </pc:spChg>
        <pc:spChg chg="add del">
          <ac:chgData name="Sarah Burney" userId="3ff1fe9c-ec4d-4417-af83-dbc6e1aa8c41" providerId="ADAL" clId="{E73BB3E8-1D2B-474A-986B-17F0EDC2E05C}" dt="2022-05-22T15:38:10.014" v="1452" actId="26606"/>
          <ac:spMkLst>
            <pc:docMk/>
            <pc:sldMk cId="3754052450" sldId="256"/>
            <ac:spMk id="71" creationId="{07322A9E-F1EC-405E-8971-BA906EFFCCB8}"/>
          </ac:spMkLst>
        </pc:spChg>
        <pc:spChg chg="add del">
          <ac:chgData name="Sarah Burney" userId="3ff1fe9c-ec4d-4417-af83-dbc6e1aa8c41" providerId="ADAL" clId="{E73BB3E8-1D2B-474A-986B-17F0EDC2E05C}" dt="2022-05-22T15:38:10.014" v="1452" actId="26606"/>
          <ac:spMkLst>
            <pc:docMk/>
            <pc:sldMk cId="3754052450" sldId="256"/>
            <ac:spMk id="73" creationId="{A5704422-1118-4FD1-95AD-29A064EB80D9}"/>
          </ac:spMkLst>
        </pc:spChg>
        <pc:spChg chg="add del">
          <ac:chgData name="Sarah Burney" userId="3ff1fe9c-ec4d-4417-af83-dbc6e1aa8c41" providerId="ADAL" clId="{E73BB3E8-1D2B-474A-986B-17F0EDC2E05C}" dt="2022-05-22T15:38:10.014" v="1452" actId="26606"/>
          <ac:spMkLst>
            <pc:docMk/>
            <pc:sldMk cId="3754052450" sldId="256"/>
            <ac:spMk id="75" creationId="{A88B2AAA-B805-498E-A9E6-98B885855498}"/>
          </ac:spMkLst>
        </pc:spChg>
        <pc:spChg chg="add del">
          <ac:chgData name="Sarah Burney" userId="3ff1fe9c-ec4d-4417-af83-dbc6e1aa8c41" providerId="ADAL" clId="{E73BB3E8-1D2B-474A-986B-17F0EDC2E05C}" dt="2022-05-22T15:38:10.014" v="1452" actId="26606"/>
          <ac:spMkLst>
            <pc:docMk/>
            <pc:sldMk cId="3754052450" sldId="256"/>
            <ac:spMk id="77" creationId="{9B8051E0-19D7-43E1-BFD9-E6DBFEB3A3F1}"/>
          </ac:spMkLst>
        </pc:spChg>
        <pc:spChg chg="add del">
          <ac:chgData name="Sarah Burney" userId="3ff1fe9c-ec4d-4417-af83-dbc6e1aa8c41" providerId="ADAL" clId="{E73BB3E8-1D2B-474A-986B-17F0EDC2E05C}" dt="2022-05-22T15:38:10.014" v="1452" actId="26606"/>
          <ac:spMkLst>
            <pc:docMk/>
            <pc:sldMk cId="3754052450" sldId="256"/>
            <ac:spMk id="79" creationId="{4EDB2B02-86A2-46F5-A4BE-B7D9B10411D6}"/>
          </ac:spMkLst>
        </pc:spChg>
        <pc:spChg chg="add del">
          <ac:chgData name="Sarah Burney" userId="3ff1fe9c-ec4d-4417-af83-dbc6e1aa8c41" providerId="ADAL" clId="{E73BB3E8-1D2B-474A-986B-17F0EDC2E05C}" dt="2022-05-22T15:38:10.014" v="1452" actId="26606"/>
          <ac:spMkLst>
            <pc:docMk/>
            <pc:sldMk cId="3754052450" sldId="256"/>
            <ac:spMk id="81" creationId="{43954639-FB5D-41F4-9560-6F6DFE778425}"/>
          </ac:spMkLst>
        </pc:spChg>
        <pc:spChg chg="add del">
          <ac:chgData name="Sarah Burney" userId="3ff1fe9c-ec4d-4417-af83-dbc6e1aa8c41" providerId="ADAL" clId="{E73BB3E8-1D2B-474A-986B-17F0EDC2E05C}" dt="2022-05-22T15:38:10.014" v="1452" actId="26606"/>
          <ac:spMkLst>
            <pc:docMk/>
            <pc:sldMk cId="3754052450" sldId="256"/>
            <ac:spMk id="83" creationId="{E898931C-0323-41FA-A036-20F818B1FF81}"/>
          </ac:spMkLst>
        </pc:spChg>
        <pc:spChg chg="add del">
          <ac:chgData name="Sarah Burney" userId="3ff1fe9c-ec4d-4417-af83-dbc6e1aa8c41" providerId="ADAL" clId="{E73BB3E8-1D2B-474A-986B-17F0EDC2E05C}" dt="2022-05-22T15:38:10.014" v="1452" actId="26606"/>
          <ac:spMkLst>
            <pc:docMk/>
            <pc:sldMk cId="3754052450" sldId="256"/>
            <ac:spMk id="85" creationId="{89AFE9DD-0792-4B98-B4EB-97ACA17E6AA8}"/>
          </ac:spMkLst>
        </pc:spChg>
        <pc:spChg chg="add del">
          <ac:chgData name="Sarah Burney" userId="3ff1fe9c-ec4d-4417-af83-dbc6e1aa8c41" providerId="ADAL" clId="{E73BB3E8-1D2B-474A-986B-17F0EDC2E05C}" dt="2022-05-22T15:38:10.014" v="1452" actId="26606"/>
          <ac:spMkLst>
            <pc:docMk/>
            <pc:sldMk cId="3754052450" sldId="256"/>
            <ac:spMk id="87" creationId="{3981F5C4-9AE1-404E-AF44-A4E6DB374F9D}"/>
          </ac:spMkLst>
        </pc:spChg>
        <pc:spChg chg="add del">
          <ac:chgData name="Sarah Burney" userId="3ff1fe9c-ec4d-4417-af83-dbc6e1aa8c41" providerId="ADAL" clId="{E73BB3E8-1D2B-474A-986B-17F0EDC2E05C}" dt="2022-05-22T15:38:10.014" v="1452" actId="26606"/>
          <ac:spMkLst>
            <pc:docMk/>
            <pc:sldMk cId="3754052450" sldId="256"/>
            <ac:spMk id="89" creationId="{763C1781-8726-4FAC-8C45-FF40376BE409}"/>
          </ac:spMkLst>
        </pc:spChg>
        <pc:spChg chg="add del">
          <ac:chgData name="Sarah Burney" userId="3ff1fe9c-ec4d-4417-af83-dbc6e1aa8c41" providerId="ADAL" clId="{E73BB3E8-1D2B-474A-986B-17F0EDC2E05C}" dt="2022-05-22T15:38:10.014" v="1452" actId="26606"/>
          <ac:spMkLst>
            <pc:docMk/>
            <pc:sldMk cId="3754052450" sldId="256"/>
            <ac:spMk id="91" creationId="{301491B5-56C7-43DC-A3D9-861EECCA056A}"/>
          </ac:spMkLst>
        </pc:spChg>
        <pc:spChg chg="add del">
          <ac:chgData name="Sarah Burney" userId="3ff1fe9c-ec4d-4417-af83-dbc6e1aa8c41" providerId="ADAL" clId="{E73BB3E8-1D2B-474A-986B-17F0EDC2E05C}" dt="2022-05-22T15:38:10.014" v="1452" actId="26606"/>
          <ac:spMkLst>
            <pc:docMk/>
            <pc:sldMk cId="3754052450" sldId="256"/>
            <ac:spMk id="93" creationId="{237E2353-22DF-46E0-A200-FB30F8F394E2}"/>
          </ac:spMkLst>
        </pc:spChg>
        <pc:spChg chg="add del">
          <ac:chgData name="Sarah Burney" userId="3ff1fe9c-ec4d-4417-af83-dbc6e1aa8c41" providerId="ADAL" clId="{E73BB3E8-1D2B-474A-986B-17F0EDC2E05C}" dt="2022-05-22T15:38:57.757" v="1456" actId="26606"/>
          <ac:spMkLst>
            <pc:docMk/>
            <pc:sldMk cId="3754052450" sldId="256"/>
            <ac:spMk id="94" creationId="{C8CA0C52-5ACA-4F17-AA4A-312E0E110981}"/>
          </ac:spMkLst>
        </pc:spChg>
        <pc:spChg chg="add del">
          <ac:chgData name="Sarah Burney" userId="3ff1fe9c-ec4d-4417-af83-dbc6e1aa8c41" providerId="ADAL" clId="{E73BB3E8-1D2B-474A-986B-17F0EDC2E05C}" dt="2022-05-22T15:38:10.014" v="1452" actId="26606"/>
          <ac:spMkLst>
            <pc:docMk/>
            <pc:sldMk cId="3754052450" sldId="256"/>
            <ac:spMk id="95" creationId="{DD6138DB-057B-45F7-A5F4-E7BFDA20D02C}"/>
          </ac:spMkLst>
        </pc:spChg>
        <pc:spChg chg="add del">
          <ac:chgData name="Sarah Burney" userId="3ff1fe9c-ec4d-4417-af83-dbc6e1aa8c41" providerId="ADAL" clId="{E73BB3E8-1D2B-474A-986B-17F0EDC2E05C}" dt="2022-05-22T15:38:57.757" v="1456" actId="26606"/>
          <ac:spMkLst>
            <pc:docMk/>
            <pc:sldMk cId="3754052450" sldId="256"/>
            <ac:spMk id="96" creationId="{4F37E7FB-7372-47E3-914E-7CF7E94B1C49}"/>
          </ac:spMkLst>
        </pc:spChg>
        <pc:spChg chg="add del">
          <ac:chgData name="Sarah Burney" userId="3ff1fe9c-ec4d-4417-af83-dbc6e1aa8c41" providerId="ADAL" clId="{E73BB3E8-1D2B-474A-986B-17F0EDC2E05C}" dt="2022-05-22T15:38:10.014" v="1452" actId="26606"/>
          <ac:spMkLst>
            <pc:docMk/>
            <pc:sldMk cId="3754052450" sldId="256"/>
            <ac:spMk id="97" creationId="{79A54AB1-B64F-4843-BFAB-81CB74E66B65}"/>
          </ac:spMkLst>
        </pc:spChg>
        <pc:spChg chg="add">
          <ac:chgData name="Sarah Burney" userId="3ff1fe9c-ec4d-4417-af83-dbc6e1aa8c41" providerId="ADAL" clId="{E73BB3E8-1D2B-474A-986B-17F0EDC2E05C}" dt="2022-05-22T15:39:06.167" v="1463" actId="26606"/>
          <ac:spMkLst>
            <pc:docMk/>
            <pc:sldMk cId="3754052450" sldId="256"/>
            <ac:spMk id="98" creationId="{2CF7CF5F-D747-47B3-80B1-8392750446C6}"/>
          </ac:spMkLst>
        </pc:spChg>
        <pc:spChg chg="add">
          <ac:chgData name="Sarah Burney" userId="3ff1fe9c-ec4d-4417-af83-dbc6e1aa8c41" providerId="ADAL" clId="{E73BB3E8-1D2B-474A-986B-17F0EDC2E05C}" dt="2022-05-22T15:39:06.167" v="1463" actId="26606"/>
          <ac:spMkLst>
            <pc:docMk/>
            <pc:sldMk cId="3754052450" sldId="256"/>
            <ac:spMk id="100" creationId="{6EBCA50A-5298-4A7E-A04A-6668F03E16A1}"/>
          </ac:spMkLst>
        </pc:spChg>
        <pc:spChg chg="add">
          <ac:chgData name="Sarah Burney" userId="3ff1fe9c-ec4d-4417-af83-dbc6e1aa8c41" providerId="ADAL" clId="{E73BB3E8-1D2B-474A-986B-17F0EDC2E05C}" dt="2022-05-22T15:39:06.167" v="1463" actId="26606"/>
          <ac:spMkLst>
            <pc:docMk/>
            <pc:sldMk cId="3754052450" sldId="256"/>
            <ac:spMk id="102" creationId="{6E28FA02-41B9-466D-B728-320B55FB0930}"/>
          </ac:spMkLst>
        </pc:spChg>
        <pc:spChg chg="add">
          <ac:chgData name="Sarah Burney" userId="3ff1fe9c-ec4d-4417-af83-dbc6e1aa8c41" providerId="ADAL" clId="{E73BB3E8-1D2B-474A-986B-17F0EDC2E05C}" dt="2022-05-22T15:39:06.167" v="1463" actId="26606"/>
          <ac:spMkLst>
            <pc:docMk/>
            <pc:sldMk cId="3754052450" sldId="256"/>
            <ac:spMk id="104" creationId="{CE1108CD-786E-4304-9504-9C5AD64829D2}"/>
          </ac:spMkLst>
        </pc:spChg>
        <pc:spChg chg="add">
          <ac:chgData name="Sarah Burney" userId="3ff1fe9c-ec4d-4417-af83-dbc6e1aa8c41" providerId="ADAL" clId="{E73BB3E8-1D2B-474A-986B-17F0EDC2E05C}" dt="2022-05-22T15:39:06.167" v="1463" actId="26606"/>
          <ac:spMkLst>
            <pc:docMk/>
            <pc:sldMk cId="3754052450" sldId="256"/>
            <ac:spMk id="106" creationId="{07BBE06B-52A9-428B-BA9D-8838EE1BFC91}"/>
          </ac:spMkLst>
        </pc:spChg>
        <pc:spChg chg="add del">
          <ac:chgData name="Sarah Burney" userId="3ff1fe9c-ec4d-4417-af83-dbc6e1aa8c41" providerId="ADAL" clId="{E73BB3E8-1D2B-474A-986B-17F0EDC2E05C}" dt="2022-05-22T15:39:06.167" v="1463" actId="26606"/>
          <ac:spMkLst>
            <pc:docMk/>
            <pc:sldMk cId="3754052450" sldId="256"/>
            <ac:spMk id="147" creationId="{C1DD1A8A-57D5-4A81-AD04-532B043C5611}"/>
          </ac:spMkLst>
        </pc:spChg>
        <pc:spChg chg="add del">
          <ac:chgData name="Sarah Burney" userId="3ff1fe9c-ec4d-4417-af83-dbc6e1aa8c41" providerId="ADAL" clId="{E73BB3E8-1D2B-474A-986B-17F0EDC2E05C}" dt="2022-05-22T15:39:06.167" v="1463" actId="26606"/>
          <ac:spMkLst>
            <pc:docMk/>
            <pc:sldMk cId="3754052450" sldId="256"/>
            <ac:spMk id="149" creationId="{007891EC-4501-44ED-A8C8-B11B6DB767AB}"/>
          </ac:spMkLst>
        </pc:spChg>
        <pc:spChg chg="add del">
          <ac:chgData name="Sarah Burney" userId="3ff1fe9c-ec4d-4417-af83-dbc6e1aa8c41" providerId="ADAL" clId="{E73BB3E8-1D2B-474A-986B-17F0EDC2E05C}" dt="2022-05-22T15:39:05.425" v="1459" actId="26606"/>
          <ac:spMkLst>
            <pc:docMk/>
            <pc:sldMk cId="3754052450" sldId="256"/>
            <ac:spMk id="151" creationId="{C1DD1A8A-57D5-4A81-AD04-532B043C5611}"/>
          </ac:spMkLst>
        </pc:spChg>
        <pc:spChg chg="add del">
          <ac:chgData name="Sarah Burney" userId="3ff1fe9c-ec4d-4417-af83-dbc6e1aa8c41" providerId="ADAL" clId="{E73BB3E8-1D2B-474A-986B-17F0EDC2E05C}" dt="2022-05-22T15:39:05.425" v="1459" actId="26606"/>
          <ac:spMkLst>
            <pc:docMk/>
            <pc:sldMk cId="3754052450" sldId="256"/>
            <ac:spMk id="152" creationId="{007891EC-4501-44ED-A8C8-B11B6DB767AB}"/>
          </ac:spMkLst>
        </pc:spChg>
        <pc:spChg chg="add del">
          <ac:chgData name="Sarah Burney" userId="3ff1fe9c-ec4d-4417-af83-dbc6e1aa8c41" providerId="ADAL" clId="{E73BB3E8-1D2B-474A-986B-17F0EDC2E05C}" dt="2022-05-22T15:39:06.155" v="1462" actId="26606"/>
          <ac:spMkLst>
            <pc:docMk/>
            <pc:sldMk cId="3754052450" sldId="256"/>
            <ac:spMk id="154" creationId="{F609FF9A-4FCE-468E-A86A-C9AB525EAE71}"/>
          </ac:spMkLst>
        </pc:spChg>
        <pc:spChg chg="add del">
          <ac:chgData name="Sarah Burney" userId="3ff1fe9c-ec4d-4417-af83-dbc6e1aa8c41" providerId="ADAL" clId="{E73BB3E8-1D2B-474A-986B-17F0EDC2E05C}" dt="2022-05-22T15:39:06.155" v="1462" actId="26606"/>
          <ac:spMkLst>
            <pc:docMk/>
            <pc:sldMk cId="3754052450" sldId="256"/>
            <ac:spMk id="155" creationId="{021E12D4-3A88-428D-8E5E-AF1AFD923D63}"/>
          </ac:spMkLst>
        </pc:spChg>
        <pc:spChg chg="add">
          <ac:chgData name="Sarah Burney" userId="3ff1fe9c-ec4d-4417-af83-dbc6e1aa8c41" providerId="ADAL" clId="{E73BB3E8-1D2B-474A-986B-17F0EDC2E05C}" dt="2022-05-22T15:39:06.167" v="1463" actId="26606"/>
          <ac:spMkLst>
            <pc:docMk/>
            <pc:sldMk cId="3754052450" sldId="256"/>
            <ac:spMk id="157" creationId="{26AF7F1A-C192-485E-8000-A66CBC0AB0B4}"/>
          </ac:spMkLst>
        </pc:spChg>
        <pc:spChg chg="add">
          <ac:chgData name="Sarah Burney" userId="3ff1fe9c-ec4d-4417-af83-dbc6e1aa8c41" providerId="ADAL" clId="{E73BB3E8-1D2B-474A-986B-17F0EDC2E05C}" dt="2022-05-22T15:39:06.167" v="1463" actId="26606"/>
          <ac:spMkLst>
            <pc:docMk/>
            <pc:sldMk cId="3754052450" sldId="256"/>
            <ac:spMk id="158" creationId="{7550949C-F599-4B8B-933A-DC36FC28C017}"/>
          </ac:spMkLst>
        </pc:spChg>
        <pc:spChg chg="add">
          <ac:chgData name="Sarah Burney" userId="3ff1fe9c-ec4d-4417-af83-dbc6e1aa8c41" providerId="ADAL" clId="{E73BB3E8-1D2B-474A-986B-17F0EDC2E05C}" dt="2022-05-22T15:39:06.167" v="1463" actId="26606"/>
          <ac:spMkLst>
            <pc:docMk/>
            <pc:sldMk cId="3754052450" sldId="256"/>
            <ac:spMk id="159" creationId="{820B6604-1FF9-43F5-AC47-3D41CB2F563B}"/>
          </ac:spMkLst>
        </pc:spChg>
        <pc:spChg chg="add">
          <ac:chgData name="Sarah Burney" userId="3ff1fe9c-ec4d-4417-af83-dbc6e1aa8c41" providerId="ADAL" clId="{E73BB3E8-1D2B-474A-986B-17F0EDC2E05C}" dt="2022-05-22T15:39:06.167" v="1463" actId="26606"/>
          <ac:spMkLst>
            <pc:docMk/>
            <pc:sldMk cId="3754052450" sldId="256"/>
            <ac:spMk id="160" creationId="{2929DB54-1BF0-4191-88B1-ADEBA6E9A757}"/>
          </ac:spMkLst>
        </pc:spChg>
        <pc:spChg chg="add del">
          <ac:chgData name="Sarah Burney" userId="3ff1fe9c-ec4d-4417-af83-dbc6e1aa8c41" providerId="ADAL" clId="{E73BB3E8-1D2B-474A-986B-17F0EDC2E05C}" dt="2022-05-22T15:38:57.757" v="1456" actId="26606"/>
          <ac:spMkLst>
            <pc:docMk/>
            <pc:sldMk cId="3754052450" sldId="256"/>
            <ac:spMk id="1028" creationId="{8334A2EF-69D9-41C1-9876-91D7FCF7C3C4}"/>
          </ac:spMkLst>
        </pc:spChg>
        <pc:grpChg chg="add del">
          <ac:chgData name="Sarah Burney" userId="3ff1fe9c-ec4d-4417-af83-dbc6e1aa8c41" providerId="ADAL" clId="{E73BB3E8-1D2B-474A-986B-17F0EDC2E05C}" dt="2022-05-22T15:38:57.757" v="1456" actId="26606"/>
          <ac:grpSpMkLst>
            <pc:docMk/>
            <pc:sldMk cId="3754052450" sldId="256"/>
            <ac:grpSpMk id="1029" creationId="{874C0C03-1202-4DC9-BA33-998DDFB3FB89}"/>
          </ac:grpSpMkLst>
        </pc:grpChg>
        <pc:picChg chg="add mod ord">
          <ac:chgData name="Sarah Burney" userId="3ff1fe9c-ec4d-4417-af83-dbc6e1aa8c41" providerId="ADAL" clId="{E73BB3E8-1D2B-474A-986B-17F0EDC2E05C}" dt="2022-05-22T15:39:06.167" v="1463" actId="26606"/>
          <ac:picMkLst>
            <pc:docMk/>
            <pc:sldMk cId="3754052450" sldId="256"/>
            <ac:picMk id="4" creationId="{0E43C743-423E-486A-283A-D6C3726A3E58}"/>
          </ac:picMkLst>
        </pc:picChg>
        <pc:picChg chg="del">
          <ac:chgData name="Sarah Burney" userId="3ff1fe9c-ec4d-4417-af83-dbc6e1aa8c41" providerId="ADAL" clId="{E73BB3E8-1D2B-474A-986B-17F0EDC2E05C}" dt="2022-05-22T15:37:50.899" v="1448" actId="478"/>
          <ac:picMkLst>
            <pc:docMk/>
            <pc:sldMk cId="3754052450" sldId="256"/>
            <ac:picMk id="5" creationId="{E72BB712-4154-4F40-80A9-C7A2A74B40B4}"/>
          </ac:picMkLst>
        </pc:picChg>
        <pc:picChg chg="add del mod">
          <ac:chgData name="Sarah Burney" userId="3ff1fe9c-ec4d-4417-af83-dbc6e1aa8c41" providerId="ADAL" clId="{E73BB3E8-1D2B-474A-986B-17F0EDC2E05C}" dt="2022-05-22T15:38:48.059" v="1455" actId="478"/>
          <ac:picMkLst>
            <pc:docMk/>
            <pc:sldMk cId="3754052450" sldId="256"/>
            <ac:picMk id="1026" creationId="{0F5A2F0D-1962-4E88-E763-31247A12DDC3}"/>
          </ac:picMkLst>
        </pc:picChg>
      </pc:sldChg>
      <pc:sldChg chg="addSp delSp modSp mod">
        <pc:chgData name="Sarah Burney" userId="3ff1fe9c-ec4d-4417-af83-dbc6e1aa8c41" providerId="ADAL" clId="{E73BB3E8-1D2B-474A-986B-17F0EDC2E05C}" dt="2022-05-30T15:07:32.437" v="3506" actId="20577"/>
        <pc:sldMkLst>
          <pc:docMk/>
          <pc:sldMk cId="4266726893" sldId="261"/>
        </pc:sldMkLst>
        <pc:spChg chg="mod ord">
          <ac:chgData name="Sarah Burney" userId="3ff1fe9c-ec4d-4417-af83-dbc6e1aa8c41" providerId="ADAL" clId="{E73BB3E8-1D2B-474A-986B-17F0EDC2E05C}" dt="2022-05-30T15:01:51.828" v="3047" actId="26606"/>
          <ac:spMkLst>
            <pc:docMk/>
            <pc:sldMk cId="4266726893" sldId="261"/>
            <ac:spMk id="2" creationId="{5F9161B2-16E8-4555-9325-65B66EE68D28}"/>
          </ac:spMkLst>
        </pc:spChg>
        <pc:spChg chg="mod ord">
          <ac:chgData name="Sarah Burney" userId="3ff1fe9c-ec4d-4417-af83-dbc6e1aa8c41" providerId="ADAL" clId="{E73BB3E8-1D2B-474A-986B-17F0EDC2E05C}" dt="2022-05-30T15:07:32.437" v="3506" actId="20577"/>
          <ac:spMkLst>
            <pc:docMk/>
            <pc:sldMk cId="4266726893" sldId="261"/>
            <ac:spMk id="3" creationId="{111FC056-3651-45B8-913C-81DD5FD0B764}"/>
          </ac:spMkLst>
        </pc:spChg>
        <pc:spChg chg="del">
          <ac:chgData name="Sarah Burney" userId="3ff1fe9c-ec4d-4417-af83-dbc6e1aa8c41" providerId="ADAL" clId="{E73BB3E8-1D2B-474A-986B-17F0EDC2E05C}" dt="2022-05-28T05:01:53.570" v="1474" actId="26606"/>
          <ac:spMkLst>
            <pc:docMk/>
            <pc:sldMk cId="4266726893" sldId="261"/>
            <ac:spMk id="23" creationId="{73AD41DB-DF9F-49BC-85AE-6AB1840AD517}"/>
          </ac:spMkLst>
        </pc:spChg>
        <pc:spChg chg="add del">
          <ac:chgData name="Sarah Burney" userId="3ff1fe9c-ec4d-4417-af83-dbc6e1aa8c41" providerId="ADAL" clId="{E73BB3E8-1D2B-474A-986B-17F0EDC2E05C}" dt="2022-05-30T12:31:26.227" v="3009" actId="26606"/>
          <ac:spMkLst>
            <pc:docMk/>
            <pc:sldMk cId="4266726893" sldId="261"/>
            <ac:spMk id="32" creationId="{2DAA6C16-BF9B-4A3E-BC70-EE6015D4F967}"/>
          </ac:spMkLst>
        </pc:spChg>
        <pc:spChg chg="add del">
          <ac:chgData name="Sarah Burney" userId="3ff1fe9c-ec4d-4417-af83-dbc6e1aa8c41" providerId="ADAL" clId="{E73BB3E8-1D2B-474A-986B-17F0EDC2E05C}" dt="2022-05-30T15:01:51.828" v="3047" actId="26606"/>
          <ac:spMkLst>
            <pc:docMk/>
            <pc:sldMk cId="4266726893" sldId="261"/>
            <ac:spMk id="41" creationId="{EAE48C4B-3A90-42C3-BA00-6092B477179E}"/>
          </ac:spMkLst>
        </pc:spChg>
        <pc:spChg chg="add del">
          <ac:chgData name="Sarah Burney" userId="3ff1fe9c-ec4d-4417-af83-dbc6e1aa8c41" providerId="ADAL" clId="{E73BB3E8-1D2B-474A-986B-17F0EDC2E05C}" dt="2022-05-30T15:01:51.828" v="3047" actId="26606"/>
          <ac:spMkLst>
            <pc:docMk/>
            <pc:sldMk cId="4266726893" sldId="261"/>
            <ac:spMk id="43" creationId="{F919E280-CA27-4214-97E6-294E0C3BC4B3}"/>
          </ac:spMkLst>
        </pc:spChg>
        <pc:spChg chg="add del">
          <ac:chgData name="Sarah Burney" userId="3ff1fe9c-ec4d-4417-af83-dbc6e1aa8c41" providerId="ADAL" clId="{E73BB3E8-1D2B-474A-986B-17F0EDC2E05C}" dt="2022-05-30T15:01:46.774" v="3044" actId="26606"/>
          <ac:spMkLst>
            <pc:docMk/>
            <pc:sldMk cId="4266726893" sldId="261"/>
            <ac:spMk id="48" creationId="{04812C46-200A-4DEB-A05E-3ED6C68C2387}"/>
          </ac:spMkLst>
        </pc:spChg>
        <pc:spChg chg="add del">
          <ac:chgData name="Sarah Burney" userId="3ff1fe9c-ec4d-4417-af83-dbc6e1aa8c41" providerId="ADAL" clId="{E73BB3E8-1D2B-474A-986B-17F0EDC2E05C}" dt="2022-05-30T15:01:46.774" v="3044" actId="26606"/>
          <ac:spMkLst>
            <pc:docMk/>
            <pc:sldMk cId="4266726893" sldId="261"/>
            <ac:spMk id="50" creationId="{D1EA859B-E555-4109-94F3-6700E046E008}"/>
          </ac:spMkLst>
        </pc:spChg>
        <pc:spChg chg="add del">
          <ac:chgData name="Sarah Burney" userId="3ff1fe9c-ec4d-4417-af83-dbc6e1aa8c41" providerId="ADAL" clId="{E73BB3E8-1D2B-474A-986B-17F0EDC2E05C}" dt="2022-05-30T15:01:51.824" v="3046" actId="26606"/>
          <ac:spMkLst>
            <pc:docMk/>
            <pc:sldMk cId="4266726893" sldId="261"/>
            <ac:spMk id="52" creationId="{86C7B4A1-154A-4DF0-AC46-F88D75A2E0FD}"/>
          </ac:spMkLst>
        </pc:spChg>
        <pc:spChg chg="add">
          <ac:chgData name="Sarah Burney" userId="3ff1fe9c-ec4d-4417-af83-dbc6e1aa8c41" providerId="ADAL" clId="{E73BB3E8-1D2B-474A-986B-17F0EDC2E05C}" dt="2022-05-30T15:01:51.828" v="3047" actId="26606"/>
          <ac:spMkLst>
            <pc:docMk/>
            <pc:sldMk cId="4266726893" sldId="261"/>
            <ac:spMk id="54" creationId="{04812C46-200A-4DEB-A05E-3ED6C68C2387}"/>
          </ac:spMkLst>
        </pc:spChg>
        <pc:spChg chg="add">
          <ac:chgData name="Sarah Burney" userId="3ff1fe9c-ec4d-4417-af83-dbc6e1aa8c41" providerId="ADAL" clId="{E73BB3E8-1D2B-474A-986B-17F0EDC2E05C}" dt="2022-05-30T15:01:51.828" v="3047" actId="26606"/>
          <ac:spMkLst>
            <pc:docMk/>
            <pc:sldMk cId="4266726893" sldId="261"/>
            <ac:spMk id="55" creationId="{D1EA859B-E555-4109-94F3-6700E046E008}"/>
          </ac:spMkLst>
        </pc:spChg>
        <pc:grpChg chg="del">
          <ac:chgData name="Sarah Burney" userId="3ff1fe9c-ec4d-4417-af83-dbc6e1aa8c41" providerId="ADAL" clId="{E73BB3E8-1D2B-474A-986B-17F0EDC2E05C}" dt="2022-05-28T05:01:53.570" v="1474" actId="26606"/>
          <ac:grpSpMkLst>
            <pc:docMk/>
            <pc:sldMk cId="4266726893" sldId="261"/>
            <ac:grpSpMk id="25" creationId="{A4AE1828-51FD-4AD7-BCF6-9AF5C696CE5D}"/>
          </ac:grpSpMkLst>
        </pc:grpChg>
        <pc:grpChg chg="add del">
          <ac:chgData name="Sarah Burney" userId="3ff1fe9c-ec4d-4417-af83-dbc6e1aa8c41" providerId="ADAL" clId="{E73BB3E8-1D2B-474A-986B-17F0EDC2E05C}" dt="2022-05-30T12:31:26.227" v="3009" actId="26606"/>
          <ac:grpSpMkLst>
            <pc:docMk/>
            <pc:sldMk cId="4266726893" sldId="261"/>
            <ac:grpSpMk id="34" creationId="{A4AE1828-51FD-4AD7-BCF6-9AF5C696CE5D}"/>
          </ac:grpSpMkLst>
        </pc:grpChg>
        <pc:picChg chg="add mod">
          <ac:chgData name="Sarah Burney" userId="3ff1fe9c-ec4d-4417-af83-dbc6e1aa8c41" providerId="ADAL" clId="{E73BB3E8-1D2B-474A-986B-17F0EDC2E05C}" dt="2022-05-30T15:01:51.828" v="3047" actId="26606"/>
          <ac:picMkLst>
            <pc:docMk/>
            <pc:sldMk cId="4266726893" sldId="261"/>
            <ac:picMk id="4" creationId="{AFB47D12-C132-9A6D-5018-0FF821080B53}"/>
          </ac:picMkLst>
        </pc:picChg>
        <pc:picChg chg="del mod ord">
          <ac:chgData name="Sarah Burney" userId="3ff1fe9c-ec4d-4417-af83-dbc6e1aa8c41" providerId="ADAL" clId="{E73BB3E8-1D2B-474A-986B-17F0EDC2E05C}" dt="2022-05-30T15:01:15.720" v="3040" actId="478"/>
          <ac:picMkLst>
            <pc:docMk/>
            <pc:sldMk cId="4266726893" sldId="261"/>
            <ac:picMk id="5" creationId="{C639F695-3F6D-4749-80D3-C2D246C27D6A}"/>
          </ac:picMkLst>
        </pc:picChg>
      </pc:sldChg>
      <pc:sldChg chg="del">
        <pc:chgData name="Sarah Burney" userId="3ff1fe9c-ec4d-4417-af83-dbc6e1aa8c41" providerId="ADAL" clId="{E73BB3E8-1D2B-474A-986B-17F0EDC2E05C}" dt="2022-05-30T15:22:48.517" v="3512" actId="47"/>
        <pc:sldMkLst>
          <pc:docMk/>
          <pc:sldMk cId="3295438984" sldId="267"/>
        </pc:sldMkLst>
      </pc:sldChg>
      <pc:sldChg chg="del">
        <pc:chgData name="Sarah Burney" userId="3ff1fe9c-ec4d-4417-af83-dbc6e1aa8c41" providerId="ADAL" clId="{E73BB3E8-1D2B-474A-986B-17F0EDC2E05C}" dt="2022-05-30T15:37:50.022" v="4124" actId="47"/>
        <pc:sldMkLst>
          <pc:docMk/>
          <pc:sldMk cId="2768341442" sldId="268"/>
        </pc:sldMkLst>
      </pc:sldChg>
      <pc:sldChg chg="del">
        <pc:chgData name="Sarah Burney" userId="3ff1fe9c-ec4d-4417-af83-dbc6e1aa8c41" providerId="ADAL" clId="{E73BB3E8-1D2B-474A-986B-17F0EDC2E05C}" dt="2022-05-30T15:37:50.022" v="4124" actId="47"/>
        <pc:sldMkLst>
          <pc:docMk/>
          <pc:sldMk cId="2430388091" sldId="269"/>
        </pc:sldMkLst>
      </pc:sldChg>
      <pc:sldChg chg="del">
        <pc:chgData name="Sarah Burney" userId="3ff1fe9c-ec4d-4417-af83-dbc6e1aa8c41" providerId="ADAL" clId="{E73BB3E8-1D2B-474A-986B-17F0EDC2E05C}" dt="2022-05-30T15:37:50.022" v="4124" actId="47"/>
        <pc:sldMkLst>
          <pc:docMk/>
          <pc:sldMk cId="3946733976" sldId="270"/>
        </pc:sldMkLst>
      </pc:sldChg>
      <pc:sldChg chg="del">
        <pc:chgData name="Sarah Burney" userId="3ff1fe9c-ec4d-4417-af83-dbc6e1aa8c41" providerId="ADAL" clId="{E73BB3E8-1D2B-474A-986B-17F0EDC2E05C}" dt="2022-05-30T15:37:50.022" v="4124" actId="47"/>
        <pc:sldMkLst>
          <pc:docMk/>
          <pc:sldMk cId="2846392262" sldId="271"/>
        </pc:sldMkLst>
      </pc:sldChg>
      <pc:sldChg chg="addSp delSp modSp del mod">
        <pc:chgData name="Sarah Burney" userId="3ff1fe9c-ec4d-4417-af83-dbc6e1aa8c41" providerId="ADAL" clId="{E73BB3E8-1D2B-474A-986B-17F0EDC2E05C}" dt="2022-05-30T15:37:54.527" v="4125" actId="47"/>
        <pc:sldMkLst>
          <pc:docMk/>
          <pc:sldMk cId="706134923" sldId="272"/>
        </pc:sldMkLst>
        <pc:spChg chg="mod">
          <ac:chgData name="Sarah Burney" userId="3ff1fe9c-ec4d-4417-af83-dbc6e1aa8c41" providerId="ADAL" clId="{E73BB3E8-1D2B-474A-986B-17F0EDC2E05C}" dt="2022-05-22T15:36:23.502" v="1405" actId="26606"/>
          <ac:spMkLst>
            <pc:docMk/>
            <pc:sldMk cId="706134923" sldId="272"/>
            <ac:spMk id="2" creationId="{1FB292CF-EC92-45FA-917F-FDFDADB6085C}"/>
          </ac:spMkLst>
        </pc:spChg>
        <pc:spChg chg="mod">
          <ac:chgData name="Sarah Burney" userId="3ff1fe9c-ec4d-4417-af83-dbc6e1aa8c41" providerId="ADAL" clId="{E73BB3E8-1D2B-474A-986B-17F0EDC2E05C}" dt="2022-05-22T15:40:33.247" v="1470" actId="20577"/>
          <ac:spMkLst>
            <pc:docMk/>
            <pc:sldMk cId="706134923" sldId="272"/>
            <ac:spMk id="4" creationId="{2F7BFAD4-9026-4B41-BB48-A2FB53216F00}"/>
          </ac:spMkLst>
        </pc:spChg>
        <pc:spChg chg="del">
          <ac:chgData name="Sarah Burney" userId="3ff1fe9c-ec4d-4417-af83-dbc6e1aa8c41" providerId="ADAL" clId="{E73BB3E8-1D2B-474A-986B-17F0EDC2E05C}" dt="2022-05-22T15:36:23.502" v="1405" actId="26606"/>
          <ac:spMkLst>
            <pc:docMk/>
            <pc:sldMk cId="706134923" sldId="272"/>
            <ac:spMk id="13" creationId="{35F0E358-1E49-4920-80D8-C3D138708838}"/>
          </ac:spMkLst>
        </pc:spChg>
        <pc:spChg chg="del">
          <ac:chgData name="Sarah Burney" userId="3ff1fe9c-ec4d-4417-af83-dbc6e1aa8c41" providerId="ADAL" clId="{E73BB3E8-1D2B-474A-986B-17F0EDC2E05C}" dt="2022-05-22T15:36:23.502" v="1405" actId="26606"/>
          <ac:spMkLst>
            <pc:docMk/>
            <pc:sldMk cId="706134923" sldId="272"/>
            <ac:spMk id="14" creationId="{E2D2362D-7010-4036-B9CA-03DFC8EB3B01}"/>
          </ac:spMkLst>
        </pc:spChg>
        <pc:spChg chg="del">
          <ac:chgData name="Sarah Burney" userId="3ff1fe9c-ec4d-4417-af83-dbc6e1aa8c41" providerId="ADAL" clId="{E73BB3E8-1D2B-474A-986B-17F0EDC2E05C}" dt="2022-05-22T15:36:23.502" v="1405" actId="26606"/>
          <ac:spMkLst>
            <pc:docMk/>
            <pc:sldMk cId="706134923" sldId="272"/>
            <ac:spMk id="15" creationId="{DC85BF5E-2BD6-4E5B-8EA3-420B45BB03FA}"/>
          </ac:spMkLst>
        </pc:spChg>
        <pc:spChg chg="del">
          <ac:chgData name="Sarah Burney" userId="3ff1fe9c-ec4d-4417-af83-dbc6e1aa8c41" providerId="ADAL" clId="{E73BB3E8-1D2B-474A-986B-17F0EDC2E05C}" dt="2022-05-22T15:36:23.502" v="1405" actId="26606"/>
          <ac:spMkLst>
            <pc:docMk/>
            <pc:sldMk cId="706134923" sldId="272"/>
            <ac:spMk id="17" creationId="{740D8E28-91B5-42B0-9D6C-B777D8AD90C2}"/>
          </ac:spMkLst>
        </pc:spChg>
        <pc:spChg chg="add">
          <ac:chgData name="Sarah Burney" userId="3ff1fe9c-ec4d-4417-af83-dbc6e1aa8c41" providerId="ADAL" clId="{E73BB3E8-1D2B-474A-986B-17F0EDC2E05C}" dt="2022-05-22T15:36:23.502" v="1405" actId="26606"/>
          <ac:spMkLst>
            <pc:docMk/>
            <pc:sldMk cId="706134923" sldId="272"/>
            <ac:spMk id="19" creationId="{3346177D-ADC4-4968-B747-5CFCD390B5B9}"/>
          </ac:spMkLst>
        </pc:spChg>
        <pc:spChg chg="add">
          <ac:chgData name="Sarah Burney" userId="3ff1fe9c-ec4d-4417-af83-dbc6e1aa8c41" providerId="ADAL" clId="{E73BB3E8-1D2B-474A-986B-17F0EDC2E05C}" dt="2022-05-22T15:36:23.502" v="1405" actId="26606"/>
          <ac:spMkLst>
            <pc:docMk/>
            <pc:sldMk cId="706134923" sldId="272"/>
            <ac:spMk id="24" creationId="{0844A943-BF79-4FEA-ABB1-3BD54D236606}"/>
          </ac:spMkLst>
        </pc:spChg>
        <pc:spChg chg="add">
          <ac:chgData name="Sarah Burney" userId="3ff1fe9c-ec4d-4417-af83-dbc6e1aa8c41" providerId="ADAL" clId="{E73BB3E8-1D2B-474A-986B-17F0EDC2E05C}" dt="2022-05-22T15:36:23.502" v="1405" actId="26606"/>
          <ac:spMkLst>
            <pc:docMk/>
            <pc:sldMk cId="706134923" sldId="272"/>
            <ac:spMk id="26" creationId="{6437CC72-F4A8-4DC3-AFAB-D22C482C8100}"/>
          </ac:spMkLst>
        </pc:spChg>
        <pc:picChg chg="mod">
          <ac:chgData name="Sarah Burney" userId="3ff1fe9c-ec4d-4417-af83-dbc6e1aa8c41" providerId="ADAL" clId="{E73BB3E8-1D2B-474A-986B-17F0EDC2E05C}" dt="2022-05-22T15:36:23.502" v="1405" actId="26606"/>
          <ac:picMkLst>
            <pc:docMk/>
            <pc:sldMk cId="706134923" sldId="272"/>
            <ac:picMk id="3" creationId="{FFD89A49-B7BF-451E-A4D2-58B092DE6498}"/>
          </ac:picMkLst>
        </pc:picChg>
      </pc:sldChg>
      <pc:sldChg chg="del">
        <pc:chgData name="Sarah Burney" userId="3ff1fe9c-ec4d-4417-af83-dbc6e1aa8c41" providerId="ADAL" clId="{E73BB3E8-1D2B-474A-986B-17F0EDC2E05C}" dt="2022-05-30T15:30:55.453" v="3866" actId="47"/>
        <pc:sldMkLst>
          <pc:docMk/>
          <pc:sldMk cId="1523277713" sldId="274"/>
        </pc:sldMkLst>
      </pc:sldChg>
      <pc:sldChg chg="modSp del mod modAnim">
        <pc:chgData name="Sarah Burney" userId="3ff1fe9c-ec4d-4417-af83-dbc6e1aa8c41" providerId="ADAL" clId="{E73BB3E8-1D2B-474A-986B-17F0EDC2E05C}" dt="2022-05-30T15:30:55.453" v="3866" actId="47"/>
        <pc:sldMkLst>
          <pc:docMk/>
          <pc:sldMk cId="987241203" sldId="276"/>
        </pc:sldMkLst>
        <pc:spChg chg="mod">
          <ac:chgData name="Sarah Burney" userId="3ff1fe9c-ec4d-4417-af83-dbc6e1aa8c41" providerId="ADAL" clId="{E73BB3E8-1D2B-474A-986B-17F0EDC2E05C}" dt="2022-05-22T15:40:05.922" v="1464" actId="20577"/>
          <ac:spMkLst>
            <pc:docMk/>
            <pc:sldMk cId="987241203" sldId="276"/>
            <ac:spMk id="3" creationId="{2E24D03D-EC42-42D6-A45D-8D5057B95FEC}"/>
          </ac:spMkLst>
        </pc:spChg>
        <pc:spChg chg="mod">
          <ac:chgData name="Sarah Burney" userId="3ff1fe9c-ec4d-4417-af83-dbc6e1aa8c41" providerId="ADAL" clId="{E73BB3E8-1D2B-474A-986B-17F0EDC2E05C}" dt="2022-05-22T15:27:41.547" v="187" actId="207"/>
          <ac:spMkLst>
            <pc:docMk/>
            <pc:sldMk cId="987241203" sldId="276"/>
            <ac:spMk id="9" creationId="{ADD97E5F-D0A9-4B7A-921D-A539F51195E9}"/>
          </ac:spMkLst>
        </pc:spChg>
      </pc:sldChg>
      <pc:sldChg chg="addSp new del">
        <pc:chgData name="Sarah Burney" userId="3ff1fe9c-ec4d-4417-af83-dbc6e1aa8c41" providerId="ADAL" clId="{E73BB3E8-1D2B-474A-986B-17F0EDC2E05C}" dt="2022-05-28T05:03:41.934" v="1899" actId="47"/>
        <pc:sldMkLst>
          <pc:docMk/>
          <pc:sldMk cId="4031302490" sldId="277"/>
        </pc:sldMkLst>
        <pc:picChg chg="add">
          <ac:chgData name="Sarah Burney" userId="3ff1fe9c-ec4d-4417-af83-dbc6e1aa8c41" providerId="ADAL" clId="{E73BB3E8-1D2B-474A-986B-17F0EDC2E05C}" dt="2022-05-28T05:01:19.158" v="1472"/>
          <ac:picMkLst>
            <pc:docMk/>
            <pc:sldMk cId="4031302490" sldId="277"/>
            <ac:picMk id="4" creationId="{468B001A-CF25-7E35-C750-86D9120E72D5}"/>
          </ac:picMkLst>
        </pc:picChg>
      </pc:sldChg>
      <pc:sldChg chg="delSp modSp add mod ord setBg delDesignElem">
        <pc:chgData name="Sarah Burney" userId="3ff1fe9c-ec4d-4417-af83-dbc6e1aa8c41" providerId="ADAL" clId="{E73BB3E8-1D2B-474A-986B-17F0EDC2E05C}" dt="2022-05-30T14:59:55.441" v="3016"/>
        <pc:sldMkLst>
          <pc:docMk/>
          <pc:sldMk cId="1015773602" sldId="284"/>
        </pc:sldMkLst>
        <pc:spChg chg="mod">
          <ac:chgData name="Sarah Burney" userId="3ff1fe9c-ec4d-4417-af83-dbc6e1aa8c41" providerId="ADAL" clId="{E73BB3E8-1D2B-474A-986B-17F0EDC2E05C}" dt="2022-05-30T12:11:33.717" v="2965" actId="20577"/>
          <ac:spMkLst>
            <pc:docMk/>
            <pc:sldMk cId="1015773602" sldId="284"/>
            <ac:spMk id="6" creationId="{8A8D98DB-2742-38DE-3DF4-550BD0E2BFCD}"/>
          </ac:spMkLst>
        </pc:spChg>
        <pc:spChg chg="del">
          <ac:chgData name="Sarah Burney" userId="3ff1fe9c-ec4d-4417-af83-dbc6e1aa8c41" providerId="ADAL" clId="{E73BB3E8-1D2B-474A-986B-17F0EDC2E05C}" dt="2022-05-30T11:58:26.610" v="2574"/>
          <ac:spMkLst>
            <pc:docMk/>
            <pc:sldMk cId="1015773602" sldId="284"/>
            <ac:spMk id="77" creationId="{4F7B9026-36AD-42E4-B172-8D68F3A339B4}"/>
          </ac:spMkLst>
        </pc:spChg>
      </pc:sldChg>
      <pc:sldChg chg="addSp delSp modSp new mod ord setBg modAnim">
        <pc:chgData name="Sarah Burney" userId="3ff1fe9c-ec4d-4417-af83-dbc6e1aa8c41" providerId="ADAL" clId="{E73BB3E8-1D2B-474A-986B-17F0EDC2E05C}" dt="2022-05-30T15:29:58.330" v="3865"/>
        <pc:sldMkLst>
          <pc:docMk/>
          <pc:sldMk cId="464673603" sldId="285"/>
        </pc:sldMkLst>
        <pc:spChg chg="del">
          <ac:chgData name="Sarah Burney" userId="3ff1fe9c-ec4d-4417-af83-dbc6e1aa8c41" providerId="ADAL" clId="{E73BB3E8-1D2B-474A-986B-17F0EDC2E05C}" dt="2022-05-30T15:23:16.915" v="3520" actId="478"/>
          <ac:spMkLst>
            <pc:docMk/>
            <pc:sldMk cId="464673603" sldId="285"/>
            <ac:spMk id="2" creationId="{5482F15F-41B8-E68B-FC6E-951C6B940826}"/>
          </ac:spMkLst>
        </pc:spChg>
        <pc:spChg chg="mod">
          <ac:chgData name="Sarah Burney" userId="3ff1fe9c-ec4d-4417-af83-dbc6e1aa8c41" providerId="ADAL" clId="{E73BB3E8-1D2B-474A-986B-17F0EDC2E05C}" dt="2022-05-30T15:29:38.616" v="3857" actId="1076"/>
          <ac:spMkLst>
            <pc:docMk/>
            <pc:sldMk cId="464673603" sldId="285"/>
            <ac:spMk id="3" creationId="{10E5C6D7-EDC7-4BA9-3AAF-7B2AB2338F1E}"/>
          </ac:spMkLst>
        </pc:spChg>
        <pc:spChg chg="add del mod">
          <ac:chgData name="Sarah Burney" userId="3ff1fe9c-ec4d-4417-af83-dbc6e1aa8c41" providerId="ADAL" clId="{E73BB3E8-1D2B-474A-986B-17F0EDC2E05C}" dt="2022-05-30T15:23:12.194" v="3518" actId="767"/>
          <ac:spMkLst>
            <pc:docMk/>
            <pc:sldMk cId="464673603" sldId="285"/>
            <ac:spMk id="4" creationId="{A55D9330-D8F0-C54B-9493-9D265798F0EB}"/>
          </ac:spMkLst>
        </pc:spChg>
        <pc:spChg chg="add mod">
          <ac:chgData name="Sarah Burney" userId="3ff1fe9c-ec4d-4417-af83-dbc6e1aa8c41" providerId="ADAL" clId="{E73BB3E8-1D2B-474A-986B-17F0EDC2E05C}" dt="2022-05-30T15:29:44.193" v="3863" actId="1036"/>
          <ac:spMkLst>
            <pc:docMk/>
            <pc:sldMk cId="464673603" sldId="285"/>
            <ac:spMk id="8" creationId="{2967B4DF-566A-9A9B-9B5E-52D54D61CB15}"/>
          </ac:spMkLst>
        </pc:spChg>
        <pc:spChg chg="add mod">
          <ac:chgData name="Sarah Burney" userId="3ff1fe9c-ec4d-4417-af83-dbc6e1aa8c41" providerId="ADAL" clId="{E73BB3E8-1D2B-474A-986B-17F0EDC2E05C}" dt="2022-05-30T15:29:15.776" v="3854" actId="1076"/>
          <ac:spMkLst>
            <pc:docMk/>
            <pc:sldMk cId="464673603" sldId="285"/>
            <ac:spMk id="9" creationId="{22420A56-558C-67CA-3998-70C6142BB5D2}"/>
          </ac:spMkLst>
        </pc:spChg>
        <pc:picChg chg="add mod">
          <ac:chgData name="Sarah Burney" userId="3ff1fe9c-ec4d-4417-af83-dbc6e1aa8c41" providerId="ADAL" clId="{E73BB3E8-1D2B-474A-986B-17F0EDC2E05C}" dt="2022-05-30T15:29:11.213" v="3853" actId="1076"/>
          <ac:picMkLst>
            <pc:docMk/>
            <pc:sldMk cId="464673603" sldId="285"/>
            <ac:picMk id="1026" creationId="{E79A15FC-3559-CA9A-F7C8-A489AF532BCE}"/>
          </ac:picMkLst>
        </pc:picChg>
        <pc:picChg chg="add mod">
          <ac:chgData name="Sarah Burney" userId="3ff1fe9c-ec4d-4417-af83-dbc6e1aa8c41" providerId="ADAL" clId="{E73BB3E8-1D2B-474A-986B-17F0EDC2E05C}" dt="2022-05-30T15:29:20.784" v="3855" actId="1076"/>
          <ac:picMkLst>
            <pc:docMk/>
            <pc:sldMk cId="464673603" sldId="285"/>
            <ac:picMk id="1028" creationId="{ECB242BA-BC14-872D-369D-F5F6ECB41D2C}"/>
          </ac:picMkLst>
        </pc:picChg>
        <pc:picChg chg="add mod">
          <ac:chgData name="Sarah Burney" userId="3ff1fe9c-ec4d-4417-af83-dbc6e1aa8c41" providerId="ADAL" clId="{E73BB3E8-1D2B-474A-986B-17F0EDC2E05C}" dt="2022-05-30T15:29:32.672" v="3856" actId="1076"/>
          <ac:picMkLst>
            <pc:docMk/>
            <pc:sldMk cId="464673603" sldId="285"/>
            <ac:picMk id="1030" creationId="{EEC0D399-894B-3BBF-0C50-35D6F78D3F16}"/>
          </ac:picMkLst>
        </pc:picChg>
      </pc:sldChg>
      <pc:sldChg chg="addSp delSp modSp new mod setBg">
        <pc:chgData name="Sarah Burney" userId="3ff1fe9c-ec4d-4417-af83-dbc6e1aa8c41" providerId="ADAL" clId="{E73BB3E8-1D2B-474A-986B-17F0EDC2E05C}" dt="2022-05-30T15:44:07.286" v="4440" actId="20577"/>
        <pc:sldMkLst>
          <pc:docMk/>
          <pc:sldMk cId="2378046944" sldId="286"/>
        </pc:sldMkLst>
        <pc:spChg chg="mod ord">
          <ac:chgData name="Sarah Burney" userId="3ff1fe9c-ec4d-4417-af83-dbc6e1aa8c41" providerId="ADAL" clId="{E73BB3E8-1D2B-474A-986B-17F0EDC2E05C}" dt="2022-05-30T15:35:38.401" v="4032" actId="26606"/>
          <ac:spMkLst>
            <pc:docMk/>
            <pc:sldMk cId="2378046944" sldId="286"/>
            <ac:spMk id="2" creationId="{1EF2FC35-2E70-C77E-3D13-D34CD49CE59E}"/>
          </ac:spMkLst>
        </pc:spChg>
        <pc:spChg chg="mod ord">
          <ac:chgData name="Sarah Burney" userId="3ff1fe9c-ec4d-4417-af83-dbc6e1aa8c41" providerId="ADAL" clId="{E73BB3E8-1D2B-474A-986B-17F0EDC2E05C}" dt="2022-05-30T15:44:07.286" v="4440" actId="20577"/>
          <ac:spMkLst>
            <pc:docMk/>
            <pc:sldMk cId="2378046944" sldId="286"/>
            <ac:spMk id="3" creationId="{91F5B5A9-1B2C-649E-8F0B-A99147DF538B}"/>
          </ac:spMkLst>
        </pc:spChg>
        <pc:spChg chg="add del">
          <ac:chgData name="Sarah Burney" userId="3ff1fe9c-ec4d-4417-af83-dbc6e1aa8c41" providerId="ADAL" clId="{E73BB3E8-1D2B-474A-986B-17F0EDC2E05C}" dt="2022-05-30T15:35:38.401" v="4032" actId="26606"/>
          <ac:spMkLst>
            <pc:docMk/>
            <pc:sldMk cId="2378046944" sldId="286"/>
            <ac:spMk id="10" creationId="{231BF440-39FA-4087-84CC-2EEC0BBDAF29}"/>
          </ac:spMkLst>
        </pc:spChg>
        <pc:spChg chg="add del">
          <ac:chgData name="Sarah Burney" userId="3ff1fe9c-ec4d-4417-af83-dbc6e1aa8c41" providerId="ADAL" clId="{E73BB3E8-1D2B-474A-986B-17F0EDC2E05C}" dt="2022-05-30T15:35:38.401" v="4032" actId="26606"/>
          <ac:spMkLst>
            <pc:docMk/>
            <pc:sldMk cId="2378046944" sldId="286"/>
            <ac:spMk id="12" creationId="{F04E4CBA-303B-48BD-8451-C2701CB0EEBF}"/>
          </ac:spMkLst>
        </pc:spChg>
        <pc:spChg chg="add del">
          <ac:chgData name="Sarah Burney" userId="3ff1fe9c-ec4d-4417-af83-dbc6e1aa8c41" providerId="ADAL" clId="{E73BB3E8-1D2B-474A-986B-17F0EDC2E05C}" dt="2022-05-30T15:35:38.401" v="4032" actId="26606"/>
          <ac:spMkLst>
            <pc:docMk/>
            <pc:sldMk cId="2378046944" sldId="286"/>
            <ac:spMk id="14" creationId="{F6CA58B3-AFCC-4A40-9882-50D5080879B0}"/>
          </ac:spMkLst>
        </pc:spChg>
        <pc:spChg chg="add del">
          <ac:chgData name="Sarah Burney" userId="3ff1fe9c-ec4d-4417-af83-dbc6e1aa8c41" providerId="ADAL" clId="{E73BB3E8-1D2B-474A-986B-17F0EDC2E05C}" dt="2022-05-30T15:35:38.401" v="4032" actId="26606"/>
          <ac:spMkLst>
            <pc:docMk/>
            <pc:sldMk cId="2378046944" sldId="286"/>
            <ac:spMk id="16" creationId="{75C56826-D4E5-42ED-8529-079651CB3005}"/>
          </ac:spMkLst>
        </pc:spChg>
        <pc:spChg chg="add del">
          <ac:chgData name="Sarah Burney" userId="3ff1fe9c-ec4d-4417-af83-dbc6e1aa8c41" providerId="ADAL" clId="{E73BB3E8-1D2B-474A-986B-17F0EDC2E05C}" dt="2022-05-30T15:35:38.401" v="4032" actId="26606"/>
          <ac:spMkLst>
            <pc:docMk/>
            <pc:sldMk cId="2378046944" sldId="286"/>
            <ac:spMk id="18" creationId="{82095FCE-EF05-4443-B97A-85DEE3A5CA17}"/>
          </ac:spMkLst>
        </pc:spChg>
        <pc:spChg chg="add del">
          <ac:chgData name="Sarah Burney" userId="3ff1fe9c-ec4d-4417-af83-dbc6e1aa8c41" providerId="ADAL" clId="{E73BB3E8-1D2B-474A-986B-17F0EDC2E05C}" dt="2022-05-30T15:35:38.401" v="4032" actId="26606"/>
          <ac:spMkLst>
            <pc:docMk/>
            <pc:sldMk cId="2378046944" sldId="286"/>
            <ac:spMk id="20" creationId="{CA00AE6B-AA30-4CF8-BA6F-339B780AD76C}"/>
          </ac:spMkLst>
        </pc:spChg>
        <pc:spChg chg="add">
          <ac:chgData name="Sarah Burney" userId="3ff1fe9c-ec4d-4417-af83-dbc6e1aa8c41" providerId="ADAL" clId="{E73BB3E8-1D2B-474A-986B-17F0EDC2E05C}" dt="2022-05-30T15:35:38.401" v="4032" actId="26606"/>
          <ac:spMkLst>
            <pc:docMk/>
            <pc:sldMk cId="2378046944" sldId="286"/>
            <ac:spMk id="71" creationId="{D2B783EE-0239-4717-BBEA-8C9EAC61C824}"/>
          </ac:spMkLst>
        </pc:spChg>
        <pc:spChg chg="add">
          <ac:chgData name="Sarah Burney" userId="3ff1fe9c-ec4d-4417-af83-dbc6e1aa8c41" providerId="ADAL" clId="{E73BB3E8-1D2B-474A-986B-17F0EDC2E05C}" dt="2022-05-30T15:35:38.401" v="4032" actId="26606"/>
          <ac:spMkLst>
            <pc:docMk/>
            <pc:sldMk cId="2378046944" sldId="286"/>
            <ac:spMk id="73" creationId="{A7B99495-F43F-4D80-A44F-2CB4764EB90B}"/>
          </ac:spMkLst>
        </pc:spChg>
        <pc:spChg chg="add">
          <ac:chgData name="Sarah Burney" userId="3ff1fe9c-ec4d-4417-af83-dbc6e1aa8c41" providerId="ADAL" clId="{E73BB3E8-1D2B-474A-986B-17F0EDC2E05C}" dt="2022-05-30T15:35:38.401" v="4032" actId="26606"/>
          <ac:spMkLst>
            <pc:docMk/>
            <pc:sldMk cId="2378046944" sldId="286"/>
            <ac:spMk id="75" creationId="{70BEB1E7-2F88-40BC-B73D-42E5B6F80BFC}"/>
          </ac:spMkLst>
        </pc:spChg>
        <pc:picChg chg="add mod ord">
          <ac:chgData name="Sarah Burney" userId="3ff1fe9c-ec4d-4417-af83-dbc6e1aa8c41" providerId="ADAL" clId="{E73BB3E8-1D2B-474A-986B-17F0EDC2E05C}" dt="2022-05-30T15:35:38.401" v="4032" actId="26606"/>
          <ac:picMkLst>
            <pc:docMk/>
            <pc:sldMk cId="2378046944" sldId="286"/>
            <ac:picMk id="4" creationId="{C25158F3-209F-076E-BE7D-85EA23F6A434}"/>
          </ac:picMkLst>
        </pc:picChg>
        <pc:picChg chg="add del mod">
          <ac:chgData name="Sarah Burney" userId="3ff1fe9c-ec4d-4417-af83-dbc6e1aa8c41" providerId="ADAL" clId="{E73BB3E8-1D2B-474A-986B-17F0EDC2E05C}" dt="2022-05-30T15:35:27.409" v="4030" actId="478"/>
          <ac:picMkLst>
            <pc:docMk/>
            <pc:sldMk cId="2378046944" sldId="286"/>
            <ac:picMk id="5" creationId="{2714B541-6435-4B24-FF46-86585FFA2F6F}"/>
          </ac:picMkLst>
        </pc:picChg>
        <pc:picChg chg="add mod">
          <ac:chgData name="Sarah Burney" userId="3ff1fe9c-ec4d-4417-af83-dbc6e1aa8c41" providerId="ADAL" clId="{E73BB3E8-1D2B-474A-986B-17F0EDC2E05C}" dt="2022-05-30T15:35:38.401" v="4032" actId="26606"/>
          <ac:picMkLst>
            <pc:docMk/>
            <pc:sldMk cId="2378046944" sldId="286"/>
            <ac:picMk id="2050" creationId="{55538836-B8CF-0362-8C1B-2E45DBA22BDD}"/>
          </ac:picMkLst>
        </pc:picChg>
      </pc:sldChg>
      <pc:sldChg chg="addSp delSp modSp new mod setBg">
        <pc:chgData name="Sarah Burney" userId="3ff1fe9c-ec4d-4417-af83-dbc6e1aa8c41" providerId="ADAL" clId="{E73BB3E8-1D2B-474A-986B-17F0EDC2E05C}" dt="2022-05-30T15:21:45.125" v="3511" actId="26606"/>
        <pc:sldMkLst>
          <pc:docMk/>
          <pc:sldMk cId="32005999" sldId="287"/>
        </pc:sldMkLst>
        <pc:spChg chg="del">
          <ac:chgData name="Sarah Burney" userId="3ff1fe9c-ec4d-4417-af83-dbc6e1aa8c41" providerId="ADAL" clId="{E73BB3E8-1D2B-474A-986B-17F0EDC2E05C}" dt="2022-05-30T15:21:45.125" v="3511" actId="26606"/>
          <ac:spMkLst>
            <pc:docMk/>
            <pc:sldMk cId="32005999" sldId="287"/>
            <ac:spMk id="2" creationId="{C9703C00-1592-FD61-0469-DE8D3225564A}"/>
          </ac:spMkLst>
        </pc:spChg>
        <pc:spChg chg="del">
          <ac:chgData name="Sarah Burney" userId="3ff1fe9c-ec4d-4417-af83-dbc6e1aa8c41" providerId="ADAL" clId="{E73BB3E8-1D2B-474A-986B-17F0EDC2E05C}" dt="2022-05-30T15:21:41.251" v="3508" actId="931"/>
          <ac:spMkLst>
            <pc:docMk/>
            <pc:sldMk cId="32005999" sldId="287"/>
            <ac:spMk id="3" creationId="{5BEA814A-9B43-C0CD-B053-8004D130822A}"/>
          </ac:spMkLst>
        </pc:spChg>
        <pc:spChg chg="add">
          <ac:chgData name="Sarah Burney" userId="3ff1fe9c-ec4d-4417-af83-dbc6e1aa8c41" providerId="ADAL" clId="{E73BB3E8-1D2B-474A-986B-17F0EDC2E05C}" dt="2022-05-30T15:21:45.125" v="3511" actId="26606"/>
          <ac:spMkLst>
            <pc:docMk/>
            <pc:sldMk cId="32005999" sldId="287"/>
            <ac:spMk id="10" creationId="{42A4FC2C-047E-45A5-965D-8E1E3BF09BC6}"/>
          </ac:spMkLst>
        </pc:spChg>
        <pc:picChg chg="add mod">
          <ac:chgData name="Sarah Burney" userId="3ff1fe9c-ec4d-4417-af83-dbc6e1aa8c41" providerId="ADAL" clId="{E73BB3E8-1D2B-474A-986B-17F0EDC2E05C}" dt="2022-05-30T15:21:45.125" v="3511" actId="26606"/>
          <ac:picMkLst>
            <pc:docMk/>
            <pc:sldMk cId="32005999" sldId="287"/>
            <ac:picMk id="5" creationId="{C9BDE7D9-08A4-2FCC-5BFD-908454141EF3}"/>
          </ac:picMkLst>
        </pc:picChg>
      </pc:sldChg>
      <pc:sldChg chg="new del">
        <pc:chgData name="Sarah Burney" userId="3ff1fe9c-ec4d-4417-af83-dbc6e1aa8c41" providerId="ADAL" clId="{E73BB3E8-1D2B-474A-986B-17F0EDC2E05C}" dt="2022-05-30T15:37:42.751" v="4123" actId="47"/>
        <pc:sldMkLst>
          <pc:docMk/>
          <pc:sldMk cId="553109436" sldId="288"/>
        </pc:sldMkLst>
      </pc:sldChg>
      <pc:sldChg chg="addSp delSp modSp new mod modAnim">
        <pc:chgData name="Sarah Burney" userId="3ff1fe9c-ec4d-4417-af83-dbc6e1aa8c41" providerId="ADAL" clId="{E73BB3E8-1D2B-474A-986B-17F0EDC2E05C}" dt="2022-05-30T16:24:29.512" v="4600" actId="14100"/>
        <pc:sldMkLst>
          <pc:docMk/>
          <pc:sldMk cId="1259775105" sldId="288"/>
        </pc:sldMkLst>
        <pc:spChg chg="mod">
          <ac:chgData name="Sarah Burney" userId="3ff1fe9c-ec4d-4417-af83-dbc6e1aa8c41" providerId="ADAL" clId="{E73BB3E8-1D2B-474A-986B-17F0EDC2E05C}" dt="2022-05-30T16:23:55.423" v="4596" actId="20577"/>
          <ac:spMkLst>
            <pc:docMk/>
            <pc:sldMk cId="1259775105" sldId="288"/>
            <ac:spMk id="2" creationId="{53F526B9-4FFB-E930-612D-A6CA411D9E72}"/>
          </ac:spMkLst>
        </pc:spChg>
        <pc:spChg chg="del mod">
          <ac:chgData name="Sarah Burney" userId="3ff1fe9c-ec4d-4417-af83-dbc6e1aa8c41" providerId="ADAL" clId="{E73BB3E8-1D2B-474A-986B-17F0EDC2E05C}" dt="2022-05-30T16:24:01.428" v="4597" actId="478"/>
          <ac:spMkLst>
            <pc:docMk/>
            <pc:sldMk cId="1259775105" sldId="288"/>
            <ac:spMk id="3" creationId="{27051699-7219-33EA-573B-F690689D2731}"/>
          </ac:spMkLst>
        </pc:spChg>
        <pc:spChg chg="add del">
          <ac:chgData name="Sarah Burney" userId="3ff1fe9c-ec4d-4417-af83-dbc6e1aa8c41" providerId="ADAL" clId="{E73BB3E8-1D2B-474A-986B-17F0EDC2E05C}" dt="2022-05-30T16:21:28.334" v="4537" actId="22"/>
          <ac:spMkLst>
            <pc:docMk/>
            <pc:sldMk cId="1259775105" sldId="288"/>
            <ac:spMk id="5" creationId="{BF1AC79D-59C1-4DCE-A776-8A380E99D8B2}"/>
          </ac:spMkLst>
        </pc:spChg>
        <pc:spChg chg="add del">
          <ac:chgData name="Sarah Burney" userId="3ff1fe9c-ec4d-4417-af83-dbc6e1aa8c41" providerId="ADAL" clId="{E73BB3E8-1D2B-474A-986B-17F0EDC2E05C}" dt="2022-05-30T16:22:31.005" v="4541" actId="22"/>
          <ac:spMkLst>
            <pc:docMk/>
            <pc:sldMk cId="1259775105" sldId="288"/>
            <ac:spMk id="8" creationId="{11B725D5-0324-60B6-2CEE-03026749154D}"/>
          </ac:spMkLst>
        </pc:spChg>
        <pc:picChg chg="add mod">
          <ac:chgData name="Sarah Burney" userId="3ff1fe9c-ec4d-4417-af83-dbc6e1aa8c41" providerId="ADAL" clId="{E73BB3E8-1D2B-474A-986B-17F0EDC2E05C}" dt="2022-05-30T16:24:29.512" v="4600" actId="14100"/>
          <ac:picMkLst>
            <pc:docMk/>
            <pc:sldMk cId="1259775105" sldId="288"/>
            <ac:picMk id="6" creationId="{3CFAE0E1-4D44-CA69-CEE1-99BD67D81DD3}"/>
          </ac:picMkLst>
        </pc:picChg>
      </pc:sldChg>
      <pc:sldChg chg="addSp delSp modSp new mod modAnim">
        <pc:chgData name="Sarah Burney" userId="3ff1fe9c-ec4d-4417-af83-dbc6e1aa8c41" providerId="ADAL" clId="{E73BB3E8-1D2B-474A-986B-17F0EDC2E05C}" dt="2022-05-30T16:25:15.208" v="4604" actId="1076"/>
        <pc:sldMkLst>
          <pc:docMk/>
          <pc:sldMk cId="3169630507" sldId="289"/>
        </pc:sldMkLst>
        <pc:spChg chg="add del mod">
          <ac:chgData name="Sarah Burney" userId="3ff1fe9c-ec4d-4417-af83-dbc6e1aa8c41" providerId="ADAL" clId="{E73BB3E8-1D2B-474A-986B-17F0EDC2E05C}" dt="2022-05-30T16:23:12.387" v="4557" actId="20577"/>
          <ac:spMkLst>
            <pc:docMk/>
            <pc:sldMk cId="3169630507" sldId="289"/>
            <ac:spMk id="2" creationId="{9AAF622E-5310-FA8E-4171-8C5C26938B66}"/>
          </ac:spMkLst>
        </pc:spChg>
        <pc:spChg chg="del">
          <ac:chgData name="Sarah Burney" userId="3ff1fe9c-ec4d-4417-af83-dbc6e1aa8c41" providerId="ADAL" clId="{E73BB3E8-1D2B-474A-986B-17F0EDC2E05C}" dt="2022-05-30T16:22:55.681" v="4543"/>
          <ac:spMkLst>
            <pc:docMk/>
            <pc:sldMk cId="3169630507" sldId="289"/>
            <ac:spMk id="3" creationId="{F1EFE06E-9BB8-D1BE-188E-8EF20E91E784}"/>
          </ac:spMkLst>
        </pc:spChg>
        <pc:picChg chg="add mod">
          <ac:chgData name="Sarah Burney" userId="3ff1fe9c-ec4d-4417-af83-dbc6e1aa8c41" providerId="ADAL" clId="{E73BB3E8-1D2B-474A-986B-17F0EDC2E05C}" dt="2022-05-30T16:25:15.208" v="4604" actId="1076"/>
          <ac:picMkLst>
            <pc:docMk/>
            <pc:sldMk cId="3169630507" sldId="289"/>
            <ac:picMk id="4" creationId="{A3E49F5A-A80B-2CE8-8600-7CA4CF4F7286}"/>
          </ac:picMkLst>
        </pc:picChg>
      </pc:sldChg>
      <pc:sldChg chg="addSp delSp modSp new mod ord setBg">
        <pc:chgData name="Sarah Burney" userId="3ff1fe9c-ec4d-4417-af83-dbc6e1aa8c41" providerId="ADAL" clId="{E73BB3E8-1D2B-474A-986B-17F0EDC2E05C}" dt="2022-05-30T16:54:16.872" v="4642" actId="18131"/>
        <pc:sldMkLst>
          <pc:docMk/>
          <pc:sldMk cId="2813064271" sldId="290"/>
        </pc:sldMkLst>
        <pc:spChg chg="mod">
          <ac:chgData name="Sarah Burney" userId="3ff1fe9c-ec4d-4417-af83-dbc6e1aa8c41" providerId="ADAL" clId="{E73BB3E8-1D2B-474A-986B-17F0EDC2E05C}" dt="2022-05-30T16:50:57.644" v="4626" actId="26606"/>
          <ac:spMkLst>
            <pc:docMk/>
            <pc:sldMk cId="2813064271" sldId="290"/>
            <ac:spMk id="2" creationId="{39C7FD6F-5AF5-C012-C9CF-650A639579D0}"/>
          </ac:spMkLst>
        </pc:spChg>
        <pc:spChg chg="mod ord">
          <ac:chgData name="Sarah Burney" userId="3ff1fe9c-ec4d-4417-af83-dbc6e1aa8c41" providerId="ADAL" clId="{E73BB3E8-1D2B-474A-986B-17F0EDC2E05C}" dt="2022-05-30T16:52:31.120" v="4629" actId="26606"/>
          <ac:spMkLst>
            <pc:docMk/>
            <pc:sldMk cId="2813064271" sldId="290"/>
            <ac:spMk id="3" creationId="{D0EA4F63-AFE5-0688-F757-AC0544694D99}"/>
          </ac:spMkLst>
        </pc:spChg>
        <pc:spChg chg="add del">
          <ac:chgData name="Sarah Burney" userId="3ff1fe9c-ec4d-4417-af83-dbc6e1aa8c41" providerId="ADAL" clId="{E73BB3E8-1D2B-474A-986B-17F0EDC2E05C}" dt="2022-05-30T16:50:57.644" v="4626" actId="26606"/>
          <ac:spMkLst>
            <pc:docMk/>
            <pc:sldMk cId="2813064271" sldId="290"/>
            <ac:spMk id="71" creationId="{F13C74B1-5B17-4795-BED0-7140497B445A}"/>
          </ac:spMkLst>
        </pc:spChg>
        <pc:spChg chg="add del">
          <ac:chgData name="Sarah Burney" userId="3ff1fe9c-ec4d-4417-af83-dbc6e1aa8c41" providerId="ADAL" clId="{E73BB3E8-1D2B-474A-986B-17F0EDC2E05C}" dt="2022-05-30T16:50:57.644" v="4626" actId="26606"/>
          <ac:spMkLst>
            <pc:docMk/>
            <pc:sldMk cId="2813064271" sldId="290"/>
            <ac:spMk id="73" creationId="{D4974D33-8DC5-464E-8C6D-BE58F0669C17}"/>
          </ac:spMkLst>
        </pc:spChg>
        <pc:spChg chg="add del">
          <ac:chgData name="Sarah Burney" userId="3ff1fe9c-ec4d-4417-af83-dbc6e1aa8c41" providerId="ADAL" clId="{E73BB3E8-1D2B-474A-986B-17F0EDC2E05C}" dt="2022-05-30T16:53:54.136" v="4638" actId="26606"/>
          <ac:spMkLst>
            <pc:docMk/>
            <pc:sldMk cId="2813064271" sldId="290"/>
            <ac:spMk id="77" creationId="{09C509D2-0C1A-47B8-89C1-D3AB17D45256}"/>
          </ac:spMkLst>
        </pc:spChg>
        <pc:spChg chg="add">
          <ac:chgData name="Sarah Burney" userId="3ff1fe9c-ec4d-4417-af83-dbc6e1aa8c41" providerId="ADAL" clId="{E73BB3E8-1D2B-474A-986B-17F0EDC2E05C}" dt="2022-05-30T16:53:54.136" v="4638" actId="26606"/>
          <ac:spMkLst>
            <pc:docMk/>
            <pc:sldMk cId="2813064271" sldId="290"/>
            <ac:spMk id="137" creationId="{09C509D2-0C1A-47B8-89C1-D3AB17D45256}"/>
          </ac:spMkLst>
        </pc:spChg>
        <pc:spChg chg="add del">
          <ac:chgData name="Sarah Burney" userId="3ff1fe9c-ec4d-4417-af83-dbc6e1aa8c41" providerId="ADAL" clId="{E73BB3E8-1D2B-474A-986B-17F0EDC2E05C}" dt="2022-05-30T16:50:57.640" v="4625" actId="26606"/>
          <ac:spMkLst>
            <pc:docMk/>
            <pc:sldMk cId="2813064271" sldId="290"/>
            <ac:spMk id="139" creationId="{5A0118C5-4F8D-4CF4-BADD-53FEACC6C42A}"/>
          </ac:spMkLst>
        </pc:spChg>
        <pc:spChg chg="add del">
          <ac:chgData name="Sarah Burney" userId="3ff1fe9c-ec4d-4417-af83-dbc6e1aa8c41" providerId="ADAL" clId="{E73BB3E8-1D2B-474A-986B-17F0EDC2E05C}" dt="2022-05-30T16:50:57.640" v="4625" actId="26606"/>
          <ac:spMkLst>
            <pc:docMk/>
            <pc:sldMk cId="2813064271" sldId="290"/>
            <ac:spMk id="141" creationId="{F98F79A4-A6C7-4101-B1E9-27E05CB7CFA0}"/>
          </ac:spMkLst>
        </pc:spChg>
        <pc:spChg chg="add del">
          <ac:chgData name="Sarah Burney" userId="3ff1fe9c-ec4d-4417-af83-dbc6e1aa8c41" providerId="ADAL" clId="{E73BB3E8-1D2B-474A-986B-17F0EDC2E05C}" dt="2022-05-30T16:50:57.640" v="4625" actId="26606"/>
          <ac:spMkLst>
            <pc:docMk/>
            <pc:sldMk cId="2813064271" sldId="290"/>
            <ac:spMk id="143" creationId="{79AFCB35-9C04-4524-A0B1-57FF6865D013}"/>
          </ac:spMkLst>
        </pc:spChg>
        <pc:spChg chg="add del">
          <ac:chgData name="Sarah Burney" userId="3ff1fe9c-ec4d-4417-af83-dbc6e1aa8c41" providerId="ADAL" clId="{E73BB3E8-1D2B-474A-986B-17F0EDC2E05C}" dt="2022-05-30T16:50:57.640" v="4625" actId="26606"/>
          <ac:spMkLst>
            <pc:docMk/>
            <pc:sldMk cId="2813064271" sldId="290"/>
            <ac:spMk id="145" creationId="{D11AD2AD-0BA0-4DD3-8EEA-84686A0E718C}"/>
          </ac:spMkLst>
        </pc:spChg>
        <pc:spChg chg="add del">
          <ac:chgData name="Sarah Burney" userId="3ff1fe9c-ec4d-4417-af83-dbc6e1aa8c41" providerId="ADAL" clId="{E73BB3E8-1D2B-474A-986B-17F0EDC2E05C}" dt="2022-05-30T16:50:57.640" v="4625" actId="26606"/>
          <ac:spMkLst>
            <pc:docMk/>
            <pc:sldMk cId="2813064271" sldId="290"/>
            <ac:spMk id="147" creationId="{59463AC4-F96D-4507-9EE0-A831B7910271}"/>
          </ac:spMkLst>
        </pc:spChg>
        <pc:spChg chg="add del">
          <ac:chgData name="Sarah Burney" userId="3ff1fe9c-ec4d-4417-af83-dbc6e1aa8c41" providerId="ADAL" clId="{E73BB3E8-1D2B-474A-986B-17F0EDC2E05C}" dt="2022-05-30T16:50:57.640" v="4625" actId="26606"/>
          <ac:spMkLst>
            <pc:docMk/>
            <pc:sldMk cId="2813064271" sldId="290"/>
            <ac:spMk id="149" creationId="{9E5C5460-229E-46C8-A712-CC317985420F}"/>
          </ac:spMkLst>
        </pc:spChg>
        <pc:spChg chg="add del">
          <ac:chgData name="Sarah Burney" userId="3ff1fe9c-ec4d-4417-af83-dbc6e1aa8c41" providerId="ADAL" clId="{E73BB3E8-1D2B-474A-986B-17F0EDC2E05C}" dt="2022-05-30T16:50:57.640" v="4625" actId="26606"/>
          <ac:spMkLst>
            <pc:docMk/>
            <pc:sldMk cId="2813064271" sldId="290"/>
            <ac:spMk id="151" creationId="{FC3ABE8C-1C72-4141-BADF-DD681176459A}"/>
          </ac:spMkLst>
        </pc:spChg>
        <pc:spChg chg="add del">
          <ac:chgData name="Sarah Burney" userId="3ff1fe9c-ec4d-4417-af83-dbc6e1aa8c41" providerId="ADAL" clId="{E73BB3E8-1D2B-474A-986B-17F0EDC2E05C}" dt="2022-05-30T16:52:31.120" v="4629" actId="26606"/>
          <ac:spMkLst>
            <pc:docMk/>
            <pc:sldMk cId="2813064271" sldId="290"/>
            <ac:spMk id="3080" creationId="{09C509D2-0C1A-47B8-89C1-D3AB17D45256}"/>
          </ac:spMkLst>
        </pc:spChg>
        <pc:grpChg chg="add del">
          <ac:chgData name="Sarah Burney" userId="3ff1fe9c-ec4d-4417-af83-dbc6e1aa8c41" providerId="ADAL" clId="{E73BB3E8-1D2B-474A-986B-17F0EDC2E05C}" dt="2022-05-30T16:50:57.640" v="4625" actId="26606"/>
          <ac:grpSpMkLst>
            <pc:docMk/>
            <pc:sldMk cId="2813064271" sldId="290"/>
            <ac:grpSpMk id="153" creationId="{0C156BF8-7FF7-440F-BE2B-417DFFE8BFA5}"/>
          </ac:grpSpMkLst>
        </pc:grpChg>
        <pc:picChg chg="add mod">
          <ac:chgData name="Sarah Burney" userId="3ff1fe9c-ec4d-4417-af83-dbc6e1aa8c41" providerId="ADAL" clId="{E73BB3E8-1D2B-474A-986B-17F0EDC2E05C}" dt="2022-05-30T16:52:31.120" v="4629" actId="26606"/>
          <ac:picMkLst>
            <pc:docMk/>
            <pc:sldMk cId="2813064271" sldId="290"/>
            <ac:picMk id="4" creationId="{95451007-83AE-4988-F971-C59CD0A50897}"/>
          </ac:picMkLst>
        </pc:picChg>
        <pc:picChg chg="add del mod modCrop">
          <ac:chgData name="Sarah Burney" userId="3ff1fe9c-ec4d-4417-af83-dbc6e1aa8c41" providerId="ADAL" clId="{E73BB3E8-1D2B-474A-986B-17F0EDC2E05C}" dt="2022-05-30T16:53:29.899" v="4634" actId="478"/>
          <ac:picMkLst>
            <pc:docMk/>
            <pc:sldMk cId="2813064271" sldId="290"/>
            <ac:picMk id="6" creationId="{11495C16-F7BC-ABBB-1411-6B50A680F4DC}"/>
          </ac:picMkLst>
        </pc:picChg>
        <pc:picChg chg="add mod ord modCrop">
          <ac:chgData name="Sarah Burney" userId="3ff1fe9c-ec4d-4417-af83-dbc6e1aa8c41" providerId="ADAL" clId="{E73BB3E8-1D2B-474A-986B-17F0EDC2E05C}" dt="2022-05-30T16:54:16.872" v="4642" actId="18131"/>
          <ac:picMkLst>
            <pc:docMk/>
            <pc:sldMk cId="2813064271" sldId="290"/>
            <ac:picMk id="27" creationId="{430F7291-934A-EB37-7F5A-1A7006A42B40}"/>
          </ac:picMkLst>
        </pc:picChg>
        <pc:picChg chg="add del mod ord">
          <ac:chgData name="Sarah Burney" userId="3ff1fe9c-ec4d-4417-af83-dbc6e1aa8c41" providerId="ADAL" clId="{E73BB3E8-1D2B-474A-986B-17F0EDC2E05C}" dt="2022-05-30T16:52:26.016" v="4627" actId="478"/>
          <ac:picMkLst>
            <pc:docMk/>
            <pc:sldMk cId="2813064271" sldId="290"/>
            <ac:picMk id="3074" creationId="{F40AA9A7-F4E1-7E35-CB74-FFC8B290A31F}"/>
          </ac:picMkLst>
        </pc:picChg>
        <pc:picChg chg="add mod ord">
          <ac:chgData name="Sarah Burney" userId="3ff1fe9c-ec4d-4417-af83-dbc6e1aa8c41" providerId="ADAL" clId="{E73BB3E8-1D2B-474A-986B-17F0EDC2E05C}" dt="2022-05-30T16:50:57.644" v="4626" actId="26606"/>
          <ac:picMkLst>
            <pc:docMk/>
            <pc:sldMk cId="2813064271" sldId="290"/>
            <ac:picMk id="3076" creationId="{8FA33D43-85C0-7403-4516-4EDD67160089}"/>
          </ac:picMkLst>
        </pc:picChg>
        <pc:picChg chg="add del mod">
          <ac:chgData name="Sarah Burney" userId="3ff1fe9c-ec4d-4417-af83-dbc6e1aa8c41" providerId="ADAL" clId="{E73BB3E8-1D2B-474A-986B-17F0EDC2E05C}" dt="2022-05-30T16:53:11" v="4630" actId="478"/>
          <ac:picMkLst>
            <pc:docMk/>
            <pc:sldMk cId="2813064271" sldId="290"/>
            <ac:picMk id="3078" creationId="{3FC3C9EF-1C3C-3D06-97D5-7F518B93E585}"/>
          </ac:picMkLst>
        </pc:picChg>
      </pc:sldChg>
      <pc:sldChg chg="addSp delSp modSp new mod modAnim">
        <pc:chgData name="Sarah Burney" userId="3ff1fe9c-ec4d-4417-af83-dbc6e1aa8c41" providerId="ADAL" clId="{E73BB3E8-1D2B-474A-986B-17F0EDC2E05C}" dt="2022-05-30T16:27:43.104" v="4622" actId="1076"/>
        <pc:sldMkLst>
          <pc:docMk/>
          <pc:sldMk cId="1668297490" sldId="291"/>
        </pc:sldMkLst>
        <pc:spChg chg="del">
          <ac:chgData name="Sarah Burney" userId="3ff1fe9c-ec4d-4417-af83-dbc6e1aa8c41" providerId="ADAL" clId="{E73BB3E8-1D2B-474A-986B-17F0EDC2E05C}" dt="2022-05-30T16:27:31.237" v="4617"/>
          <ac:spMkLst>
            <pc:docMk/>
            <pc:sldMk cId="1668297490" sldId="291"/>
            <ac:spMk id="3" creationId="{7908A953-96E5-4EA3-2EC4-9B5D924388A5}"/>
          </ac:spMkLst>
        </pc:spChg>
        <pc:picChg chg="add mod">
          <ac:chgData name="Sarah Burney" userId="3ff1fe9c-ec4d-4417-af83-dbc6e1aa8c41" providerId="ADAL" clId="{E73BB3E8-1D2B-474A-986B-17F0EDC2E05C}" dt="2022-05-30T16:27:43.104" v="4622" actId="1076"/>
          <ac:picMkLst>
            <pc:docMk/>
            <pc:sldMk cId="1668297490" sldId="291"/>
            <ac:picMk id="4" creationId="{05AFFFDE-6523-5190-39A0-AEEC6D50133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A71B-439A-4BF2-976B-10EB2379E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65F6F7-DA8C-460D-8583-B55B6590B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F4A1E3-9E4C-45E2-BC6B-8A40F82F20A0}"/>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6E1AAFAD-4E02-446D-ABDF-3E1456AD00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70E95F-98C4-4AB3-BD4B-C0D0A1A630A2}"/>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359847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E9D0-0DD5-4E9B-AF15-CD221DD63B1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0D1E77-7499-4783-8C20-372BE56B4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E61398-D432-4E0F-8A39-09979EA0EDB8}"/>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2CDD0106-D53B-4525-BF8D-B73BC0BBEA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5918B7-9F28-474F-90EE-71DC45A71617}"/>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26338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E8808-7393-4583-A7CA-8284B80833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312202-E35C-4C83-B7D5-BE27EE863A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4C7ED4-8A7F-40BB-95CB-47DD91FBF765}"/>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8993F5A2-2937-4635-90C9-82310AC055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A43F5E-0A77-4E21-9448-FC4010B03769}"/>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48591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82A5-6660-4A99-A841-A9E4FE2630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18CC6C-36D2-4E6F-B05A-89AC4C553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0DA67C-CF50-4355-BB94-39F37709D9C2}"/>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65933CBC-CBFA-42CD-95F7-42FD576F0D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3A837E-3EBA-46C6-AF17-68EE63CE00FB}"/>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60189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0EE0-9FCF-47A6-B64C-2340CDDCE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242454-B948-4E40-8935-6759AB2ED8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56FAB-544F-4077-91BE-A131060E6A66}"/>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84F4A5A2-90F0-46A1-851A-676D4F096B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F52BF1-1777-4039-8439-BC0CF592CE9D}"/>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306651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7F41-A0F2-4A86-9E54-1A679B4F76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713FEEA-CFBA-4C67-AEE9-E4E7D6950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1F4E94-9D61-4854-8A71-DBC8C8E32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2069A9E-CED4-4465-8A3C-15AA72BAF226}"/>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6" name="Footer Placeholder 5">
            <a:extLst>
              <a:ext uri="{FF2B5EF4-FFF2-40B4-BE49-F238E27FC236}">
                <a16:creationId xmlns:a16="http://schemas.microsoft.com/office/drawing/2014/main" id="{2DBE8F52-350F-4616-8CF0-3E0DA28CD7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F927DC-7BA1-44B9-9B58-EA7A7889423F}"/>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204278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D8E4-C939-41F3-8C45-33564BAD63A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C3AFFE-ABB0-4FF3-BE5D-9D525C918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2D89A-CCF0-41D4-8E32-7075DB2AB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C3B2D0-5139-4BFD-BA0B-DA736472C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51C93-A68D-445E-912D-A7F19993D5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47AEA7A-73BF-4AFF-94F0-D3DEFCBCFA4B}"/>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8" name="Footer Placeholder 7">
            <a:extLst>
              <a:ext uri="{FF2B5EF4-FFF2-40B4-BE49-F238E27FC236}">
                <a16:creationId xmlns:a16="http://schemas.microsoft.com/office/drawing/2014/main" id="{34A5E3C7-B47E-41E1-9AFF-9BBF14B66A8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822749D-6A5D-49FB-8FE1-70DD25139A38}"/>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188664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822B-F2FA-4D25-A1FD-EDCCF18EDAF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81B719A-74E7-4A45-AFE0-15AF3B4A61F1}"/>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4" name="Footer Placeholder 3">
            <a:extLst>
              <a:ext uri="{FF2B5EF4-FFF2-40B4-BE49-F238E27FC236}">
                <a16:creationId xmlns:a16="http://schemas.microsoft.com/office/drawing/2014/main" id="{BABFFA54-9DC7-445C-A7A0-99558CACF15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2F8CE33-5CC8-4E79-9FD2-5D09E8C0749A}"/>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254548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2ED5B-6A7E-49A0-B401-1AF5FB61E080}"/>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3" name="Footer Placeholder 2">
            <a:extLst>
              <a:ext uri="{FF2B5EF4-FFF2-40B4-BE49-F238E27FC236}">
                <a16:creationId xmlns:a16="http://schemas.microsoft.com/office/drawing/2014/main" id="{D68E6417-51B9-478B-8B32-99B868948C2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A0E249-02C2-46FB-AF66-425DBFB45100}"/>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105394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ABE1-485F-4392-B4BE-43E5C0841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57E72EE-C56D-44A1-A2DF-EB87238EA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3CE3962-C7E9-4903-BD3B-F8B41726E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ACD09-8739-4504-8759-AD27B011DD3D}"/>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6" name="Footer Placeholder 5">
            <a:extLst>
              <a:ext uri="{FF2B5EF4-FFF2-40B4-BE49-F238E27FC236}">
                <a16:creationId xmlns:a16="http://schemas.microsoft.com/office/drawing/2014/main" id="{5F9C0D08-B202-4596-908D-592E71E43E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25E3A9-EB3B-4C0D-B34E-003CBCF2B0D9}"/>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337926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4226-C119-4A8B-8378-CA0E0DFFE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570840-2A4B-4F67-837E-E2F9149E7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7AB94C-B844-4CF0-A100-B5B6F076B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E2F84-6D56-4D89-9952-D14AC84A26B0}"/>
              </a:ext>
            </a:extLst>
          </p:cNvPr>
          <p:cNvSpPr>
            <a:spLocks noGrp="1"/>
          </p:cNvSpPr>
          <p:nvPr>
            <p:ph type="dt" sz="half" idx="10"/>
          </p:nvPr>
        </p:nvSpPr>
        <p:spPr/>
        <p:txBody>
          <a:bodyPr/>
          <a:lstStyle/>
          <a:p>
            <a:fld id="{ABBF0627-53F1-4051-B5CF-31010D267AA4}" type="datetimeFigureOut">
              <a:rPr lang="en-AU" smtClean="0"/>
              <a:t>30/05/2022</a:t>
            </a:fld>
            <a:endParaRPr lang="en-AU"/>
          </a:p>
        </p:txBody>
      </p:sp>
      <p:sp>
        <p:nvSpPr>
          <p:cNvPr id="6" name="Footer Placeholder 5">
            <a:extLst>
              <a:ext uri="{FF2B5EF4-FFF2-40B4-BE49-F238E27FC236}">
                <a16:creationId xmlns:a16="http://schemas.microsoft.com/office/drawing/2014/main" id="{CE278EE7-46DD-4439-985C-26E38D599A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2B8131-5FDD-4D07-ADC9-3B826888F94A}"/>
              </a:ext>
            </a:extLst>
          </p:cNvPr>
          <p:cNvSpPr>
            <a:spLocks noGrp="1"/>
          </p:cNvSpPr>
          <p:nvPr>
            <p:ph type="sldNum" sz="quarter" idx="12"/>
          </p:nvPr>
        </p:nvSpPr>
        <p:spPr/>
        <p:txBody>
          <a:bodyPr/>
          <a:lstStyle/>
          <a:p>
            <a:fld id="{97796082-9A19-46C8-B2E0-8E6E8B8C69E7}" type="slidenum">
              <a:rPr lang="en-AU" smtClean="0"/>
              <a:t>‹#›</a:t>
            </a:fld>
            <a:endParaRPr lang="en-AU"/>
          </a:p>
        </p:txBody>
      </p:sp>
    </p:spTree>
    <p:extLst>
      <p:ext uri="{BB962C8B-B14F-4D97-AF65-F5344CB8AC3E}">
        <p14:creationId xmlns:p14="http://schemas.microsoft.com/office/powerpoint/2010/main" val="160398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562C0-1D25-4285-9E50-397BF33E3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DCE72CB-F8EE-4A19-BDA1-C30939F38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723E43-C6DA-4791-8237-9B54BA7C7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F0627-53F1-4051-B5CF-31010D267AA4}" type="datetimeFigureOut">
              <a:rPr lang="en-AU" smtClean="0"/>
              <a:t>30/05/2022</a:t>
            </a:fld>
            <a:endParaRPr lang="en-AU"/>
          </a:p>
        </p:txBody>
      </p:sp>
      <p:sp>
        <p:nvSpPr>
          <p:cNvPr id="5" name="Footer Placeholder 4">
            <a:extLst>
              <a:ext uri="{FF2B5EF4-FFF2-40B4-BE49-F238E27FC236}">
                <a16:creationId xmlns:a16="http://schemas.microsoft.com/office/drawing/2014/main" id="{4B7BD0CE-4DEF-45F2-954D-2B4E14549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319F2EE-A092-47A8-A2D3-8E1366D8E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96082-9A19-46C8-B2E0-8E6E8B8C69E7}" type="slidenum">
              <a:rPr lang="en-AU" smtClean="0"/>
              <a:t>‹#›</a:t>
            </a:fld>
            <a:endParaRPr lang="en-AU"/>
          </a:p>
        </p:txBody>
      </p:sp>
    </p:spTree>
    <p:extLst>
      <p:ext uri="{BB962C8B-B14F-4D97-AF65-F5344CB8AC3E}">
        <p14:creationId xmlns:p14="http://schemas.microsoft.com/office/powerpoint/2010/main" val="268813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1lo-8UWhVcg?start=190&amp;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JutrLer3k-A?start=155&amp;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38y_1EWIE9I?start=253&amp;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89">
            <a:extLst>
              <a:ext uri="{FF2B5EF4-FFF2-40B4-BE49-F238E27FC236}">
                <a16:creationId xmlns:a16="http://schemas.microsoft.com/office/drawing/2014/main" id="{26AF7F1A-C192-485E-8000-A66CBC0AB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91">
            <a:extLst>
              <a:ext uri="{FF2B5EF4-FFF2-40B4-BE49-F238E27FC236}">
                <a16:creationId xmlns:a16="http://schemas.microsoft.com/office/drawing/2014/main" id="{7550949C-F599-4B8B-933A-DC36FC28C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EDCAE1E7-153C-4A4F-8463-F222940F1E95}"/>
              </a:ext>
            </a:extLst>
          </p:cNvPr>
          <p:cNvSpPr>
            <a:spLocks noGrp="1"/>
          </p:cNvSpPr>
          <p:nvPr>
            <p:ph type="ctrTitle"/>
          </p:nvPr>
        </p:nvSpPr>
        <p:spPr>
          <a:xfrm>
            <a:off x="5934371" y="685797"/>
            <a:ext cx="5713502" cy="2824165"/>
          </a:xfrm>
        </p:spPr>
        <p:txBody>
          <a:bodyPr anchor="t">
            <a:normAutofit/>
          </a:bodyPr>
          <a:lstStyle/>
          <a:p>
            <a:pPr algn="l"/>
            <a:r>
              <a:rPr lang="en-AU" sz="5000"/>
              <a:t>Point of View </a:t>
            </a:r>
            <a:br>
              <a:rPr lang="en-AU" sz="5000"/>
            </a:br>
            <a:r>
              <a:rPr lang="en-AU" sz="5000"/>
              <a:t>&amp; Perspective</a:t>
            </a:r>
          </a:p>
        </p:txBody>
      </p:sp>
      <p:sp>
        <p:nvSpPr>
          <p:cNvPr id="3" name="Subtitle 2">
            <a:extLst>
              <a:ext uri="{FF2B5EF4-FFF2-40B4-BE49-F238E27FC236}">
                <a16:creationId xmlns:a16="http://schemas.microsoft.com/office/drawing/2014/main" id="{524606E5-D160-474E-B0E6-F8C4E966B4C3}"/>
              </a:ext>
            </a:extLst>
          </p:cNvPr>
          <p:cNvSpPr>
            <a:spLocks noGrp="1"/>
          </p:cNvSpPr>
          <p:nvPr>
            <p:ph type="subTitle" idx="1"/>
          </p:nvPr>
        </p:nvSpPr>
        <p:spPr>
          <a:xfrm>
            <a:off x="5934371" y="3602037"/>
            <a:ext cx="5713502" cy="2446338"/>
          </a:xfrm>
        </p:spPr>
        <p:txBody>
          <a:bodyPr>
            <a:normAutofit/>
          </a:bodyPr>
          <a:lstStyle/>
          <a:p>
            <a:pPr algn="l"/>
            <a:r>
              <a:rPr lang="en-AU" sz="2200" dirty="0"/>
              <a:t>Who’s telling the story?</a:t>
            </a:r>
          </a:p>
        </p:txBody>
      </p:sp>
      <p:sp>
        <p:nvSpPr>
          <p:cNvPr id="159"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76684" y="342558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4" name="Picture 4" descr="How to Draw 2-Point Perspective: Draw a Room and Stairs | how to draw 2  point perspective - ข่าวอุตสาหกรรมเครื่องหนัง">
            <a:extLst>
              <a:ext uri="{FF2B5EF4-FFF2-40B4-BE49-F238E27FC236}">
                <a16:creationId xmlns:a16="http://schemas.microsoft.com/office/drawing/2014/main" id="{0E43C743-423E-486A-283A-D6C3726A3E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r="12502" b="2"/>
          <a:stretch/>
        </p:blipFill>
        <p:spPr bwMode="auto">
          <a:xfrm>
            <a:off x="267983" y="914399"/>
            <a:ext cx="5072883" cy="5072883"/>
          </a:xfrm>
          <a:prstGeom prst="rect">
            <a:avLst/>
          </a:prstGeom>
          <a:noFill/>
          <a:extLst>
            <a:ext uri="{909E8E84-426E-40DD-AFC4-6F175D3DCCD1}">
              <a14:hiddenFill xmlns:a14="http://schemas.microsoft.com/office/drawing/2010/main">
                <a:solidFill>
                  <a:srgbClr val="FFFFFF"/>
                </a:solidFill>
              </a14:hiddenFill>
            </a:ext>
          </a:extLst>
        </p:spPr>
      </p:pic>
      <p:sp>
        <p:nvSpPr>
          <p:cNvPr id="160" name="Graphic 14">
            <a:extLst>
              <a:ext uri="{FF2B5EF4-FFF2-40B4-BE49-F238E27FC236}">
                <a16:creationId xmlns:a16="http://schemas.microsoft.com/office/drawing/2014/main" id="{2929DB54-1BF0-4191-88B1-ADEBA6E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860" y="342558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98"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5860" y="6857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100" name="Rectangle 99">
            <a:extLst>
              <a:ext uri="{FF2B5EF4-FFF2-40B4-BE49-F238E27FC236}">
                <a16:creationId xmlns:a16="http://schemas.microsoft.com/office/drawing/2014/main" id="{6EBCA50A-5298-4A7E-A04A-6668F03E1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raphic 14">
            <a:extLst>
              <a:ext uri="{FF2B5EF4-FFF2-40B4-BE49-F238E27FC236}">
                <a16:creationId xmlns:a16="http://schemas.microsoft.com/office/drawing/2014/main" id="{6E28FA02-41B9-466D-B728-320B55FB0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76684" y="342558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104"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770708" y="6857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06" name="Rectangle 105">
            <a:extLst>
              <a:ext uri="{FF2B5EF4-FFF2-40B4-BE49-F238E27FC236}">
                <a16:creationId xmlns:a16="http://schemas.microsoft.com/office/drawing/2014/main" id="{07BBE06B-52A9-428B-BA9D-8838EE1BF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05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26B9-4FFB-E930-612D-A6CA411D9E72}"/>
              </a:ext>
            </a:extLst>
          </p:cNvPr>
          <p:cNvSpPr>
            <a:spLocks noGrp="1"/>
          </p:cNvSpPr>
          <p:nvPr>
            <p:ph type="title"/>
          </p:nvPr>
        </p:nvSpPr>
        <p:spPr/>
        <p:txBody>
          <a:bodyPr/>
          <a:lstStyle/>
          <a:p>
            <a:r>
              <a:rPr lang="en-AU" dirty="0"/>
              <a:t>Joy &amp; Heron</a:t>
            </a:r>
          </a:p>
        </p:txBody>
      </p:sp>
      <p:pic>
        <p:nvPicPr>
          <p:cNvPr id="6" name="Online Media 5" title="CGI Animated Short Film &quot;Joy and Heron&quot; by Passion Pictures | CGMeetup">
            <a:hlinkClick r:id="" action="ppaction://media"/>
            <a:extLst>
              <a:ext uri="{FF2B5EF4-FFF2-40B4-BE49-F238E27FC236}">
                <a16:creationId xmlns:a16="http://schemas.microsoft.com/office/drawing/2014/main" id="{3CFAE0E1-4D44-CA69-CEE1-99BD67D81DD3}"/>
              </a:ext>
            </a:extLst>
          </p:cNvPr>
          <p:cNvPicPr>
            <a:picLocks noRot="1" noChangeAspect="1"/>
          </p:cNvPicPr>
          <p:nvPr>
            <a:videoFile r:link="rId1"/>
          </p:nvPr>
        </p:nvPicPr>
        <p:blipFill>
          <a:blip r:embed="rId3"/>
          <a:stretch>
            <a:fillRect/>
          </a:stretch>
        </p:blipFill>
        <p:spPr>
          <a:xfrm>
            <a:off x="656757" y="401708"/>
            <a:ext cx="11119607" cy="6282578"/>
          </a:xfrm>
          <a:prstGeom prst="rect">
            <a:avLst/>
          </a:prstGeom>
        </p:spPr>
      </p:pic>
    </p:spTree>
    <p:extLst>
      <p:ext uri="{BB962C8B-B14F-4D97-AF65-F5344CB8AC3E}">
        <p14:creationId xmlns:p14="http://schemas.microsoft.com/office/powerpoint/2010/main" val="125977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0019-3521-039D-1F82-13C0447BF0E3}"/>
              </a:ext>
            </a:extLst>
          </p:cNvPr>
          <p:cNvSpPr>
            <a:spLocks noGrp="1"/>
          </p:cNvSpPr>
          <p:nvPr>
            <p:ph type="title"/>
          </p:nvPr>
        </p:nvSpPr>
        <p:spPr/>
        <p:txBody>
          <a:bodyPr/>
          <a:lstStyle/>
          <a:p>
            <a:endParaRPr lang="en-AU"/>
          </a:p>
        </p:txBody>
      </p:sp>
      <p:pic>
        <p:nvPicPr>
          <p:cNvPr id="4" name="Online Media 3" title="CGI Animated Short Film: &quot;Game Changer&quot; by Aviv Mano | CGMeetup">
            <a:hlinkClick r:id="" action="ppaction://media"/>
            <a:extLst>
              <a:ext uri="{FF2B5EF4-FFF2-40B4-BE49-F238E27FC236}">
                <a16:creationId xmlns:a16="http://schemas.microsoft.com/office/drawing/2014/main" id="{05AFFFDE-6523-5190-39A0-AEEC6D501339}"/>
              </a:ext>
            </a:extLst>
          </p:cNvPr>
          <p:cNvPicPr>
            <a:picLocks noGrp="1" noRot="1" noChangeAspect="1"/>
          </p:cNvPicPr>
          <p:nvPr>
            <p:ph idx="1"/>
            <a:videoFile r:link="rId1"/>
          </p:nvPr>
        </p:nvPicPr>
        <p:blipFill>
          <a:blip r:embed="rId3"/>
          <a:stretch>
            <a:fillRect/>
          </a:stretch>
        </p:blipFill>
        <p:spPr>
          <a:xfrm>
            <a:off x="163841" y="141586"/>
            <a:ext cx="11636077" cy="6574828"/>
          </a:xfrm>
          <a:prstGeom prst="rect">
            <a:avLst/>
          </a:prstGeom>
        </p:spPr>
      </p:pic>
    </p:spTree>
    <p:extLst>
      <p:ext uri="{BB962C8B-B14F-4D97-AF65-F5344CB8AC3E}">
        <p14:creationId xmlns:p14="http://schemas.microsoft.com/office/powerpoint/2010/main" val="16682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622E-5310-FA8E-4171-8C5C26938B66}"/>
              </a:ext>
            </a:extLst>
          </p:cNvPr>
          <p:cNvSpPr>
            <a:spLocks noGrp="1"/>
          </p:cNvSpPr>
          <p:nvPr>
            <p:ph type="title"/>
          </p:nvPr>
        </p:nvSpPr>
        <p:spPr/>
        <p:txBody>
          <a:bodyPr/>
          <a:lstStyle/>
          <a:p>
            <a:r>
              <a:rPr lang="en-AU" dirty="0"/>
              <a:t>Snack Attack</a:t>
            </a:r>
          </a:p>
        </p:txBody>
      </p:sp>
      <p:pic>
        <p:nvPicPr>
          <p:cNvPr id="4" name="Online Media 3" title="Snack Attack">
            <a:hlinkClick r:id="" action="ppaction://media"/>
            <a:extLst>
              <a:ext uri="{FF2B5EF4-FFF2-40B4-BE49-F238E27FC236}">
                <a16:creationId xmlns:a16="http://schemas.microsoft.com/office/drawing/2014/main" id="{A3E49F5A-A80B-2CE8-8600-7CA4CF4F7286}"/>
              </a:ext>
            </a:extLst>
          </p:cNvPr>
          <p:cNvPicPr>
            <a:picLocks noGrp="1" noRot="1" noChangeAspect="1"/>
          </p:cNvPicPr>
          <p:nvPr>
            <p:ph idx="1"/>
            <a:videoFile r:link="rId1"/>
          </p:nvPr>
        </p:nvPicPr>
        <p:blipFill>
          <a:blip r:embed="rId3"/>
          <a:stretch>
            <a:fillRect/>
          </a:stretch>
        </p:blipFill>
        <p:spPr>
          <a:xfrm>
            <a:off x="476911" y="254000"/>
            <a:ext cx="11238178" cy="6350000"/>
          </a:xfrm>
          <a:prstGeom prst="rect">
            <a:avLst/>
          </a:prstGeom>
        </p:spPr>
      </p:pic>
    </p:spTree>
    <p:extLst>
      <p:ext uri="{BB962C8B-B14F-4D97-AF65-F5344CB8AC3E}">
        <p14:creationId xmlns:p14="http://schemas.microsoft.com/office/powerpoint/2010/main" val="3169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D4BFCD-1402-CCA4-6F0D-4507EF0C4809}"/>
              </a:ext>
            </a:extLst>
          </p:cNvPr>
          <p:cNvPicPr>
            <a:picLocks noChangeAspect="1"/>
          </p:cNvPicPr>
          <p:nvPr/>
        </p:nvPicPr>
        <p:blipFill rotWithShape="1">
          <a:blip r:embed="rId2"/>
          <a:srcRect t="6927" r="21640"/>
          <a:stretch/>
        </p:blipFill>
        <p:spPr>
          <a:xfrm>
            <a:off x="8098223" y="1244184"/>
            <a:ext cx="3799007" cy="6223934"/>
          </a:xfrm>
          <a:prstGeom prst="rect">
            <a:avLst/>
          </a:prstGeom>
        </p:spPr>
      </p:pic>
      <p:pic>
        <p:nvPicPr>
          <p:cNvPr id="4" name="Picture 3">
            <a:extLst>
              <a:ext uri="{FF2B5EF4-FFF2-40B4-BE49-F238E27FC236}">
                <a16:creationId xmlns:a16="http://schemas.microsoft.com/office/drawing/2014/main" id="{076C52B4-5CEC-53DC-C777-850A61720C9F}"/>
              </a:ext>
            </a:extLst>
          </p:cNvPr>
          <p:cNvPicPr>
            <a:picLocks noChangeAspect="1"/>
          </p:cNvPicPr>
          <p:nvPr/>
        </p:nvPicPr>
        <p:blipFill rotWithShape="1">
          <a:blip r:embed="rId3"/>
          <a:srcRect l="6695" t="3324" r="7111" b="-3"/>
          <a:stretch/>
        </p:blipFill>
        <p:spPr>
          <a:xfrm>
            <a:off x="372815" y="1244184"/>
            <a:ext cx="3339909" cy="5785532"/>
          </a:xfrm>
          <a:prstGeom prst="rect">
            <a:avLst/>
          </a:prstGeom>
        </p:spPr>
      </p:pic>
      <p:pic>
        <p:nvPicPr>
          <p:cNvPr id="3078" name="Picture 6" descr="Do you wanna build a snowman? | Disney duvar kağıdı, Disney frozen, Disney  çizimleri">
            <a:extLst>
              <a:ext uri="{FF2B5EF4-FFF2-40B4-BE49-F238E27FC236}">
                <a16:creationId xmlns:a16="http://schemas.microsoft.com/office/drawing/2014/main" id="{AC2187B3-3626-286E-1DEF-9A81DFD68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65" r="5469" b="-3"/>
          <a:stretch/>
        </p:blipFill>
        <p:spPr bwMode="auto">
          <a:xfrm>
            <a:off x="4005970" y="873410"/>
            <a:ext cx="3799007" cy="6514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8D98DB-2742-38DE-3DF4-550BD0E2BFCD}"/>
              </a:ext>
            </a:extLst>
          </p:cNvPr>
          <p:cNvSpPr txBox="1"/>
          <p:nvPr/>
        </p:nvSpPr>
        <p:spPr>
          <a:xfrm>
            <a:off x="8472197" y="289858"/>
            <a:ext cx="3051059" cy="2860358"/>
          </a:xfrm>
          <a:prstGeom prst="wedgeRoundRectCallout">
            <a:avLst>
              <a:gd name="adj1" fmla="val 21515"/>
              <a:gd name="adj2" fmla="val -76801"/>
              <a:gd name="adj3" fmla="val 16667"/>
            </a:avLst>
          </a:prstGeom>
          <a:solidFill>
            <a:schemeClr val="accent2">
              <a:lumMod val="20000"/>
              <a:lumOff val="80000"/>
            </a:schemeClr>
          </a:solidFill>
          <a:ln w="28575">
            <a:solidFill>
              <a:schemeClr val="accent2">
                <a:lumMod val="75000"/>
              </a:schemeClr>
            </a:solidFill>
            <a:extLst>
              <a:ext uri="{C807C97D-BFC1-408E-A445-0C87EB9F89A2}">
                <ask:lineSketchStyleProps xmlns:ask="http://schemas.microsoft.com/office/drawing/2018/sketchyshapes" sd="2819943944">
                  <a:custGeom>
                    <a:avLst/>
                    <a:gdLst>
                      <a:gd name="connsiteX0" fmla="*/ 0 w 3885095"/>
                      <a:gd name="connsiteY0" fmla="*/ 476736 h 2860358"/>
                      <a:gd name="connsiteX1" fmla="*/ 476736 w 3885095"/>
                      <a:gd name="connsiteY1" fmla="*/ 0 h 2860358"/>
                      <a:gd name="connsiteX2" fmla="*/ 2266305 w 3885095"/>
                      <a:gd name="connsiteY2" fmla="*/ 0 h 2860358"/>
                      <a:gd name="connsiteX3" fmla="*/ 2435527 w 3885095"/>
                      <a:gd name="connsiteY3" fmla="*/ -1242854 h 2860358"/>
                      <a:gd name="connsiteX4" fmla="*/ 3237579 w 3885095"/>
                      <a:gd name="connsiteY4" fmla="*/ 0 h 2860358"/>
                      <a:gd name="connsiteX5" fmla="*/ 3408359 w 3885095"/>
                      <a:gd name="connsiteY5" fmla="*/ 0 h 2860358"/>
                      <a:gd name="connsiteX6" fmla="*/ 3885095 w 3885095"/>
                      <a:gd name="connsiteY6" fmla="*/ 476736 h 2860358"/>
                      <a:gd name="connsiteX7" fmla="*/ 3885095 w 3885095"/>
                      <a:gd name="connsiteY7" fmla="*/ 476726 h 2860358"/>
                      <a:gd name="connsiteX8" fmla="*/ 3885095 w 3885095"/>
                      <a:gd name="connsiteY8" fmla="*/ 476726 h 2860358"/>
                      <a:gd name="connsiteX9" fmla="*/ 3885095 w 3885095"/>
                      <a:gd name="connsiteY9" fmla="*/ 1191816 h 2860358"/>
                      <a:gd name="connsiteX10" fmla="*/ 3885095 w 3885095"/>
                      <a:gd name="connsiteY10" fmla="*/ 2383622 h 2860358"/>
                      <a:gd name="connsiteX11" fmla="*/ 3408359 w 3885095"/>
                      <a:gd name="connsiteY11" fmla="*/ 2860358 h 2860358"/>
                      <a:gd name="connsiteX12" fmla="*/ 3237579 w 3885095"/>
                      <a:gd name="connsiteY12" fmla="*/ 2860358 h 2860358"/>
                      <a:gd name="connsiteX13" fmla="*/ 2266305 w 3885095"/>
                      <a:gd name="connsiteY13" fmla="*/ 2860358 h 2860358"/>
                      <a:gd name="connsiteX14" fmla="*/ 2266305 w 3885095"/>
                      <a:gd name="connsiteY14" fmla="*/ 2860358 h 2860358"/>
                      <a:gd name="connsiteX15" fmla="*/ 476736 w 3885095"/>
                      <a:gd name="connsiteY15" fmla="*/ 2860358 h 2860358"/>
                      <a:gd name="connsiteX16" fmla="*/ 0 w 3885095"/>
                      <a:gd name="connsiteY16" fmla="*/ 2383622 h 2860358"/>
                      <a:gd name="connsiteX17" fmla="*/ 0 w 3885095"/>
                      <a:gd name="connsiteY17" fmla="*/ 1191816 h 2860358"/>
                      <a:gd name="connsiteX18" fmla="*/ 0 w 3885095"/>
                      <a:gd name="connsiteY18" fmla="*/ 476726 h 2860358"/>
                      <a:gd name="connsiteX19" fmla="*/ 0 w 3885095"/>
                      <a:gd name="connsiteY19" fmla="*/ 476726 h 2860358"/>
                      <a:gd name="connsiteX20" fmla="*/ 0 w 3885095"/>
                      <a:gd name="connsiteY20" fmla="*/ 476736 h 28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5095" h="2860358" fill="none" extrusionOk="0">
                        <a:moveTo>
                          <a:pt x="0" y="476736"/>
                        </a:moveTo>
                        <a:cubicBezTo>
                          <a:pt x="31308" y="234840"/>
                          <a:pt x="178708" y="11314"/>
                          <a:pt x="476736" y="0"/>
                        </a:cubicBezTo>
                        <a:cubicBezTo>
                          <a:pt x="835300" y="98030"/>
                          <a:pt x="1600083" y="-11576"/>
                          <a:pt x="2266305" y="0"/>
                        </a:cubicBezTo>
                        <a:cubicBezTo>
                          <a:pt x="2262100" y="-322296"/>
                          <a:pt x="2321719" y="-977014"/>
                          <a:pt x="2435527" y="-1242854"/>
                        </a:cubicBezTo>
                        <a:cubicBezTo>
                          <a:pt x="2885268" y="-713504"/>
                          <a:pt x="2954632" y="-561325"/>
                          <a:pt x="3237579" y="0"/>
                        </a:cubicBezTo>
                        <a:cubicBezTo>
                          <a:pt x="3265208" y="-1596"/>
                          <a:pt x="3357867" y="-11484"/>
                          <a:pt x="3408359" y="0"/>
                        </a:cubicBezTo>
                        <a:cubicBezTo>
                          <a:pt x="3708409" y="21898"/>
                          <a:pt x="3839212" y="190173"/>
                          <a:pt x="3885095" y="476736"/>
                        </a:cubicBezTo>
                        <a:cubicBezTo>
                          <a:pt x="3885094" y="476735"/>
                          <a:pt x="3885095" y="476728"/>
                          <a:pt x="3885095" y="476726"/>
                        </a:cubicBezTo>
                        <a:lnTo>
                          <a:pt x="3885095" y="476726"/>
                        </a:lnTo>
                        <a:cubicBezTo>
                          <a:pt x="3848702" y="576418"/>
                          <a:pt x="3833643" y="873770"/>
                          <a:pt x="3885095" y="1191816"/>
                        </a:cubicBezTo>
                        <a:cubicBezTo>
                          <a:pt x="3800217" y="1710184"/>
                          <a:pt x="3792748" y="2255189"/>
                          <a:pt x="3885095" y="2383622"/>
                        </a:cubicBezTo>
                        <a:cubicBezTo>
                          <a:pt x="3865680" y="2684525"/>
                          <a:pt x="3683163" y="2852248"/>
                          <a:pt x="3408359" y="2860358"/>
                        </a:cubicBezTo>
                        <a:cubicBezTo>
                          <a:pt x="3359169" y="2854197"/>
                          <a:pt x="3301781" y="2862586"/>
                          <a:pt x="3237579" y="2860358"/>
                        </a:cubicBezTo>
                        <a:cubicBezTo>
                          <a:pt x="2839306" y="2891424"/>
                          <a:pt x="2632703" y="2876204"/>
                          <a:pt x="2266305" y="2860358"/>
                        </a:cubicBezTo>
                        <a:lnTo>
                          <a:pt x="2266305" y="2860358"/>
                        </a:lnTo>
                        <a:cubicBezTo>
                          <a:pt x="2081533" y="2808885"/>
                          <a:pt x="1084976" y="2814874"/>
                          <a:pt x="476736" y="2860358"/>
                        </a:cubicBezTo>
                        <a:cubicBezTo>
                          <a:pt x="224633" y="2826132"/>
                          <a:pt x="-21605" y="2688185"/>
                          <a:pt x="0" y="2383622"/>
                        </a:cubicBezTo>
                        <a:cubicBezTo>
                          <a:pt x="-43288" y="2202261"/>
                          <a:pt x="29683" y="1522277"/>
                          <a:pt x="0" y="1191816"/>
                        </a:cubicBezTo>
                        <a:cubicBezTo>
                          <a:pt x="-61889" y="852693"/>
                          <a:pt x="28135" y="616695"/>
                          <a:pt x="0" y="476726"/>
                        </a:cubicBezTo>
                        <a:lnTo>
                          <a:pt x="0" y="476726"/>
                        </a:lnTo>
                        <a:cubicBezTo>
                          <a:pt x="-1" y="476730"/>
                          <a:pt x="0" y="476733"/>
                          <a:pt x="0" y="476736"/>
                        </a:cubicBezTo>
                        <a:close/>
                      </a:path>
                      <a:path w="3885095" h="2860358" stroke="0" extrusionOk="0">
                        <a:moveTo>
                          <a:pt x="0" y="476736"/>
                        </a:moveTo>
                        <a:cubicBezTo>
                          <a:pt x="-17090" y="231141"/>
                          <a:pt x="217051" y="-7480"/>
                          <a:pt x="476736" y="0"/>
                        </a:cubicBezTo>
                        <a:cubicBezTo>
                          <a:pt x="724781" y="-131665"/>
                          <a:pt x="2049398" y="24305"/>
                          <a:pt x="2266305" y="0"/>
                        </a:cubicBezTo>
                        <a:cubicBezTo>
                          <a:pt x="2212382" y="-187869"/>
                          <a:pt x="2301749" y="-794229"/>
                          <a:pt x="2435527" y="-1242854"/>
                        </a:cubicBezTo>
                        <a:cubicBezTo>
                          <a:pt x="2732594" y="-577337"/>
                          <a:pt x="2988295" y="-428005"/>
                          <a:pt x="3237579" y="0"/>
                        </a:cubicBezTo>
                        <a:cubicBezTo>
                          <a:pt x="3257405" y="-8909"/>
                          <a:pt x="3355804" y="9128"/>
                          <a:pt x="3408359" y="0"/>
                        </a:cubicBezTo>
                        <a:cubicBezTo>
                          <a:pt x="3625280" y="-23873"/>
                          <a:pt x="3892125" y="219789"/>
                          <a:pt x="3885095" y="476736"/>
                        </a:cubicBezTo>
                        <a:cubicBezTo>
                          <a:pt x="3885095" y="476733"/>
                          <a:pt x="3885096" y="476729"/>
                          <a:pt x="3885095" y="476726"/>
                        </a:cubicBezTo>
                        <a:lnTo>
                          <a:pt x="3885095" y="476726"/>
                        </a:lnTo>
                        <a:cubicBezTo>
                          <a:pt x="3945153" y="782401"/>
                          <a:pt x="3863094" y="1096292"/>
                          <a:pt x="3885095" y="1191816"/>
                        </a:cubicBezTo>
                        <a:cubicBezTo>
                          <a:pt x="3792126" y="1451324"/>
                          <a:pt x="3849836" y="2125603"/>
                          <a:pt x="3885095" y="2383622"/>
                        </a:cubicBezTo>
                        <a:cubicBezTo>
                          <a:pt x="3886414" y="2605216"/>
                          <a:pt x="3666649" y="2868315"/>
                          <a:pt x="3408359" y="2860358"/>
                        </a:cubicBezTo>
                        <a:cubicBezTo>
                          <a:pt x="3358992" y="2874675"/>
                          <a:pt x="3304715" y="2854760"/>
                          <a:pt x="3237579" y="2860358"/>
                        </a:cubicBezTo>
                        <a:cubicBezTo>
                          <a:pt x="3121394" y="2900825"/>
                          <a:pt x="2488088" y="2837230"/>
                          <a:pt x="2266305" y="2860358"/>
                        </a:cubicBezTo>
                        <a:lnTo>
                          <a:pt x="2266305" y="2860358"/>
                        </a:lnTo>
                        <a:cubicBezTo>
                          <a:pt x="1804241" y="2907097"/>
                          <a:pt x="1154364" y="2963371"/>
                          <a:pt x="476736" y="2860358"/>
                        </a:cubicBezTo>
                        <a:cubicBezTo>
                          <a:pt x="242871" y="2836694"/>
                          <a:pt x="18999" y="2629570"/>
                          <a:pt x="0" y="2383622"/>
                        </a:cubicBezTo>
                        <a:cubicBezTo>
                          <a:pt x="-26099" y="1872238"/>
                          <a:pt x="-84089" y="1614456"/>
                          <a:pt x="0" y="1191816"/>
                        </a:cubicBezTo>
                        <a:cubicBezTo>
                          <a:pt x="63001" y="961015"/>
                          <a:pt x="60448" y="562090"/>
                          <a:pt x="0" y="476726"/>
                        </a:cubicBezTo>
                        <a:lnTo>
                          <a:pt x="0" y="476726"/>
                        </a:lnTo>
                        <a:cubicBezTo>
                          <a:pt x="1" y="476728"/>
                          <a:pt x="1" y="476734"/>
                          <a:pt x="0" y="476736"/>
                        </a:cubicBezTo>
                        <a:close/>
                      </a:path>
                    </a:pathLst>
                  </a:custGeom>
                  <ask:type>
                    <ask:lineSketchNone/>
                  </ask:type>
                </ask:lineSketchStyleProps>
              </a:ext>
            </a:extLst>
          </a:ln>
        </p:spPr>
        <p:txBody>
          <a:bodyPr wrap="square" rtlCol="0">
            <a:spAutoFit/>
          </a:bodyPr>
          <a:lstStyle/>
          <a:p>
            <a:pPr algn="ctr"/>
            <a:r>
              <a:rPr lang="en-AU" b="1" dirty="0"/>
              <a:t>3</a:t>
            </a:r>
            <a:r>
              <a:rPr lang="en-AU" b="1" baseline="30000" dirty="0"/>
              <a:t>rd</a:t>
            </a:r>
            <a:r>
              <a:rPr lang="en-AU" b="1" dirty="0"/>
              <a:t> Person</a:t>
            </a:r>
          </a:p>
          <a:p>
            <a:pPr algn="ctr"/>
            <a:r>
              <a:rPr lang="en-AU" i="1" dirty="0"/>
              <a:t>He, him, his, she, her, hers, it, they, them, their</a:t>
            </a:r>
          </a:p>
          <a:p>
            <a:pPr algn="ctr"/>
            <a:endParaRPr lang="en-AU" dirty="0"/>
          </a:p>
          <a:p>
            <a:pPr algn="ctr"/>
            <a:r>
              <a:rPr lang="en-AU" u="sng" dirty="0"/>
              <a:t>Hiccup</a:t>
            </a:r>
            <a:r>
              <a:rPr lang="en-AU" dirty="0"/>
              <a:t> had secretly befriended the Night Fury. </a:t>
            </a:r>
            <a:r>
              <a:rPr lang="en-AU" u="sng" dirty="0"/>
              <a:t>He</a:t>
            </a:r>
            <a:r>
              <a:rPr lang="en-AU" dirty="0"/>
              <a:t> took the harness </a:t>
            </a:r>
            <a:r>
              <a:rPr lang="en-AU" u="sng" dirty="0"/>
              <a:t>he</a:t>
            </a:r>
            <a:r>
              <a:rPr lang="en-AU" dirty="0"/>
              <a:t> had made back to the clearing.</a:t>
            </a:r>
          </a:p>
          <a:p>
            <a:r>
              <a:rPr lang="en-AU" dirty="0"/>
              <a:t> </a:t>
            </a:r>
          </a:p>
        </p:txBody>
      </p:sp>
      <p:sp>
        <p:nvSpPr>
          <p:cNvPr id="12" name="TextBox 11">
            <a:extLst>
              <a:ext uri="{FF2B5EF4-FFF2-40B4-BE49-F238E27FC236}">
                <a16:creationId xmlns:a16="http://schemas.microsoft.com/office/drawing/2014/main" id="{0AB2533C-00AD-ED9E-AB7C-2FCFFA04807D}"/>
              </a:ext>
            </a:extLst>
          </p:cNvPr>
          <p:cNvSpPr txBox="1"/>
          <p:nvPr/>
        </p:nvSpPr>
        <p:spPr>
          <a:xfrm>
            <a:off x="4375726" y="418984"/>
            <a:ext cx="3039762" cy="2308324"/>
          </a:xfrm>
          <a:prstGeom prst="rect">
            <a:avLst/>
          </a:prstGeom>
          <a:solidFill>
            <a:schemeClr val="accent2">
              <a:lumMod val="20000"/>
              <a:lumOff val="80000"/>
            </a:schemeClr>
          </a:solidFill>
          <a:ln w="28575">
            <a:solidFill>
              <a:schemeClr val="accent2">
                <a:lumMod val="75000"/>
              </a:schemeClr>
            </a:solidFill>
            <a:extLst>
              <a:ext uri="{C807C97D-BFC1-408E-A445-0C87EB9F89A2}">
                <ask:lineSketchStyleProps xmlns:ask="http://schemas.microsoft.com/office/drawing/2018/sketchyshapes" sd="2045830055">
                  <a:custGeom>
                    <a:avLst/>
                    <a:gdLst>
                      <a:gd name="connsiteX0" fmla="*/ 0 w 3039762"/>
                      <a:gd name="connsiteY0" fmla="*/ 0 h 2308324"/>
                      <a:gd name="connsiteX1" fmla="*/ 3039762 w 3039762"/>
                      <a:gd name="connsiteY1" fmla="*/ 0 h 2308324"/>
                      <a:gd name="connsiteX2" fmla="*/ 3039762 w 3039762"/>
                      <a:gd name="connsiteY2" fmla="*/ 2308324 h 2308324"/>
                      <a:gd name="connsiteX3" fmla="*/ 0 w 3039762"/>
                      <a:gd name="connsiteY3" fmla="*/ 2308324 h 2308324"/>
                      <a:gd name="connsiteX4" fmla="*/ 0 w 3039762"/>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762" h="2308324" fill="none" extrusionOk="0">
                        <a:moveTo>
                          <a:pt x="0" y="0"/>
                        </a:moveTo>
                        <a:cubicBezTo>
                          <a:pt x="711937" y="-44076"/>
                          <a:pt x="1710983" y="148605"/>
                          <a:pt x="3039762" y="0"/>
                        </a:cubicBezTo>
                        <a:cubicBezTo>
                          <a:pt x="2952969" y="376284"/>
                          <a:pt x="3194313" y="1460411"/>
                          <a:pt x="3039762" y="2308324"/>
                        </a:cubicBezTo>
                        <a:cubicBezTo>
                          <a:pt x="1758551" y="2421399"/>
                          <a:pt x="1387345" y="2391207"/>
                          <a:pt x="0" y="2308324"/>
                        </a:cubicBezTo>
                        <a:cubicBezTo>
                          <a:pt x="66695" y="1631865"/>
                          <a:pt x="-159930" y="440009"/>
                          <a:pt x="0" y="0"/>
                        </a:cubicBezTo>
                        <a:close/>
                      </a:path>
                      <a:path w="3039762" h="2308324" stroke="0" extrusionOk="0">
                        <a:moveTo>
                          <a:pt x="0" y="0"/>
                        </a:moveTo>
                        <a:cubicBezTo>
                          <a:pt x="1324080" y="-159349"/>
                          <a:pt x="1699562" y="163145"/>
                          <a:pt x="3039762" y="0"/>
                        </a:cubicBezTo>
                        <a:cubicBezTo>
                          <a:pt x="2890230" y="309406"/>
                          <a:pt x="2995452" y="1531687"/>
                          <a:pt x="3039762" y="2308324"/>
                        </a:cubicBezTo>
                        <a:cubicBezTo>
                          <a:pt x="1918512" y="2423360"/>
                          <a:pt x="883204" y="2406060"/>
                          <a:pt x="0" y="2308324"/>
                        </a:cubicBezTo>
                        <a:cubicBezTo>
                          <a:pt x="-86342" y="1848853"/>
                          <a:pt x="-129086" y="918563"/>
                          <a:pt x="0" y="0"/>
                        </a:cubicBezTo>
                        <a:close/>
                      </a:path>
                    </a:pathLst>
                  </a:custGeom>
                  <ask:type>
                    <ask:lineSketchNone/>
                  </ask:type>
                </ask:lineSketchStyleProps>
              </a:ext>
            </a:extLst>
          </a:ln>
        </p:spPr>
        <p:txBody>
          <a:bodyPr wrap="square" rtlCol="0">
            <a:spAutoFit/>
          </a:bodyPr>
          <a:lstStyle/>
          <a:p>
            <a:pPr algn="ctr"/>
            <a:r>
              <a:rPr lang="en-AU" b="1" dirty="0"/>
              <a:t>2</a:t>
            </a:r>
            <a:r>
              <a:rPr lang="en-AU" b="1" baseline="30000" dirty="0"/>
              <a:t>nd</a:t>
            </a:r>
            <a:r>
              <a:rPr lang="en-AU" b="1" dirty="0"/>
              <a:t> Person</a:t>
            </a:r>
          </a:p>
          <a:p>
            <a:pPr algn="ctr"/>
            <a:r>
              <a:rPr lang="en-AU" i="1" dirty="0"/>
              <a:t>You, your, yours</a:t>
            </a:r>
          </a:p>
          <a:p>
            <a:pPr algn="ctr"/>
            <a:endParaRPr lang="en-AU" dirty="0"/>
          </a:p>
          <a:p>
            <a:pPr algn="ctr"/>
            <a:r>
              <a:rPr lang="en-AU" u="sng" dirty="0"/>
              <a:t>You</a:t>
            </a:r>
            <a:r>
              <a:rPr lang="en-AU" dirty="0"/>
              <a:t> want to build a snowman, but </a:t>
            </a:r>
            <a:r>
              <a:rPr lang="en-AU" u="sng" dirty="0"/>
              <a:t>your</a:t>
            </a:r>
            <a:r>
              <a:rPr lang="en-AU" dirty="0"/>
              <a:t> sister does not want to play with </a:t>
            </a:r>
            <a:r>
              <a:rPr lang="en-AU" u="sng" dirty="0"/>
              <a:t>you.</a:t>
            </a:r>
          </a:p>
          <a:p>
            <a:pPr algn="ctr"/>
            <a:endParaRPr lang="en-AU" dirty="0"/>
          </a:p>
        </p:txBody>
      </p:sp>
      <p:sp>
        <p:nvSpPr>
          <p:cNvPr id="13" name="TextBox 12">
            <a:extLst>
              <a:ext uri="{FF2B5EF4-FFF2-40B4-BE49-F238E27FC236}">
                <a16:creationId xmlns:a16="http://schemas.microsoft.com/office/drawing/2014/main" id="{5DB64371-C4E0-6A10-60F5-B96CBA01DBF0}"/>
              </a:ext>
            </a:extLst>
          </p:cNvPr>
          <p:cNvSpPr txBox="1"/>
          <p:nvPr/>
        </p:nvSpPr>
        <p:spPr>
          <a:xfrm>
            <a:off x="522888" y="153000"/>
            <a:ext cx="3039762" cy="3168000"/>
          </a:xfrm>
          <a:custGeom>
            <a:avLst/>
            <a:gdLst>
              <a:gd name="connsiteX0" fmla="*/ 0 w 3039762"/>
              <a:gd name="connsiteY0" fmla="*/ 488087 h 2928461"/>
              <a:gd name="connsiteX1" fmla="*/ 488087 w 3039762"/>
              <a:gd name="connsiteY1" fmla="*/ 0 h 2928461"/>
              <a:gd name="connsiteX2" fmla="*/ 506627 w 3039762"/>
              <a:gd name="connsiteY2" fmla="*/ 0 h 2928461"/>
              <a:gd name="connsiteX3" fmla="*/ 506627 w 3039762"/>
              <a:gd name="connsiteY3" fmla="*/ 0 h 2928461"/>
              <a:gd name="connsiteX4" fmla="*/ 1266568 w 3039762"/>
              <a:gd name="connsiteY4" fmla="*/ 0 h 2928461"/>
              <a:gd name="connsiteX5" fmla="*/ 2551675 w 3039762"/>
              <a:gd name="connsiteY5" fmla="*/ 0 h 2928461"/>
              <a:gd name="connsiteX6" fmla="*/ 3039762 w 3039762"/>
              <a:gd name="connsiteY6" fmla="*/ 488087 h 2928461"/>
              <a:gd name="connsiteX7" fmla="*/ 3039762 w 3039762"/>
              <a:gd name="connsiteY7" fmla="*/ 1708269 h 2928461"/>
              <a:gd name="connsiteX8" fmla="*/ 3039762 w 3039762"/>
              <a:gd name="connsiteY8" fmla="*/ 1708269 h 2928461"/>
              <a:gd name="connsiteX9" fmla="*/ 3039762 w 3039762"/>
              <a:gd name="connsiteY9" fmla="*/ 2440384 h 2928461"/>
              <a:gd name="connsiteX10" fmla="*/ 3039762 w 3039762"/>
              <a:gd name="connsiteY10" fmla="*/ 2440374 h 2928461"/>
              <a:gd name="connsiteX11" fmla="*/ 2551675 w 3039762"/>
              <a:gd name="connsiteY11" fmla="*/ 2928461 h 2928461"/>
              <a:gd name="connsiteX12" fmla="*/ 1266568 w 3039762"/>
              <a:gd name="connsiteY12" fmla="*/ 2928461 h 2928461"/>
              <a:gd name="connsiteX13" fmla="*/ 1121368 w 3039762"/>
              <a:gd name="connsiteY13" fmla="*/ 3442787 h 2928461"/>
              <a:gd name="connsiteX14" fmla="*/ 506627 w 3039762"/>
              <a:gd name="connsiteY14" fmla="*/ 2928461 h 2928461"/>
              <a:gd name="connsiteX15" fmla="*/ 488087 w 3039762"/>
              <a:gd name="connsiteY15" fmla="*/ 2928461 h 2928461"/>
              <a:gd name="connsiteX16" fmla="*/ 0 w 3039762"/>
              <a:gd name="connsiteY16" fmla="*/ 2440374 h 2928461"/>
              <a:gd name="connsiteX17" fmla="*/ 0 w 3039762"/>
              <a:gd name="connsiteY17" fmla="*/ 2440384 h 2928461"/>
              <a:gd name="connsiteX18" fmla="*/ 0 w 3039762"/>
              <a:gd name="connsiteY18" fmla="*/ 1708269 h 2928461"/>
              <a:gd name="connsiteX19" fmla="*/ 0 w 3039762"/>
              <a:gd name="connsiteY19" fmla="*/ 1708269 h 2928461"/>
              <a:gd name="connsiteX20" fmla="*/ 0 w 3039762"/>
              <a:gd name="connsiteY20" fmla="*/ 488087 h 2928461"/>
              <a:gd name="connsiteX0" fmla="*/ 0 w 3039762"/>
              <a:gd name="connsiteY0" fmla="*/ 488087 h 3442787"/>
              <a:gd name="connsiteX1" fmla="*/ 488087 w 3039762"/>
              <a:gd name="connsiteY1" fmla="*/ 0 h 3442787"/>
              <a:gd name="connsiteX2" fmla="*/ 506627 w 3039762"/>
              <a:gd name="connsiteY2" fmla="*/ 0 h 3442787"/>
              <a:gd name="connsiteX3" fmla="*/ 506627 w 3039762"/>
              <a:gd name="connsiteY3" fmla="*/ 0 h 3442787"/>
              <a:gd name="connsiteX4" fmla="*/ 1266568 w 3039762"/>
              <a:gd name="connsiteY4" fmla="*/ 0 h 3442787"/>
              <a:gd name="connsiteX5" fmla="*/ 2551675 w 3039762"/>
              <a:gd name="connsiteY5" fmla="*/ 0 h 3442787"/>
              <a:gd name="connsiteX6" fmla="*/ 3039762 w 3039762"/>
              <a:gd name="connsiteY6" fmla="*/ 488087 h 3442787"/>
              <a:gd name="connsiteX7" fmla="*/ 3039762 w 3039762"/>
              <a:gd name="connsiteY7" fmla="*/ 1708269 h 3442787"/>
              <a:gd name="connsiteX8" fmla="*/ 3039762 w 3039762"/>
              <a:gd name="connsiteY8" fmla="*/ 1708269 h 3442787"/>
              <a:gd name="connsiteX9" fmla="*/ 3039762 w 3039762"/>
              <a:gd name="connsiteY9" fmla="*/ 2440384 h 3442787"/>
              <a:gd name="connsiteX10" fmla="*/ 3039762 w 3039762"/>
              <a:gd name="connsiteY10" fmla="*/ 2440374 h 3442787"/>
              <a:gd name="connsiteX11" fmla="*/ 2551675 w 3039762"/>
              <a:gd name="connsiteY11" fmla="*/ 2928461 h 3442787"/>
              <a:gd name="connsiteX12" fmla="*/ 1266568 w 3039762"/>
              <a:gd name="connsiteY12" fmla="*/ 2928461 h 3442787"/>
              <a:gd name="connsiteX13" fmla="*/ 1121368 w 3039762"/>
              <a:gd name="connsiteY13" fmla="*/ 3442787 h 3442787"/>
              <a:gd name="connsiteX14" fmla="*/ 892390 w 3039762"/>
              <a:gd name="connsiteY14" fmla="*/ 2933223 h 3442787"/>
              <a:gd name="connsiteX15" fmla="*/ 488087 w 3039762"/>
              <a:gd name="connsiteY15" fmla="*/ 2928461 h 3442787"/>
              <a:gd name="connsiteX16" fmla="*/ 0 w 3039762"/>
              <a:gd name="connsiteY16" fmla="*/ 2440374 h 3442787"/>
              <a:gd name="connsiteX17" fmla="*/ 0 w 3039762"/>
              <a:gd name="connsiteY17" fmla="*/ 2440384 h 3442787"/>
              <a:gd name="connsiteX18" fmla="*/ 0 w 3039762"/>
              <a:gd name="connsiteY18" fmla="*/ 1708269 h 3442787"/>
              <a:gd name="connsiteX19" fmla="*/ 0 w 3039762"/>
              <a:gd name="connsiteY19" fmla="*/ 1708269 h 3442787"/>
              <a:gd name="connsiteX20" fmla="*/ 0 w 3039762"/>
              <a:gd name="connsiteY20" fmla="*/ 488087 h 344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762" h="3442787">
                <a:moveTo>
                  <a:pt x="0" y="488087"/>
                </a:moveTo>
                <a:cubicBezTo>
                  <a:pt x="0" y="218524"/>
                  <a:pt x="218524" y="0"/>
                  <a:pt x="488087" y="0"/>
                </a:cubicBezTo>
                <a:lnTo>
                  <a:pt x="506627" y="0"/>
                </a:lnTo>
                <a:lnTo>
                  <a:pt x="506627" y="0"/>
                </a:lnTo>
                <a:lnTo>
                  <a:pt x="1266568" y="0"/>
                </a:lnTo>
                <a:lnTo>
                  <a:pt x="2551675" y="0"/>
                </a:lnTo>
                <a:cubicBezTo>
                  <a:pt x="2821238" y="0"/>
                  <a:pt x="3039762" y="218524"/>
                  <a:pt x="3039762" y="488087"/>
                </a:cubicBezTo>
                <a:lnTo>
                  <a:pt x="3039762" y="1708269"/>
                </a:lnTo>
                <a:lnTo>
                  <a:pt x="3039762" y="1708269"/>
                </a:lnTo>
                <a:lnTo>
                  <a:pt x="3039762" y="2440384"/>
                </a:lnTo>
                <a:lnTo>
                  <a:pt x="3039762" y="2440374"/>
                </a:lnTo>
                <a:cubicBezTo>
                  <a:pt x="3039762" y="2709937"/>
                  <a:pt x="2821238" y="2928461"/>
                  <a:pt x="2551675" y="2928461"/>
                </a:cubicBezTo>
                <a:lnTo>
                  <a:pt x="1266568" y="2928461"/>
                </a:lnTo>
                <a:lnTo>
                  <a:pt x="1121368" y="3442787"/>
                </a:lnTo>
                <a:lnTo>
                  <a:pt x="892390" y="2933223"/>
                </a:lnTo>
                <a:cubicBezTo>
                  <a:pt x="886210" y="2933223"/>
                  <a:pt x="494267" y="2928461"/>
                  <a:pt x="488087" y="2928461"/>
                </a:cubicBezTo>
                <a:cubicBezTo>
                  <a:pt x="218524" y="2928461"/>
                  <a:pt x="0" y="2709937"/>
                  <a:pt x="0" y="2440374"/>
                </a:cubicBezTo>
                <a:lnTo>
                  <a:pt x="0" y="2440384"/>
                </a:lnTo>
                <a:lnTo>
                  <a:pt x="0" y="1708269"/>
                </a:lnTo>
                <a:lnTo>
                  <a:pt x="0" y="1708269"/>
                </a:lnTo>
                <a:lnTo>
                  <a:pt x="0" y="488087"/>
                </a:lnTo>
                <a:close/>
              </a:path>
            </a:pathLst>
          </a:custGeom>
          <a:solidFill>
            <a:schemeClr val="accent2">
              <a:lumMod val="20000"/>
              <a:lumOff val="80000"/>
            </a:schemeClr>
          </a:solidFill>
          <a:ln w="28575">
            <a:solidFill>
              <a:schemeClr val="accent2">
                <a:lumMod val="75000"/>
              </a:schemeClr>
            </a:solidFill>
            <a:extLst>
              <a:ext uri="{C807C97D-BFC1-408E-A445-0C87EB9F89A2}">
                <ask:lineSketchStyleProps xmlns:ask="http://schemas.microsoft.com/office/drawing/2018/sketchyshapes" sd="3330767203">
                  <a:custGeom>
                    <a:avLst/>
                    <a:gdLst>
                      <a:gd name="connsiteX0" fmla="*/ 0 w 3039762"/>
                      <a:gd name="connsiteY0" fmla="*/ 464441 h 3276000"/>
                      <a:gd name="connsiteX1" fmla="*/ 488087 w 3039762"/>
                      <a:gd name="connsiteY1" fmla="*/ 0 h 3276000"/>
                      <a:gd name="connsiteX2" fmla="*/ 506627 w 3039762"/>
                      <a:gd name="connsiteY2" fmla="*/ 0 h 3276000"/>
                      <a:gd name="connsiteX3" fmla="*/ 506627 w 3039762"/>
                      <a:gd name="connsiteY3" fmla="*/ 0 h 3276000"/>
                      <a:gd name="connsiteX4" fmla="*/ 878998 w 3039762"/>
                      <a:gd name="connsiteY4" fmla="*/ 0 h 3276000"/>
                      <a:gd name="connsiteX5" fmla="*/ 1266568 w 3039762"/>
                      <a:gd name="connsiteY5" fmla="*/ 0 h 3276000"/>
                      <a:gd name="connsiteX6" fmla="*/ 1921973 w 3039762"/>
                      <a:gd name="connsiteY6" fmla="*/ 0 h 3276000"/>
                      <a:gd name="connsiteX7" fmla="*/ 2551675 w 3039762"/>
                      <a:gd name="connsiteY7" fmla="*/ 0 h 3276000"/>
                      <a:gd name="connsiteX8" fmla="*/ 3039762 w 3039762"/>
                      <a:gd name="connsiteY8" fmla="*/ 464441 h 3276000"/>
                      <a:gd name="connsiteX9" fmla="*/ 3039762 w 3039762"/>
                      <a:gd name="connsiteY9" fmla="*/ 1056587 h 3276000"/>
                      <a:gd name="connsiteX10" fmla="*/ 3039762 w 3039762"/>
                      <a:gd name="connsiteY10" fmla="*/ 1625511 h 3276000"/>
                      <a:gd name="connsiteX11" fmla="*/ 3039762 w 3039762"/>
                      <a:gd name="connsiteY11" fmla="*/ 1625511 h 3276000"/>
                      <a:gd name="connsiteX12" fmla="*/ 3039762 w 3039762"/>
                      <a:gd name="connsiteY12" fmla="*/ 2322158 h 3276000"/>
                      <a:gd name="connsiteX13" fmla="*/ 3039762 w 3039762"/>
                      <a:gd name="connsiteY13" fmla="*/ 2322149 h 3276000"/>
                      <a:gd name="connsiteX14" fmla="*/ 2551675 w 3039762"/>
                      <a:gd name="connsiteY14" fmla="*/ 2786590 h 3276000"/>
                      <a:gd name="connsiteX15" fmla="*/ 1947675 w 3039762"/>
                      <a:gd name="connsiteY15" fmla="*/ 2786590 h 3276000"/>
                      <a:gd name="connsiteX16" fmla="*/ 1266568 w 3039762"/>
                      <a:gd name="connsiteY16" fmla="*/ 2786590 h 3276000"/>
                      <a:gd name="connsiteX17" fmla="*/ 1121368 w 3039762"/>
                      <a:gd name="connsiteY17" fmla="*/ 3276000 h 3276000"/>
                      <a:gd name="connsiteX18" fmla="*/ 892390 w 3039762"/>
                      <a:gd name="connsiteY18" fmla="*/ 2791122 h 3276000"/>
                      <a:gd name="connsiteX19" fmla="*/ 488087 w 3039762"/>
                      <a:gd name="connsiteY19" fmla="*/ 2786590 h 3276000"/>
                      <a:gd name="connsiteX20" fmla="*/ 0 w 3039762"/>
                      <a:gd name="connsiteY20" fmla="*/ 2322149 h 3276000"/>
                      <a:gd name="connsiteX21" fmla="*/ 0 w 3039762"/>
                      <a:gd name="connsiteY21" fmla="*/ 2322158 h 3276000"/>
                      <a:gd name="connsiteX22" fmla="*/ 0 w 3039762"/>
                      <a:gd name="connsiteY22" fmla="*/ 1625511 h 3276000"/>
                      <a:gd name="connsiteX23" fmla="*/ 0 w 3039762"/>
                      <a:gd name="connsiteY23" fmla="*/ 1625511 h 3276000"/>
                      <a:gd name="connsiteX24" fmla="*/ 0 w 3039762"/>
                      <a:gd name="connsiteY24" fmla="*/ 1056587 h 3276000"/>
                      <a:gd name="connsiteX25" fmla="*/ 0 w 3039762"/>
                      <a:gd name="connsiteY25" fmla="*/ 464441 h 32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9762" h="3276000" fill="none" extrusionOk="0">
                        <a:moveTo>
                          <a:pt x="0" y="464441"/>
                        </a:moveTo>
                        <a:cubicBezTo>
                          <a:pt x="36255" y="188814"/>
                          <a:pt x="243680" y="-17699"/>
                          <a:pt x="488087" y="0"/>
                        </a:cubicBezTo>
                        <a:cubicBezTo>
                          <a:pt x="494454" y="-303"/>
                          <a:pt x="501692" y="-202"/>
                          <a:pt x="506627" y="0"/>
                        </a:cubicBezTo>
                        <a:lnTo>
                          <a:pt x="506627" y="0"/>
                        </a:lnTo>
                        <a:cubicBezTo>
                          <a:pt x="648229" y="-13966"/>
                          <a:pt x="757756" y="-9326"/>
                          <a:pt x="878998" y="0"/>
                        </a:cubicBezTo>
                        <a:cubicBezTo>
                          <a:pt x="1000240" y="9326"/>
                          <a:pt x="1092777" y="9737"/>
                          <a:pt x="1266568" y="0"/>
                        </a:cubicBezTo>
                        <a:cubicBezTo>
                          <a:pt x="1512186" y="-9638"/>
                          <a:pt x="1641846" y="23549"/>
                          <a:pt x="1921973" y="0"/>
                        </a:cubicBezTo>
                        <a:cubicBezTo>
                          <a:pt x="2202101" y="-23549"/>
                          <a:pt x="2245635" y="22259"/>
                          <a:pt x="2551675" y="0"/>
                        </a:cubicBezTo>
                        <a:cubicBezTo>
                          <a:pt x="2808995" y="-21998"/>
                          <a:pt x="3050438" y="152998"/>
                          <a:pt x="3039762" y="464441"/>
                        </a:cubicBezTo>
                        <a:cubicBezTo>
                          <a:pt x="3064604" y="644263"/>
                          <a:pt x="3068778" y="798356"/>
                          <a:pt x="3039762" y="1056587"/>
                        </a:cubicBezTo>
                        <a:cubicBezTo>
                          <a:pt x="3010746" y="1314818"/>
                          <a:pt x="3020402" y="1356609"/>
                          <a:pt x="3039762" y="1625511"/>
                        </a:cubicBezTo>
                        <a:lnTo>
                          <a:pt x="3039762" y="1625511"/>
                        </a:lnTo>
                        <a:cubicBezTo>
                          <a:pt x="3073000" y="1962797"/>
                          <a:pt x="3013258" y="2076890"/>
                          <a:pt x="3039762" y="2322158"/>
                        </a:cubicBezTo>
                        <a:lnTo>
                          <a:pt x="3039762" y="2322149"/>
                        </a:lnTo>
                        <a:cubicBezTo>
                          <a:pt x="3042798" y="2638844"/>
                          <a:pt x="2813572" y="2790207"/>
                          <a:pt x="2551675" y="2786590"/>
                        </a:cubicBezTo>
                        <a:cubicBezTo>
                          <a:pt x="2317380" y="2767679"/>
                          <a:pt x="2085218" y="2810006"/>
                          <a:pt x="1947675" y="2786590"/>
                        </a:cubicBezTo>
                        <a:cubicBezTo>
                          <a:pt x="1810132" y="2763174"/>
                          <a:pt x="1477706" y="2810811"/>
                          <a:pt x="1266568" y="2786590"/>
                        </a:cubicBezTo>
                        <a:cubicBezTo>
                          <a:pt x="1231693" y="2912393"/>
                          <a:pt x="1147701" y="3109877"/>
                          <a:pt x="1121368" y="3276000"/>
                        </a:cubicBezTo>
                        <a:cubicBezTo>
                          <a:pt x="1021625" y="3054167"/>
                          <a:pt x="958444" y="2966750"/>
                          <a:pt x="892390" y="2791122"/>
                        </a:cubicBezTo>
                        <a:cubicBezTo>
                          <a:pt x="886652" y="2790941"/>
                          <a:pt x="495559" y="2785848"/>
                          <a:pt x="488087" y="2786590"/>
                        </a:cubicBezTo>
                        <a:cubicBezTo>
                          <a:pt x="235029" y="2838760"/>
                          <a:pt x="-15092" y="2592302"/>
                          <a:pt x="0" y="2322149"/>
                        </a:cubicBezTo>
                        <a:lnTo>
                          <a:pt x="0" y="2322158"/>
                        </a:lnTo>
                        <a:cubicBezTo>
                          <a:pt x="34498" y="2170162"/>
                          <a:pt x="-10263" y="1963264"/>
                          <a:pt x="0" y="1625511"/>
                        </a:cubicBezTo>
                        <a:lnTo>
                          <a:pt x="0" y="1625511"/>
                        </a:lnTo>
                        <a:cubicBezTo>
                          <a:pt x="5680" y="1418395"/>
                          <a:pt x="3399" y="1221702"/>
                          <a:pt x="0" y="1056587"/>
                        </a:cubicBezTo>
                        <a:cubicBezTo>
                          <a:pt x="-3399" y="891472"/>
                          <a:pt x="23648" y="703840"/>
                          <a:pt x="0" y="464441"/>
                        </a:cubicBezTo>
                        <a:close/>
                      </a:path>
                      <a:path w="3039762" h="3276000" stroke="0" extrusionOk="0">
                        <a:moveTo>
                          <a:pt x="0" y="464441"/>
                        </a:moveTo>
                        <a:cubicBezTo>
                          <a:pt x="-11457" y="241878"/>
                          <a:pt x="170269" y="18074"/>
                          <a:pt x="488087" y="0"/>
                        </a:cubicBezTo>
                        <a:cubicBezTo>
                          <a:pt x="492072" y="288"/>
                          <a:pt x="502190" y="-904"/>
                          <a:pt x="506627" y="0"/>
                        </a:cubicBezTo>
                        <a:lnTo>
                          <a:pt x="506627" y="0"/>
                        </a:lnTo>
                        <a:cubicBezTo>
                          <a:pt x="624855" y="17305"/>
                          <a:pt x="795401" y="-15663"/>
                          <a:pt x="894197" y="0"/>
                        </a:cubicBezTo>
                        <a:cubicBezTo>
                          <a:pt x="992993" y="15663"/>
                          <a:pt x="1151623" y="18014"/>
                          <a:pt x="1266568" y="0"/>
                        </a:cubicBezTo>
                        <a:cubicBezTo>
                          <a:pt x="1408492" y="8092"/>
                          <a:pt x="1654664" y="-4302"/>
                          <a:pt x="1883419" y="0"/>
                        </a:cubicBezTo>
                        <a:cubicBezTo>
                          <a:pt x="2112174" y="4302"/>
                          <a:pt x="2388983" y="17753"/>
                          <a:pt x="2551675" y="0"/>
                        </a:cubicBezTo>
                        <a:cubicBezTo>
                          <a:pt x="2813109" y="-60603"/>
                          <a:pt x="3044226" y="199574"/>
                          <a:pt x="3039762" y="464441"/>
                        </a:cubicBezTo>
                        <a:cubicBezTo>
                          <a:pt x="3013932" y="608441"/>
                          <a:pt x="3014240" y="795364"/>
                          <a:pt x="3039762" y="1033365"/>
                        </a:cubicBezTo>
                        <a:cubicBezTo>
                          <a:pt x="3065284" y="1271366"/>
                          <a:pt x="3048873" y="1365763"/>
                          <a:pt x="3039762" y="1625511"/>
                        </a:cubicBezTo>
                        <a:lnTo>
                          <a:pt x="3039762" y="1625511"/>
                        </a:lnTo>
                        <a:cubicBezTo>
                          <a:pt x="3012895" y="1953243"/>
                          <a:pt x="3067327" y="2101838"/>
                          <a:pt x="3039762" y="2322158"/>
                        </a:cubicBezTo>
                        <a:lnTo>
                          <a:pt x="3039762" y="2322149"/>
                        </a:lnTo>
                        <a:cubicBezTo>
                          <a:pt x="3038209" y="2550384"/>
                          <a:pt x="2793249" y="2730399"/>
                          <a:pt x="2551675" y="2786590"/>
                        </a:cubicBezTo>
                        <a:cubicBezTo>
                          <a:pt x="2244881" y="2811921"/>
                          <a:pt x="2141586" y="2785520"/>
                          <a:pt x="1896270" y="2786590"/>
                        </a:cubicBezTo>
                        <a:cubicBezTo>
                          <a:pt x="1650955" y="2787660"/>
                          <a:pt x="1401343" y="2790857"/>
                          <a:pt x="1266568" y="2786590"/>
                        </a:cubicBezTo>
                        <a:cubicBezTo>
                          <a:pt x="1241790" y="2936867"/>
                          <a:pt x="1172199" y="3118000"/>
                          <a:pt x="1121368" y="3276000"/>
                        </a:cubicBezTo>
                        <a:cubicBezTo>
                          <a:pt x="1007392" y="3081315"/>
                          <a:pt x="971462" y="2898697"/>
                          <a:pt x="892390" y="2791122"/>
                        </a:cubicBezTo>
                        <a:cubicBezTo>
                          <a:pt x="885227" y="2790239"/>
                          <a:pt x="493849" y="2787018"/>
                          <a:pt x="488087" y="2786590"/>
                        </a:cubicBezTo>
                        <a:cubicBezTo>
                          <a:pt x="250111" y="2766731"/>
                          <a:pt x="3666" y="2620923"/>
                          <a:pt x="0" y="2322149"/>
                        </a:cubicBezTo>
                        <a:lnTo>
                          <a:pt x="0" y="2322158"/>
                        </a:lnTo>
                        <a:cubicBezTo>
                          <a:pt x="-10648" y="2038834"/>
                          <a:pt x="-31932" y="1804343"/>
                          <a:pt x="0" y="1625511"/>
                        </a:cubicBezTo>
                        <a:lnTo>
                          <a:pt x="0" y="1625511"/>
                        </a:lnTo>
                        <a:cubicBezTo>
                          <a:pt x="1800" y="1420003"/>
                          <a:pt x="-22821" y="1274478"/>
                          <a:pt x="0" y="1021755"/>
                        </a:cubicBezTo>
                        <a:cubicBezTo>
                          <a:pt x="22821" y="769032"/>
                          <a:pt x="-6378" y="661425"/>
                          <a:pt x="0" y="464441"/>
                        </a:cubicBezTo>
                        <a:close/>
                      </a:path>
                    </a:pathLst>
                  </a:custGeom>
                  <ask:type>
                    <ask:lineSketchNone/>
                  </ask:type>
                </ask:lineSketchStyleProps>
              </a:ext>
            </a:extLst>
          </a:ln>
        </p:spPr>
        <p:txBody>
          <a:bodyPr wrap="square" rtlCol="0">
            <a:spAutoFit/>
          </a:bodyPr>
          <a:lstStyle/>
          <a:p>
            <a:pPr algn="ctr"/>
            <a:r>
              <a:rPr lang="en-AU" b="1" dirty="0"/>
              <a:t>1</a:t>
            </a:r>
            <a:r>
              <a:rPr lang="en-AU" b="1" baseline="30000" dirty="0"/>
              <a:t>st</a:t>
            </a:r>
            <a:r>
              <a:rPr lang="en-AU" b="1" dirty="0"/>
              <a:t> Person</a:t>
            </a:r>
          </a:p>
          <a:p>
            <a:pPr algn="ctr"/>
            <a:r>
              <a:rPr lang="en-AU" i="1" dirty="0"/>
              <a:t>I, me, my, we, us</a:t>
            </a:r>
          </a:p>
          <a:p>
            <a:pPr algn="ctr"/>
            <a:endParaRPr lang="en-AU" dirty="0"/>
          </a:p>
          <a:p>
            <a:pPr algn="ctr"/>
            <a:r>
              <a:rPr lang="en-GB" sz="1700" dirty="0"/>
              <a:t>If someone told </a:t>
            </a:r>
            <a:r>
              <a:rPr lang="en-GB" sz="1700" u="sng" dirty="0"/>
              <a:t>me</a:t>
            </a:r>
            <a:r>
              <a:rPr lang="en-GB" sz="1700" dirty="0"/>
              <a:t> to hop on one foot all day, </a:t>
            </a:r>
            <a:r>
              <a:rPr lang="en-GB" sz="1700" u="sng" dirty="0"/>
              <a:t>I'd</a:t>
            </a:r>
            <a:r>
              <a:rPr lang="en-GB" sz="1700" dirty="0"/>
              <a:t> have to do it. If you commanded </a:t>
            </a:r>
            <a:r>
              <a:rPr lang="en-GB" sz="1700" u="sng" dirty="0"/>
              <a:t>me</a:t>
            </a:r>
            <a:r>
              <a:rPr lang="en-GB" sz="1700" dirty="0"/>
              <a:t> to cut off </a:t>
            </a:r>
            <a:r>
              <a:rPr lang="en-GB" sz="1700" u="sng" dirty="0"/>
              <a:t>my</a:t>
            </a:r>
            <a:r>
              <a:rPr lang="en-GB" sz="1700" dirty="0"/>
              <a:t> own head, </a:t>
            </a:r>
            <a:r>
              <a:rPr lang="en-GB" sz="1700" u="sng" dirty="0"/>
              <a:t>I'd</a:t>
            </a:r>
            <a:r>
              <a:rPr lang="en-GB" sz="1700" dirty="0"/>
              <a:t> have to do it. </a:t>
            </a:r>
            <a:r>
              <a:rPr lang="en-GB" sz="1700" u="sng" dirty="0"/>
              <a:t>I</a:t>
            </a:r>
            <a:r>
              <a:rPr lang="en-GB" sz="1700" dirty="0"/>
              <a:t> am in danger at every moment.</a:t>
            </a:r>
            <a:r>
              <a:rPr lang="en-AU" sz="1700" dirty="0"/>
              <a:t> </a:t>
            </a:r>
          </a:p>
        </p:txBody>
      </p:sp>
    </p:spTree>
    <p:extLst>
      <p:ext uri="{BB962C8B-B14F-4D97-AF65-F5344CB8AC3E}">
        <p14:creationId xmlns:p14="http://schemas.microsoft.com/office/powerpoint/2010/main" val="101577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D7B937-CB13-4B07-86C7-100C6CBDC537}"/>
              </a:ext>
            </a:extLst>
          </p:cNvPr>
          <p:cNvPicPr>
            <a:picLocks noChangeAspect="1"/>
          </p:cNvPicPr>
          <p:nvPr/>
        </p:nvPicPr>
        <p:blipFill>
          <a:blip r:embed="rId2"/>
          <a:stretch>
            <a:fillRect/>
          </a:stretch>
        </p:blipFill>
        <p:spPr>
          <a:xfrm>
            <a:off x="566744" y="637706"/>
            <a:ext cx="6579910" cy="3470903"/>
          </a:xfrm>
          <a:prstGeom prst="rect">
            <a:avLst/>
          </a:prstGeom>
        </p:spPr>
      </p:pic>
      <p:sp>
        <p:nvSpPr>
          <p:cNvPr id="38"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2A8127-6F13-4D53-A609-2B09BF7515B7}"/>
              </a:ext>
            </a:extLst>
          </p:cNvPr>
          <p:cNvSpPr>
            <a:spLocks noGrp="1"/>
          </p:cNvSpPr>
          <p:nvPr>
            <p:ph type="title"/>
          </p:nvPr>
        </p:nvSpPr>
        <p:spPr>
          <a:xfrm>
            <a:off x="524256" y="4765963"/>
            <a:ext cx="6594189" cy="1625210"/>
          </a:xfrm>
        </p:spPr>
        <p:txBody>
          <a:bodyPr>
            <a:normAutofit/>
          </a:bodyPr>
          <a:lstStyle/>
          <a:p>
            <a:r>
              <a:rPr lang="en-AU" dirty="0">
                <a:solidFill>
                  <a:srgbClr val="FFFFFF"/>
                </a:solidFill>
              </a:rPr>
              <a:t>Point of View</a:t>
            </a:r>
          </a:p>
        </p:txBody>
      </p:sp>
      <p:sp>
        <p:nvSpPr>
          <p:cNvPr id="3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D8F52A-4E71-4F53-9A74-3410192FA66F}"/>
              </a:ext>
            </a:extLst>
          </p:cNvPr>
          <p:cNvSpPr>
            <a:spLocks noGrp="1"/>
          </p:cNvSpPr>
          <p:nvPr>
            <p:ph idx="1"/>
          </p:nvPr>
        </p:nvSpPr>
        <p:spPr>
          <a:xfrm>
            <a:off x="8029319" y="917725"/>
            <a:ext cx="3424739" cy="4852362"/>
          </a:xfrm>
        </p:spPr>
        <p:txBody>
          <a:bodyPr anchor="ctr">
            <a:normAutofit/>
          </a:bodyPr>
          <a:lstStyle/>
          <a:p>
            <a:r>
              <a:rPr lang="en-AU" sz="2000" dirty="0">
                <a:solidFill>
                  <a:srgbClr val="FFFFFF"/>
                </a:solidFill>
              </a:rPr>
              <a:t>Who’s telling the story?</a:t>
            </a:r>
          </a:p>
          <a:p>
            <a:r>
              <a:rPr lang="en-AU" sz="2000" dirty="0">
                <a:solidFill>
                  <a:srgbClr val="FFFFFF"/>
                </a:solidFill>
              </a:rPr>
              <a:t>Three most common points of view are:</a:t>
            </a:r>
          </a:p>
          <a:p>
            <a:pPr lvl="1"/>
            <a:r>
              <a:rPr lang="en-AU" sz="1600" dirty="0">
                <a:solidFill>
                  <a:srgbClr val="FFFFFF"/>
                </a:solidFill>
              </a:rPr>
              <a:t>First person</a:t>
            </a:r>
          </a:p>
          <a:p>
            <a:pPr lvl="1"/>
            <a:r>
              <a:rPr lang="en-AU" sz="1600" dirty="0">
                <a:solidFill>
                  <a:srgbClr val="FFFFFF"/>
                </a:solidFill>
              </a:rPr>
              <a:t>Second person</a:t>
            </a:r>
          </a:p>
          <a:p>
            <a:pPr lvl="1"/>
            <a:r>
              <a:rPr lang="en-AU" sz="1600" dirty="0">
                <a:solidFill>
                  <a:srgbClr val="FFFFFF"/>
                </a:solidFill>
              </a:rPr>
              <a:t>Third person</a:t>
            </a:r>
          </a:p>
        </p:txBody>
      </p:sp>
    </p:spTree>
    <p:extLst>
      <p:ext uri="{BB962C8B-B14F-4D97-AF65-F5344CB8AC3E}">
        <p14:creationId xmlns:p14="http://schemas.microsoft.com/office/powerpoint/2010/main" val="325456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B47D12-C132-9A6D-5018-0FF821080B53}"/>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55" name="Rectangle 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9161B2-16E8-4555-9325-65B66EE68D28}"/>
              </a:ext>
            </a:extLst>
          </p:cNvPr>
          <p:cNvSpPr>
            <a:spLocks noGrp="1"/>
          </p:cNvSpPr>
          <p:nvPr>
            <p:ph type="title"/>
          </p:nvPr>
        </p:nvSpPr>
        <p:spPr>
          <a:xfrm>
            <a:off x="838200" y="365125"/>
            <a:ext cx="3822189" cy="1899912"/>
          </a:xfrm>
        </p:spPr>
        <p:txBody>
          <a:bodyPr>
            <a:normAutofit/>
          </a:bodyPr>
          <a:lstStyle/>
          <a:p>
            <a:r>
              <a:rPr lang="en-AU" sz="4000"/>
              <a:t>Perspective</a:t>
            </a:r>
          </a:p>
        </p:txBody>
      </p:sp>
      <p:sp>
        <p:nvSpPr>
          <p:cNvPr id="3" name="Content Placeholder 2">
            <a:extLst>
              <a:ext uri="{FF2B5EF4-FFF2-40B4-BE49-F238E27FC236}">
                <a16:creationId xmlns:a16="http://schemas.microsoft.com/office/drawing/2014/main" id="{111FC056-3651-45B8-913C-81DD5FD0B764}"/>
              </a:ext>
            </a:extLst>
          </p:cNvPr>
          <p:cNvSpPr>
            <a:spLocks noGrp="1"/>
          </p:cNvSpPr>
          <p:nvPr>
            <p:ph idx="1"/>
          </p:nvPr>
        </p:nvSpPr>
        <p:spPr>
          <a:xfrm>
            <a:off x="838200" y="2434201"/>
            <a:ext cx="3822189" cy="3742762"/>
          </a:xfrm>
        </p:spPr>
        <p:txBody>
          <a:bodyPr>
            <a:normAutofit lnSpcReduction="10000"/>
          </a:bodyPr>
          <a:lstStyle/>
          <a:p>
            <a:r>
              <a:rPr lang="en-AU" sz="1900" dirty="0"/>
              <a:t>Two different people can look at the same picture and see two different things.</a:t>
            </a:r>
          </a:p>
          <a:p>
            <a:r>
              <a:rPr lang="en-AU" sz="1900" dirty="0"/>
              <a:t>Looking from a different perspective is like looking through different lenses in a pair of glasses</a:t>
            </a:r>
          </a:p>
          <a:p>
            <a:r>
              <a:rPr lang="en-AU" sz="1900" dirty="0"/>
              <a:t>Your perspective is influenced by things like:</a:t>
            </a:r>
          </a:p>
          <a:p>
            <a:pPr lvl="1"/>
            <a:r>
              <a:rPr lang="en-AU" sz="1500" dirty="0"/>
              <a:t>Past experiences</a:t>
            </a:r>
          </a:p>
          <a:p>
            <a:pPr lvl="1"/>
            <a:r>
              <a:rPr lang="en-AU" sz="1500" dirty="0"/>
              <a:t>Culture &amp; country</a:t>
            </a:r>
          </a:p>
          <a:p>
            <a:pPr lvl="1"/>
            <a:r>
              <a:rPr lang="en-AU" sz="1500" dirty="0"/>
              <a:t>Parents and upbringing</a:t>
            </a:r>
          </a:p>
          <a:p>
            <a:pPr lvl="1"/>
            <a:r>
              <a:rPr lang="en-AU" sz="1500" dirty="0"/>
              <a:t>Religious beliefs</a:t>
            </a:r>
          </a:p>
          <a:p>
            <a:pPr lvl="1"/>
            <a:r>
              <a:rPr lang="en-AU" sz="1500" dirty="0"/>
              <a:t>Education</a:t>
            </a:r>
          </a:p>
          <a:p>
            <a:pPr lvl="1"/>
            <a:r>
              <a:rPr lang="en-AU" sz="1500" dirty="0"/>
              <a:t>Character traits</a:t>
            </a:r>
          </a:p>
        </p:txBody>
      </p:sp>
    </p:spTree>
    <p:extLst>
      <p:ext uri="{BB962C8B-B14F-4D97-AF65-F5344CB8AC3E}">
        <p14:creationId xmlns:p14="http://schemas.microsoft.com/office/powerpoint/2010/main" val="426672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Chart&#10;&#10;Description automatically generated with low confidence">
            <a:extLst>
              <a:ext uri="{FF2B5EF4-FFF2-40B4-BE49-F238E27FC236}">
                <a16:creationId xmlns:a16="http://schemas.microsoft.com/office/drawing/2014/main" id="{C9BDE7D9-08A4-2FCC-5BFD-908454141E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61" b="11201"/>
          <a:stretch/>
        </p:blipFill>
        <p:spPr>
          <a:xfrm>
            <a:off x="20" y="1282"/>
            <a:ext cx="12191980" cy="6856718"/>
          </a:xfrm>
          <a:prstGeom prst="rect">
            <a:avLst/>
          </a:prstGeom>
        </p:spPr>
      </p:pic>
    </p:spTree>
    <p:extLst>
      <p:ext uri="{BB962C8B-B14F-4D97-AF65-F5344CB8AC3E}">
        <p14:creationId xmlns:p14="http://schemas.microsoft.com/office/powerpoint/2010/main" val="3200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2D2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5C6D7-EDC7-4BA9-3AAF-7B2AB2338F1E}"/>
              </a:ext>
            </a:extLst>
          </p:cNvPr>
          <p:cNvSpPr>
            <a:spLocks noGrp="1"/>
          </p:cNvSpPr>
          <p:nvPr>
            <p:ph idx="1"/>
          </p:nvPr>
        </p:nvSpPr>
        <p:spPr>
          <a:xfrm>
            <a:off x="565951" y="1304372"/>
            <a:ext cx="3212526" cy="604007"/>
          </a:xfrm>
        </p:spPr>
        <p:txBody>
          <a:bodyPr>
            <a:normAutofit/>
          </a:bodyPr>
          <a:lstStyle/>
          <a:p>
            <a:pPr marL="0" indent="0">
              <a:buNone/>
            </a:pPr>
            <a:r>
              <a:rPr lang="en-AU" sz="2000" dirty="0">
                <a:solidFill>
                  <a:schemeClr val="bg1"/>
                </a:solidFill>
                <a:latin typeface="Amasis MT Pro Black" panose="02040A04050005020304" pitchFamily="18" charset="0"/>
              </a:rPr>
              <a:t>What Lee Crab saw…</a:t>
            </a:r>
          </a:p>
        </p:txBody>
      </p:sp>
      <p:pic>
        <p:nvPicPr>
          <p:cNvPr id="1026" name="Picture 2">
            <a:extLst>
              <a:ext uri="{FF2B5EF4-FFF2-40B4-BE49-F238E27FC236}">
                <a16:creationId xmlns:a16="http://schemas.microsoft.com/office/drawing/2014/main" id="{E79A15FC-3559-CA9A-F7C8-A489AF532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9" t="2424" r="11388" b="6398"/>
          <a:stretch/>
        </p:blipFill>
        <p:spPr bwMode="auto">
          <a:xfrm>
            <a:off x="3793836" y="-53597"/>
            <a:ext cx="4604328" cy="6911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B242BA-BC14-872D-369D-F5F6ECB41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60" r="11388" b="5324"/>
          <a:stretch/>
        </p:blipFill>
        <p:spPr bwMode="auto">
          <a:xfrm>
            <a:off x="642366" y="1683334"/>
            <a:ext cx="2574636" cy="3862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EC0D399-894B-3BBF-0C50-35D6F78D3F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2" t="1582" r="10669" b="8822"/>
          <a:stretch/>
        </p:blipFill>
        <p:spPr bwMode="auto">
          <a:xfrm>
            <a:off x="8974998" y="1683334"/>
            <a:ext cx="2651051" cy="400820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967B4DF-566A-9A9B-9B5E-52D54D61CB15}"/>
              </a:ext>
            </a:extLst>
          </p:cNvPr>
          <p:cNvSpPr txBox="1">
            <a:spLocks/>
          </p:cNvSpPr>
          <p:nvPr/>
        </p:nvSpPr>
        <p:spPr>
          <a:xfrm>
            <a:off x="8862203" y="1325228"/>
            <a:ext cx="2763846" cy="476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dirty="0">
                <a:solidFill>
                  <a:schemeClr val="bg1"/>
                </a:solidFill>
                <a:latin typeface="Amasis MT Pro Black" panose="02040A04050005020304" pitchFamily="18" charset="0"/>
              </a:rPr>
              <a:t>What Oriana saw…</a:t>
            </a:r>
          </a:p>
        </p:txBody>
      </p:sp>
      <p:sp>
        <p:nvSpPr>
          <p:cNvPr id="9" name="Content Placeholder 2">
            <a:extLst>
              <a:ext uri="{FF2B5EF4-FFF2-40B4-BE49-F238E27FC236}">
                <a16:creationId xmlns:a16="http://schemas.microsoft.com/office/drawing/2014/main" id="{22420A56-558C-67CA-3998-70C6142BB5D2}"/>
              </a:ext>
            </a:extLst>
          </p:cNvPr>
          <p:cNvSpPr txBox="1">
            <a:spLocks/>
          </p:cNvSpPr>
          <p:nvPr/>
        </p:nvSpPr>
        <p:spPr>
          <a:xfrm>
            <a:off x="3877726" y="58723"/>
            <a:ext cx="3202410" cy="60400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Amasis MT Pro Black" panose="02040A04050005020304" pitchFamily="18" charset="0"/>
              </a:rPr>
              <a:t>What Arthur saw…</a:t>
            </a:r>
          </a:p>
        </p:txBody>
      </p:sp>
    </p:spTree>
    <p:extLst>
      <p:ext uri="{BB962C8B-B14F-4D97-AF65-F5344CB8AC3E}">
        <p14:creationId xmlns:p14="http://schemas.microsoft.com/office/powerpoint/2010/main" val="4646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106C-02AC-495D-9FA8-F2E9D3437FB4}"/>
              </a:ext>
            </a:extLst>
          </p:cNvPr>
          <p:cNvSpPr>
            <a:spLocks noGrp="1"/>
          </p:cNvSpPr>
          <p:nvPr>
            <p:ph type="title"/>
          </p:nvPr>
        </p:nvSpPr>
        <p:spPr>
          <a:xfrm>
            <a:off x="801099" y="1396289"/>
            <a:ext cx="5006336" cy="1325563"/>
          </a:xfrm>
        </p:spPr>
        <p:txBody>
          <a:bodyPr>
            <a:normAutofit/>
          </a:bodyPr>
          <a:lstStyle/>
          <a:p>
            <a:r>
              <a:rPr lang="en-AU"/>
              <a:t>Perspective Example</a:t>
            </a:r>
            <a:endParaRPr lang="en-AU" dirty="0"/>
          </a:p>
        </p:txBody>
      </p:sp>
      <p:sp>
        <p:nvSpPr>
          <p:cNvPr id="3" name="Content Placeholder 2">
            <a:extLst>
              <a:ext uri="{FF2B5EF4-FFF2-40B4-BE49-F238E27FC236}">
                <a16:creationId xmlns:a16="http://schemas.microsoft.com/office/drawing/2014/main" id="{9EAEEDFB-A832-4876-BA6A-F4F56B25AD5F}"/>
              </a:ext>
            </a:extLst>
          </p:cNvPr>
          <p:cNvSpPr>
            <a:spLocks noGrp="1"/>
          </p:cNvSpPr>
          <p:nvPr>
            <p:ph idx="1"/>
          </p:nvPr>
        </p:nvSpPr>
        <p:spPr>
          <a:xfrm>
            <a:off x="805543" y="2721852"/>
            <a:ext cx="5006336" cy="3331814"/>
          </a:xfrm>
        </p:spPr>
        <p:txBody>
          <a:bodyPr anchor="t">
            <a:normAutofit fontScale="92500"/>
          </a:bodyPr>
          <a:lstStyle/>
          <a:p>
            <a:pPr marL="0" indent="0">
              <a:buNone/>
            </a:pPr>
            <a:r>
              <a:rPr lang="en-AU" sz="1800" dirty="0"/>
              <a:t>A wealthy father took his son to visit a family who lived on a poor farm, to make him see how lucky he was. </a:t>
            </a:r>
          </a:p>
          <a:p>
            <a:pPr marL="0" indent="0">
              <a:buNone/>
            </a:pPr>
            <a:r>
              <a:rPr lang="en-AU" sz="1800" dirty="0"/>
              <a:t>Afterwards he asked the boy what differences he’d noticed. </a:t>
            </a:r>
          </a:p>
          <a:p>
            <a:pPr marL="0" indent="0">
              <a:buNone/>
            </a:pPr>
            <a:r>
              <a:rPr lang="en-AU" sz="1800" dirty="0"/>
              <a:t>His son said, “well, we only have dog – they had three dogs and lots of other animals too. We have a pretty big pool, but their creek stretches for miles. We have to buy our food, but they can go out and pick it from their garden whenever they want. The kids had so many brothers and sisters that they always had someone to play with. And our back yard is tiny compared to all those paddocks. They’re really lucky.”</a:t>
            </a:r>
          </a:p>
        </p:txBody>
      </p:sp>
      <p:sp>
        <p:nvSpPr>
          <p:cNvPr id="15"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DCF6001-B4B9-4A35-B9A8-F0BFD5948969}"/>
              </a:ext>
            </a:extLst>
          </p:cNvPr>
          <p:cNvPicPr>
            <a:picLocks noChangeAspect="1"/>
          </p:cNvPicPr>
          <p:nvPr/>
        </p:nvPicPr>
        <p:blipFill rotWithShape="1">
          <a:blip r:embed="rId2"/>
          <a:srcRect l="18614" r="22751" b="-1"/>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90516003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2FC35-2E70-C77E-3D13-D34CD49CE59E}"/>
              </a:ext>
            </a:extLst>
          </p:cNvPr>
          <p:cNvSpPr>
            <a:spLocks noGrp="1"/>
          </p:cNvSpPr>
          <p:nvPr>
            <p:ph type="title"/>
          </p:nvPr>
        </p:nvSpPr>
        <p:spPr>
          <a:xfrm>
            <a:off x="838201" y="345810"/>
            <a:ext cx="5120561" cy="1325563"/>
          </a:xfrm>
        </p:spPr>
        <p:txBody>
          <a:bodyPr>
            <a:normAutofit/>
          </a:bodyPr>
          <a:lstStyle/>
          <a:p>
            <a:r>
              <a:rPr lang="en-AU" dirty="0"/>
              <a:t>Two descriptions of the same scene</a:t>
            </a:r>
          </a:p>
        </p:txBody>
      </p:sp>
      <p:sp>
        <p:nvSpPr>
          <p:cNvPr id="3" name="Content Placeholder 2">
            <a:extLst>
              <a:ext uri="{FF2B5EF4-FFF2-40B4-BE49-F238E27FC236}">
                <a16:creationId xmlns:a16="http://schemas.microsoft.com/office/drawing/2014/main" id="{91F5B5A9-1B2C-649E-8F0B-A99147DF538B}"/>
              </a:ext>
            </a:extLst>
          </p:cNvPr>
          <p:cNvSpPr>
            <a:spLocks noGrp="1"/>
          </p:cNvSpPr>
          <p:nvPr>
            <p:ph idx="1"/>
          </p:nvPr>
        </p:nvSpPr>
        <p:spPr>
          <a:xfrm>
            <a:off x="838201" y="1825625"/>
            <a:ext cx="5092194" cy="4351338"/>
          </a:xfrm>
        </p:spPr>
        <p:txBody>
          <a:bodyPr>
            <a:normAutofit/>
          </a:bodyPr>
          <a:lstStyle/>
          <a:p>
            <a:pPr marL="457200" indent="-457200">
              <a:buFont typeface="+mj-lt"/>
              <a:buAutoNum type="arabicPeriod"/>
            </a:pPr>
            <a:r>
              <a:rPr lang="en-AU" sz="2400" dirty="0"/>
              <a:t>The attack was </a:t>
            </a:r>
            <a:r>
              <a:rPr lang="en-AU" sz="2400" b="1" dirty="0">
                <a:solidFill>
                  <a:srgbClr val="FF0000"/>
                </a:solidFill>
              </a:rPr>
              <a:t>brutal</a:t>
            </a:r>
            <a:r>
              <a:rPr lang="en-AU" sz="2400" dirty="0"/>
              <a:t>. The </a:t>
            </a:r>
            <a:r>
              <a:rPr lang="en-AU" sz="2400" b="1" dirty="0">
                <a:solidFill>
                  <a:srgbClr val="00B050"/>
                </a:solidFill>
              </a:rPr>
              <a:t>victim</a:t>
            </a:r>
            <a:r>
              <a:rPr lang="en-AU" sz="2400" dirty="0"/>
              <a:t> was completely </a:t>
            </a:r>
            <a:r>
              <a:rPr lang="en-AU" sz="2400" b="1" dirty="0">
                <a:solidFill>
                  <a:srgbClr val="00B050"/>
                </a:solidFill>
              </a:rPr>
              <a:t>defenceless</a:t>
            </a:r>
            <a:r>
              <a:rPr lang="en-AU" sz="2400" dirty="0"/>
              <a:t>, but the </a:t>
            </a:r>
            <a:r>
              <a:rPr lang="en-AU" sz="2400" b="1" dirty="0">
                <a:solidFill>
                  <a:srgbClr val="FF0000"/>
                </a:solidFill>
              </a:rPr>
              <a:t>vicious beast</a:t>
            </a:r>
            <a:r>
              <a:rPr lang="en-AU" sz="2400" dirty="0"/>
              <a:t> pursued him relentlessly. Blood splattered as the dog’s teeth </a:t>
            </a:r>
            <a:r>
              <a:rPr lang="en-AU" sz="2400" b="1" dirty="0">
                <a:solidFill>
                  <a:srgbClr val="FF0000"/>
                </a:solidFill>
              </a:rPr>
              <a:t>slashed</a:t>
            </a:r>
            <a:r>
              <a:rPr lang="en-AU" sz="2400" dirty="0"/>
              <a:t> his arm.</a:t>
            </a:r>
          </a:p>
          <a:p>
            <a:pPr marL="457200" indent="-457200">
              <a:buFont typeface="+mj-lt"/>
              <a:buAutoNum type="arabicPeriod"/>
            </a:pPr>
            <a:endParaRPr lang="en-AU" sz="2400" dirty="0"/>
          </a:p>
          <a:p>
            <a:pPr marL="457200" indent="-457200">
              <a:buFont typeface="+mj-lt"/>
              <a:buAutoNum type="arabicPeriod"/>
            </a:pPr>
            <a:r>
              <a:rPr lang="en-GB" sz="2400" dirty="0"/>
              <a:t>The dog </a:t>
            </a:r>
            <a:r>
              <a:rPr lang="en-GB" sz="2400" b="1" dirty="0">
                <a:solidFill>
                  <a:srgbClr val="00B050"/>
                </a:solidFill>
              </a:rPr>
              <a:t>bravely</a:t>
            </a:r>
            <a:r>
              <a:rPr lang="en-GB" sz="2400" dirty="0"/>
              <a:t> chased the </a:t>
            </a:r>
            <a:r>
              <a:rPr lang="en-GB" sz="2400" b="1" dirty="0">
                <a:solidFill>
                  <a:srgbClr val="FF0000"/>
                </a:solidFill>
              </a:rPr>
              <a:t>armed</a:t>
            </a:r>
            <a:r>
              <a:rPr lang="en-GB" sz="2400" dirty="0"/>
              <a:t> </a:t>
            </a:r>
            <a:r>
              <a:rPr lang="en-GB" sz="2400" b="1" dirty="0">
                <a:solidFill>
                  <a:srgbClr val="FF0000"/>
                </a:solidFill>
              </a:rPr>
              <a:t>attacker</a:t>
            </a:r>
            <a:r>
              <a:rPr lang="en-GB" sz="2400" dirty="0"/>
              <a:t> and managed to make him drop the knife by seizing his wrist. The </a:t>
            </a:r>
            <a:r>
              <a:rPr lang="en-GB" sz="2400" b="1" dirty="0">
                <a:solidFill>
                  <a:srgbClr val="00B050"/>
                </a:solidFill>
              </a:rPr>
              <a:t>heroic</a:t>
            </a:r>
            <a:r>
              <a:rPr lang="en-GB" sz="2400" dirty="0"/>
              <a:t> and </a:t>
            </a:r>
            <a:r>
              <a:rPr lang="en-GB" sz="2400" b="1" dirty="0">
                <a:solidFill>
                  <a:srgbClr val="00B050"/>
                </a:solidFill>
              </a:rPr>
              <a:t>fast-acting</a:t>
            </a:r>
            <a:r>
              <a:rPr lang="en-GB" sz="2400" dirty="0"/>
              <a:t> animal stopped the </a:t>
            </a:r>
            <a:r>
              <a:rPr lang="en-GB" sz="2400" b="1" dirty="0">
                <a:solidFill>
                  <a:srgbClr val="FF0000"/>
                </a:solidFill>
              </a:rPr>
              <a:t>criminal</a:t>
            </a:r>
            <a:r>
              <a:rPr lang="en-GB" sz="2400" dirty="0"/>
              <a:t> in his tracks.</a:t>
            </a:r>
          </a:p>
        </p:txBody>
      </p:sp>
      <p:sp>
        <p:nvSpPr>
          <p:cNvPr id="73" name="Oval 7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White House guard dog honored with UK award for protecting Obama family -  ABC News">
            <a:extLst>
              <a:ext uri="{FF2B5EF4-FFF2-40B4-BE49-F238E27FC236}">
                <a16:creationId xmlns:a16="http://schemas.microsoft.com/office/drawing/2014/main" id="{55538836-B8CF-0362-8C1B-2E45DBA22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2" r="3219" b="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8" descr="When Dogs Attack: What To Do When Attacked By A Dog | Cesar&amp;#39;s Way">
            <a:extLst>
              <a:ext uri="{FF2B5EF4-FFF2-40B4-BE49-F238E27FC236}">
                <a16:creationId xmlns:a16="http://schemas.microsoft.com/office/drawing/2014/main" id="{C25158F3-209F-076E-BE7D-85EA23F6A4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48" r="20150"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4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7FD6F-5AF5-C012-C9CF-650A639579D0}"/>
              </a:ext>
            </a:extLst>
          </p:cNvPr>
          <p:cNvSpPr>
            <a:spLocks noGrp="1"/>
          </p:cNvSpPr>
          <p:nvPr>
            <p:ph type="title"/>
          </p:nvPr>
        </p:nvSpPr>
        <p:spPr>
          <a:xfrm>
            <a:off x="6600264" y="556994"/>
            <a:ext cx="4753535" cy="1672499"/>
          </a:xfrm>
        </p:spPr>
        <p:txBody>
          <a:bodyPr>
            <a:normAutofit/>
          </a:bodyPr>
          <a:lstStyle/>
          <a:p>
            <a:r>
              <a:rPr lang="en-AU" sz="4000"/>
              <a:t>Activity</a:t>
            </a:r>
          </a:p>
        </p:txBody>
      </p:sp>
      <p:pic>
        <p:nvPicPr>
          <p:cNvPr id="3076" name="Picture 4" descr="Snack Attack (Short 2012) - IMDb">
            <a:extLst>
              <a:ext uri="{FF2B5EF4-FFF2-40B4-BE49-F238E27FC236}">
                <a16:creationId xmlns:a16="http://schemas.microsoft.com/office/drawing/2014/main" id="{8FA33D43-85C0-7403-4516-4EDD67160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5013"/>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30F7291-934A-EB37-7F5A-1A7006A42B40}"/>
              </a:ext>
            </a:extLst>
          </p:cNvPr>
          <p:cNvPicPr>
            <a:picLocks noChangeAspect="1"/>
          </p:cNvPicPr>
          <p:nvPr/>
        </p:nvPicPr>
        <p:blipFill rotWithShape="1">
          <a:blip r:embed="rId3"/>
          <a:srcRect l="33408" t="16477" r="33733" b="18296"/>
          <a:stretch/>
        </p:blipFill>
        <p:spPr>
          <a:xfrm>
            <a:off x="3198068" y="10"/>
            <a:ext cx="2991088" cy="3339639"/>
          </a:xfrm>
          <a:prstGeom prst="rect">
            <a:avLst/>
          </a:prstGeom>
        </p:spPr>
      </p:pic>
      <p:pic>
        <p:nvPicPr>
          <p:cNvPr id="4" name="Picture 8" descr="JOY AND HERON || CGI 3D Animated Short Film || Animation Short Movie ||  Timeless fun - YouTube">
            <a:extLst>
              <a:ext uri="{FF2B5EF4-FFF2-40B4-BE49-F238E27FC236}">
                <a16:creationId xmlns:a16="http://schemas.microsoft.com/office/drawing/2014/main" id="{95451007-83AE-4988-F971-C59CD0A508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72" r="1" b="1"/>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EA4F63-AFE5-0688-F757-AC0544694D99}"/>
              </a:ext>
            </a:extLst>
          </p:cNvPr>
          <p:cNvSpPr>
            <a:spLocks noGrp="1"/>
          </p:cNvSpPr>
          <p:nvPr>
            <p:ph idx="1"/>
          </p:nvPr>
        </p:nvSpPr>
        <p:spPr>
          <a:xfrm>
            <a:off x="6600265" y="2413645"/>
            <a:ext cx="4753534" cy="3694734"/>
          </a:xfrm>
        </p:spPr>
        <p:txBody>
          <a:bodyPr>
            <a:normAutofit/>
          </a:bodyPr>
          <a:lstStyle/>
          <a:p>
            <a:r>
              <a:rPr lang="en-AU" sz="2000"/>
              <a:t>Watch the 3 short story clips</a:t>
            </a:r>
          </a:p>
          <a:p>
            <a:r>
              <a:rPr lang="en-AU" sz="2000"/>
              <a:t>Work in pairs to fill out the sheets</a:t>
            </a:r>
          </a:p>
          <a:p>
            <a:endParaRPr lang="en-AU" sz="2000"/>
          </a:p>
        </p:txBody>
      </p:sp>
    </p:spTree>
    <p:extLst>
      <p:ext uri="{BB962C8B-B14F-4D97-AF65-F5344CB8AC3E}">
        <p14:creationId xmlns:p14="http://schemas.microsoft.com/office/powerpoint/2010/main" val="281306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437</Words>
  <Application>Microsoft Office PowerPoint</Application>
  <PresentationFormat>Widescreen</PresentationFormat>
  <Paragraphs>47</Paragraphs>
  <Slides>12</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Amasis MT Pro Black</vt:lpstr>
      <vt:lpstr>Arial</vt:lpstr>
      <vt:lpstr>Calibri</vt:lpstr>
      <vt:lpstr>Calibri Light</vt:lpstr>
      <vt:lpstr>Helvetica Neue Medium</vt:lpstr>
      <vt:lpstr>Office Theme</vt:lpstr>
      <vt:lpstr>Point of View  &amp; Perspective</vt:lpstr>
      <vt:lpstr>PowerPoint Presentation</vt:lpstr>
      <vt:lpstr>Point of View</vt:lpstr>
      <vt:lpstr>Perspective</vt:lpstr>
      <vt:lpstr>PowerPoint Presentation</vt:lpstr>
      <vt:lpstr>PowerPoint Presentation</vt:lpstr>
      <vt:lpstr>Perspective Example</vt:lpstr>
      <vt:lpstr>Two descriptions of the same scene</vt:lpstr>
      <vt:lpstr>Activity</vt:lpstr>
      <vt:lpstr>Joy &amp; Heron</vt:lpstr>
      <vt:lpstr>PowerPoint Presentation</vt:lpstr>
      <vt:lpstr>Snack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View &amp; Perspective</dc:title>
  <dc:creator>Sarah Burney</dc:creator>
  <cp:lastModifiedBy>Sarah Burney</cp:lastModifiedBy>
  <cp:revision>3</cp:revision>
  <dcterms:created xsi:type="dcterms:W3CDTF">2021-04-15T04:18:05Z</dcterms:created>
  <dcterms:modified xsi:type="dcterms:W3CDTF">2022-05-30T16:54:19Z</dcterms:modified>
</cp:coreProperties>
</file>