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9" r:id="rId4"/>
    <p:sldId id="263" r:id="rId5"/>
    <p:sldId id="260" r:id="rId6"/>
    <p:sldId id="258" r:id="rId7"/>
    <p:sldId id="264" r:id="rId8"/>
    <p:sldId id="261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C82AE0E4-875F-4664-8CD4-D7214E2AD130}"/>
    <pc:docChg chg="custSel modSld">
      <pc:chgData name="Sarah Burney" userId="3ff1fe9c-ec4d-4417-af83-dbc6e1aa8c41" providerId="ADAL" clId="{C82AE0E4-875F-4664-8CD4-D7214E2AD130}" dt="2022-05-29T12:21:09.137" v="1264" actId="114"/>
      <pc:docMkLst>
        <pc:docMk/>
      </pc:docMkLst>
      <pc:sldChg chg="modSp mod">
        <pc:chgData name="Sarah Burney" userId="3ff1fe9c-ec4d-4417-af83-dbc6e1aa8c41" providerId="ADAL" clId="{C82AE0E4-875F-4664-8CD4-D7214E2AD130}" dt="2022-05-29T12:11:52.806" v="23" actId="114"/>
        <pc:sldMkLst>
          <pc:docMk/>
          <pc:sldMk cId="2901323214" sldId="257"/>
        </pc:sldMkLst>
        <pc:spChg chg="mod">
          <ac:chgData name="Sarah Burney" userId="3ff1fe9c-ec4d-4417-af83-dbc6e1aa8c41" providerId="ADAL" clId="{C82AE0E4-875F-4664-8CD4-D7214E2AD130}" dt="2022-05-29T12:11:52.806" v="23" actId="114"/>
          <ac:spMkLst>
            <pc:docMk/>
            <pc:sldMk cId="2901323214" sldId="257"/>
            <ac:spMk id="3" creationId="{9DBCDF7C-F4AF-4F64-BEC0-CDB643DE72F7}"/>
          </ac:spMkLst>
        </pc:spChg>
      </pc:sldChg>
      <pc:sldChg chg="modSp mod">
        <pc:chgData name="Sarah Burney" userId="3ff1fe9c-ec4d-4417-af83-dbc6e1aa8c41" providerId="ADAL" clId="{C82AE0E4-875F-4664-8CD4-D7214E2AD130}" dt="2022-05-29T12:18:06.001" v="893" actId="115"/>
        <pc:sldMkLst>
          <pc:docMk/>
          <pc:sldMk cId="2691716816" sldId="258"/>
        </pc:sldMkLst>
        <pc:spChg chg="mod">
          <ac:chgData name="Sarah Burney" userId="3ff1fe9c-ec4d-4417-af83-dbc6e1aa8c41" providerId="ADAL" clId="{C82AE0E4-875F-4664-8CD4-D7214E2AD130}" dt="2022-05-29T12:18:06.001" v="893" actId="115"/>
          <ac:spMkLst>
            <pc:docMk/>
            <pc:sldMk cId="2691716816" sldId="258"/>
            <ac:spMk id="3" creationId="{7B56FCC1-CAB3-4E78-86BF-EBCCD62711F0}"/>
          </ac:spMkLst>
        </pc:spChg>
      </pc:sldChg>
      <pc:sldChg chg="modSp mod">
        <pc:chgData name="Sarah Burney" userId="3ff1fe9c-ec4d-4417-af83-dbc6e1aa8c41" providerId="ADAL" clId="{C82AE0E4-875F-4664-8CD4-D7214E2AD130}" dt="2022-05-29T12:12:54.772" v="105" actId="20577"/>
        <pc:sldMkLst>
          <pc:docMk/>
          <pc:sldMk cId="3867552291" sldId="259"/>
        </pc:sldMkLst>
        <pc:spChg chg="mod">
          <ac:chgData name="Sarah Burney" userId="3ff1fe9c-ec4d-4417-af83-dbc6e1aa8c41" providerId="ADAL" clId="{C82AE0E4-875F-4664-8CD4-D7214E2AD130}" dt="2022-05-29T12:12:54.772" v="105" actId="20577"/>
          <ac:spMkLst>
            <pc:docMk/>
            <pc:sldMk cId="3867552291" sldId="259"/>
            <ac:spMk id="3" creationId="{A62003B1-0282-462C-A26A-B7865BE42962}"/>
          </ac:spMkLst>
        </pc:spChg>
      </pc:sldChg>
      <pc:sldChg chg="modSp mod">
        <pc:chgData name="Sarah Burney" userId="3ff1fe9c-ec4d-4417-af83-dbc6e1aa8c41" providerId="ADAL" clId="{C82AE0E4-875F-4664-8CD4-D7214E2AD130}" dt="2022-05-29T12:13:14.966" v="129" actId="114"/>
        <pc:sldMkLst>
          <pc:docMk/>
          <pc:sldMk cId="3869463590" sldId="260"/>
        </pc:sldMkLst>
        <pc:spChg chg="mod">
          <ac:chgData name="Sarah Burney" userId="3ff1fe9c-ec4d-4417-af83-dbc6e1aa8c41" providerId="ADAL" clId="{C82AE0E4-875F-4664-8CD4-D7214E2AD130}" dt="2022-05-29T12:13:14.966" v="129" actId="114"/>
          <ac:spMkLst>
            <pc:docMk/>
            <pc:sldMk cId="3869463590" sldId="260"/>
            <ac:spMk id="3" creationId="{1B967917-F5AC-4C64-920C-54F97A3D0259}"/>
          </ac:spMkLst>
        </pc:spChg>
      </pc:sldChg>
      <pc:sldChg chg="modSp mod">
        <pc:chgData name="Sarah Burney" userId="3ff1fe9c-ec4d-4417-af83-dbc6e1aa8c41" providerId="ADAL" clId="{C82AE0E4-875F-4664-8CD4-D7214E2AD130}" dt="2022-05-29T12:18:54.887" v="982" actId="114"/>
        <pc:sldMkLst>
          <pc:docMk/>
          <pc:sldMk cId="505229952" sldId="261"/>
        </pc:sldMkLst>
        <pc:spChg chg="mod">
          <ac:chgData name="Sarah Burney" userId="3ff1fe9c-ec4d-4417-af83-dbc6e1aa8c41" providerId="ADAL" clId="{C82AE0E4-875F-4664-8CD4-D7214E2AD130}" dt="2022-05-29T12:18:54.887" v="982" actId="114"/>
          <ac:spMkLst>
            <pc:docMk/>
            <pc:sldMk cId="505229952" sldId="261"/>
            <ac:spMk id="3" creationId="{954409EF-A167-4D57-BFF9-883AAD4E6B6B}"/>
          </ac:spMkLst>
        </pc:spChg>
      </pc:sldChg>
      <pc:sldChg chg="modSp mod">
        <pc:chgData name="Sarah Burney" userId="3ff1fe9c-ec4d-4417-af83-dbc6e1aa8c41" providerId="ADAL" clId="{C82AE0E4-875F-4664-8CD4-D7214E2AD130}" dt="2022-05-29T12:19:25.960" v="1053" actId="114"/>
        <pc:sldMkLst>
          <pc:docMk/>
          <pc:sldMk cId="287923596" sldId="262"/>
        </pc:sldMkLst>
        <pc:spChg chg="mod">
          <ac:chgData name="Sarah Burney" userId="3ff1fe9c-ec4d-4417-af83-dbc6e1aa8c41" providerId="ADAL" clId="{C82AE0E4-875F-4664-8CD4-D7214E2AD130}" dt="2022-05-29T12:19:25.960" v="1053" actId="114"/>
          <ac:spMkLst>
            <pc:docMk/>
            <pc:sldMk cId="287923596" sldId="262"/>
            <ac:spMk id="3" creationId="{E07BD7E8-C358-4066-A96B-DE246BD10C85}"/>
          </ac:spMkLst>
        </pc:spChg>
      </pc:sldChg>
      <pc:sldChg chg="modSp mod">
        <pc:chgData name="Sarah Burney" userId="3ff1fe9c-ec4d-4417-af83-dbc6e1aa8c41" providerId="ADAL" clId="{C82AE0E4-875F-4664-8CD4-D7214E2AD130}" dt="2022-05-29T12:12:47.781" v="96" actId="20577"/>
        <pc:sldMkLst>
          <pc:docMk/>
          <pc:sldMk cId="1243465233" sldId="263"/>
        </pc:sldMkLst>
        <pc:spChg chg="mod">
          <ac:chgData name="Sarah Burney" userId="3ff1fe9c-ec4d-4417-af83-dbc6e1aa8c41" providerId="ADAL" clId="{C82AE0E4-875F-4664-8CD4-D7214E2AD130}" dt="2022-05-29T12:12:47.781" v="96" actId="20577"/>
          <ac:spMkLst>
            <pc:docMk/>
            <pc:sldMk cId="1243465233" sldId="263"/>
            <ac:spMk id="3" creationId="{D962A1A3-032B-4060-8C5A-6DD71CA8CCE2}"/>
          </ac:spMkLst>
        </pc:spChg>
      </pc:sldChg>
      <pc:sldChg chg="modSp mod">
        <pc:chgData name="Sarah Burney" userId="3ff1fe9c-ec4d-4417-af83-dbc6e1aa8c41" providerId="ADAL" clId="{C82AE0E4-875F-4664-8CD4-D7214E2AD130}" dt="2022-05-29T12:18:36.283" v="950" actId="114"/>
        <pc:sldMkLst>
          <pc:docMk/>
          <pc:sldMk cId="4107113283" sldId="264"/>
        </pc:sldMkLst>
        <pc:spChg chg="mod">
          <ac:chgData name="Sarah Burney" userId="3ff1fe9c-ec4d-4417-af83-dbc6e1aa8c41" providerId="ADAL" clId="{C82AE0E4-875F-4664-8CD4-D7214E2AD130}" dt="2022-05-29T12:18:36.283" v="950" actId="114"/>
          <ac:spMkLst>
            <pc:docMk/>
            <pc:sldMk cId="4107113283" sldId="264"/>
            <ac:spMk id="3" creationId="{C81593B4-45F8-4730-9E70-93DE7ADC84F2}"/>
          </ac:spMkLst>
        </pc:spChg>
      </pc:sldChg>
      <pc:sldChg chg="modSp mod">
        <pc:chgData name="Sarah Burney" userId="3ff1fe9c-ec4d-4417-af83-dbc6e1aa8c41" providerId="ADAL" clId="{C82AE0E4-875F-4664-8CD4-D7214E2AD130}" dt="2022-05-29T12:20:43.128" v="1232" actId="114"/>
        <pc:sldMkLst>
          <pc:docMk/>
          <pc:sldMk cId="3251558107" sldId="265"/>
        </pc:sldMkLst>
        <pc:spChg chg="mod">
          <ac:chgData name="Sarah Burney" userId="3ff1fe9c-ec4d-4417-af83-dbc6e1aa8c41" providerId="ADAL" clId="{C82AE0E4-875F-4664-8CD4-D7214E2AD130}" dt="2022-05-29T12:20:43.128" v="1232" actId="114"/>
          <ac:spMkLst>
            <pc:docMk/>
            <pc:sldMk cId="3251558107" sldId="265"/>
            <ac:spMk id="3" creationId="{D316F6B6-EFAC-48F0-9637-27D729364155}"/>
          </ac:spMkLst>
        </pc:spChg>
      </pc:sldChg>
      <pc:sldChg chg="modSp mod">
        <pc:chgData name="Sarah Burney" userId="3ff1fe9c-ec4d-4417-af83-dbc6e1aa8c41" providerId="ADAL" clId="{C82AE0E4-875F-4664-8CD4-D7214E2AD130}" dt="2022-05-29T12:21:09.137" v="1264" actId="114"/>
        <pc:sldMkLst>
          <pc:docMk/>
          <pc:sldMk cId="1364741040" sldId="266"/>
        </pc:sldMkLst>
        <pc:spChg chg="mod">
          <ac:chgData name="Sarah Burney" userId="3ff1fe9c-ec4d-4417-af83-dbc6e1aa8c41" providerId="ADAL" clId="{C82AE0E4-875F-4664-8CD4-D7214E2AD130}" dt="2022-05-29T12:21:09.137" v="1264" actId="114"/>
          <ac:spMkLst>
            <pc:docMk/>
            <pc:sldMk cId="1364741040" sldId="266"/>
            <ac:spMk id="3" creationId="{40FAFA1B-1B8F-4FBE-9ECA-D2F10A0DDA86}"/>
          </ac:spMkLst>
        </pc:spChg>
      </pc:sldChg>
    </pc:docChg>
  </pc:docChgLst>
  <pc:docChgLst>
    <pc:chgData name="Sarah Burney" userId="11b09efd01d8afd9" providerId="LiveId" clId="{19EBF521-8FF8-445E-97CA-0B0F6C410C66}"/>
    <pc:docChg chg="undo custSel modSld">
      <pc:chgData name="Sarah Burney" userId="11b09efd01d8afd9" providerId="LiveId" clId="{19EBF521-8FF8-445E-97CA-0B0F6C410C66}" dt="2021-07-24T08:50:02.499" v="358" actId="20577"/>
      <pc:docMkLst>
        <pc:docMk/>
      </pc:docMkLst>
      <pc:sldChg chg="modSp mod">
        <pc:chgData name="Sarah Burney" userId="11b09efd01d8afd9" providerId="LiveId" clId="{19EBF521-8FF8-445E-97CA-0B0F6C410C66}" dt="2021-07-24T07:35:37.503" v="103" actId="20577"/>
        <pc:sldMkLst>
          <pc:docMk/>
          <pc:sldMk cId="2691716816" sldId="258"/>
        </pc:sldMkLst>
        <pc:spChg chg="mod">
          <ac:chgData name="Sarah Burney" userId="11b09efd01d8afd9" providerId="LiveId" clId="{19EBF521-8FF8-445E-97CA-0B0F6C410C66}" dt="2021-07-24T07:35:37.503" v="103" actId="20577"/>
          <ac:spMkLst>
            <pc:docMk/>
            <pc:sldMk cId="2691716816" sldId="258"/>
            <ac:spMk id="3" creationId="{7B56FCC1-CAB3-4E78-86BF-EBCCD62711F0}"/>
          </ac:spMkLst>
        </pc:spChg>
      </pc:sldChg>
      <pc:sldChg chg="modSp mod">
        <pc:chgData name="Sarah Burney" userId="11b09efd01d8afd9" providerId="LiveId" clId="{19EBF521-8FF8-445E-97CA-0B0F6C410C66}" dt="2021-07-24T08:47:41.800" v="345" actId="20577"/>
        <pc:sldMkLst>
          <pc:docMk/>
          <pc:sldMk cId="3867552291" sldId="259"/>
        </pc:sldMkLst>
        <pc:spChg chg="mod">
          <ac:chgData name="Sarah Burney" userId="11b09efd01d8afd9" providerId="LiveId" clId="{19EBF521-8FF8-445E-97CA-0B0F6C410C66}" dt="2021-07-24T08:47:41.800" v="345" actId="20577"/>
          <ac:spMkLst>
            <pc:docMk/>
            <pc:sldMk cId="3867552291" sldId="259"/>
            <ac:spMk id="3" creationId="{A62003B1-0282-462C-A26A-B7865BE42962}"/>
          </ac:spMkLst>
        </pc:spChg>
      </pc:sldChg>
      <pc:sldChg chg="modSp mod">
        <pc:chgData name="Sarah Burney" userId="11b09efd01d8afd9" providerId="LiveId" clId="{19EBF521-8FF8-445E-97CA-0B0F6C410C66}" dt="2021-07-24T08:50:02.499" v="358" actId="20577"/>
        <pc:sldMkLst>
          <pc:docMk/>
          <pc:sldMk cId="287923596" sldId="262"/>
        </pc:sldMkLst>
        <pc:spChg chg="mod">
          <ac:chgData name="Sarah Burney" userId="11b09efd01d8afd9" providerId="LiveId" clId="{19EBF521-8FF8-445E-97CA-0B0F6C410C66}" dt="2021-07-24T08:50:02.499" v="358" actId="20577"/>
          <ac:spMkLst>
            <pc:docMk/>
            <pc:sldMk cId="287923596" sldId="262"/>
            <ac:spMk id="3" creationId="{E07BD7E8-C358-4066-A96B-DE246BD10C85}"/>
          </ac:spMkLst>
        </pc:spChg>
      </pc:sldChg>
      <pc:sldChg chg="addSp delSp modSp mod">
        <pc:chgData name="Sarah Burney" userId="11b09efd01d8afd9" providerId="LiveId" clId="{19EBF521-8FF8-445E-97CA-0B0F6C410C66}" dt="2021-07-24T07:35:17.155" v="93" actId="403"/>
        <pc:sldMkLst>
          <pc:docMk/>
          <pc:sldMk cId="1243465233" sldId="263"/>
        </pc:sldMkLst>
        <pc:spChg chg="mod">
          <ac:chgData name="Sarah Burney" userId="11b09efd01d8afd9" providerId="LiveId" clId="{19EBF521-8FF8-445E-97CA-0B0F6C410C66}" dt="2021-07-24T07:35:10.942" v="89" actId="14100"/>
          <ac:spMkLst>
            <pc:docMk/>
            <pc:sldMk cId="1243465233" sldId="263"/>
            <ac:spMk id="2" creationId="{DC59285D-19B9-4ED1-93E1-DAA5883CABAA}"/>
          </ac:spMkLst>
        </pc:spChg>
        <pc:spChg chg="mod">
          <ac:chgData name="Sarah Burney" userId="11b09efd01d8afd9" providerId="LiveId" clId="{19EBF521-8FF8-445E-97CA-0B0F6C410C66}" dt="2021-07-24T07:35:17.155" v="93" actId="403"/>
          <ac:spMkLst>
            <pc:docMk/>
            <pc:sldMk cId="1243465233" sldId="263"/>
            <ac:spMk id="3" creationId="{D962A1A3-032B-4060-8C5A-6DD71CA8CCE2}"/>
          </ac:spMkLst>
        </pc:spChg>
        <pc:spChg chg="add del">
          <ac:chgData name="Sarah Burney" userId="11b09efd01d8afd9" providerId="LiveId" clId="{19EBF521-8FF8-445E-97CA-0B0F6C410C66}" dt="2021-07-24T07:34:27.014" v="84" actId="26606"/>
          <ac:spMkLst>
            <pc:docMk/>
            <pc:sldMk cId="1243465233" sldId="263"/>
            <ac:spMk id="34" creationId="{BB4ECDFC-8958-4B83-B01F-58AEFB867BAF}"/>
          </ac:spMkLst>
        </pc:spChg>
        <pc:spChg chg="add del">
          <ac:chgData name="Sarah Burney" userId="11b09efd01d8afd9" providerId="LiveId" clId="{19EBF521-8FF8-445E-97CA-0B0F6C410C66}" dt="2021-07-24T07:34:27.014" v="84" actId="26606"/>
          <ac:spMkLst>
            <pc:docMk/>
            <pc:sldMk cId="1243465233" sldId="263"/>
            <ac:spMk id="35" creationId="{C1D68778-F94A-4C5B-9118-3B992BB975DD}"/>
          </ac:spMkLst>
        </pc:spChg>
        <pc:spChg chg="add del">
          <ac:chgData name="Sarah Burney" userId="11b09efd01d8afd9" providerId="LiveId" clId="{19EBF521-8FF8-445E-97CA-0B0F6C410C66}" dt="2021-07-24T07:34:08.385" v="79" actId="26606"/>
          <ac:spMkLst>
            <pc:docMk/>
            <pc:sldMk cId="1243465233" sldId="263"/>
            <ac:spMk id="71" creationId="{BB4ECDFC-8958-4B83-B01F-58AEFB867BAF}"/>
          </ac:spMkLst>
        </pc:spChg>
        <pc:spChg chg="add del">
          <ac:chgData name="Sarah Burney" userId="11b09efd01d8afd9" providerId="LiveId" clId="{19EBF521-8FF8-445E-97CA-0B0F6C410C66}" dt="2021-07-24T07:34:08.385" v="79" actId="26606"/>
          <ac:spMkLst>
            <pc:docMk/>
            <pc:sldMk cId="1243465233" sldId="263"/>
            <ac:spMk id="73" creationId="{C1D68778-F94A-4C5B-9118-3B992BB975DD}"/>
          </ac:spMkLst>
        </pc:spChg>
        <pc:spChg chg="add">
          <ac:chgData name="Sarah Burney" userId="11b09efd01d8afd9" providerId="LiveId" clId="{19EBF521-8FF8-445E-97CA-0B0F6C410C66}" dt="2021-07-24T07:34:27.014" v="84" actId="26606"/>
          <ac:spMkLst>
            <pc:docMk/>
            <pc:sldMk cId="1243465233" sldId="263"/>
            <ac:spMk id="1030" creationId="{BB4ECDFC-8958-4B83-B01F-58AEFB867BAF}"/>
          </ac:spMkLst>
        </pc:spChg>
        <pc:spChg chg="add">
          <ac:chgData name="Sarah Burney" userId="11b09efd01d8afd9" providerId="LiveId" clId="{19EBF521-8FF8-445E-97CA-0B0F6C410C66}" dt="2021-07-24T07:34:27.014" v="84" actId="26606"/>
          <ac:spMkLst>
            <pc:docMk/>
            <pc:sldMk cId="1243465233" sldId="263"/>
            <ac:spMk id="1031" creationId="{C1D68778-F94A-4C5B-9118-3B992BB975DD}"/>
          </ac:spMkLst>
        </pc:spChg>
        <pc:grpChg chg="add del">
          <ac:chgData name="Sarah Burney" userId="11b09efd01d8afd9" providerId="LiveId" clId="{19EBF521-8FF8-445E-97CA-0B0F6C410C66}" dt="2021-07-24T07:34:27.014" v="84" actId="26606"/>
          <ac:grpSpMkLst>
            <pc:docMk/>
            <pc:sldMk cId="1243465233" sldId="263"/>
            <ac:grpSpMk id="36" creationId="{B29252B9-8F48-4CC0-A640-09C8A8C24E31}"/>
          </ac:grpSpMkLst>
        </pc:grpChg>
        <pc:grpChg chg="add del">
          <ac:chgData name="Sarah Burney" userId="11b09efd01d8afd9" providerId="LiveId" clId="{19EBF521-8FF8-445E-97CA-0B0F6C410C66}" dt="2021-07-24T07:34:08.385" v="79" actId="26606"/>
          <ac:grpSpMkLst>
            <pc:docMk/>
            <pc:sldMk cId="1243465233" sldId="263"/>
            <ac:grpSpMk id="75" creationId="{B29252B9-8F48-4CC0-A640-09C8A8C24E31}"/>
          </ac:grpSpMkLst>
        </pc:grpChg>
        <pc:grpChg chg="add">
          <ac:chgData name="Sarah Burney" userId="11b09efd01d8afd9" providerId="LiveId" clId="{19EBF521-8FF8-445E-97CA-0B0F6C410C66}" dt="2021-07-24T07:34:27.014" v="84" actId="26606"/>
          <ac:grpSpMkLst>
            <pc:docMk/>
            <pc:sldMk cId="1243465233" sldId="263"/>
            <ac:grpSpMk id="77" creationId="{B29252B9-8F48-4CC0-A640-09C8A8C24E31}"/>
          </ac:grpSpMkLst>
        </pc:grpChg>
        <pc:picChg chg="add del">
          <ac:chgData name="Sarah Burney" userId="11b09efd01d8afd9" providerId="LiveId" clId="{19EBF521-8FF8-445E-97CA-0B0F6C410C66}" dt="2021-07-24T07:34:21.497" v="82" actId="478"/>
          <ac:picMkLst>
            <pc:docMk/>
            <pc:sldMk cId="1243465233" sldId="263"/>
            <ac:picMk id="4" creationId="{61064A82-FE1D-4F73-B078-2CF09772986A}"/>
          </ac:picMkLst>
        </pc:picChg>
        <pc:picChg chg="add del mod">
          <ac:chgData name="Sarah Burney" userId="11b09efd01d8afd9" providerId="LiveId" clId="{19EBF521-8FF8-445E-97CA-0B0F6C410C66}" dt="2021-07-24T07:34:08.838" v="80"/>
          <ac:picMkLst>
            <pc:docMk/>
            <pc:sldMk cId="1243465233" sldId="263"/>
            <ac:picMk id="1026" creationId="{0FAC36E1-C0F6-485E-AB91-C72620129D8F}"/>
          </ac:picMkLst>
        </pc:picChg>
        <pc:picChg chg="add mod">
          <ac:chgData name="Sarah Burney" userId="11b09efd01d8afd9" providerId="LiveId" clId="{19EBF521-8FF8-445E-97CA-0B0F6C410C66}" dt="2021-07-24T07:35:06.064" v="88" actId="18131"/>
          <ac:picMkLst>
            <pc:docMk/>
            <pc:sldMk cId="1243465233" sldId="263"/>
            <ac:picMk id="1028" creationId="{B1A0C2B5-1895-4290-BEBA-C47A2E51D27D}"/>
          </ac:picMkLst>
        </pc:picChg>
      </pc:sldChg>
      <pc:sldChg chg="addSp delSp modSp mod">
        <pc:chgData name="Sarah Burney" userId="11b09efd01d8afd9" providerId="LiveId" clId="{19EBF521-8FF8-445E-97CA-0B0F6C410C66}" dt="2021-07-24T07:37:11.734" v="132" actId="14100"/>
        <pc:sldMkLst>
          <pc:docMk/>
          <pc:sldMk cId="4107113283" sldId="264"/>
        </pc:sldMkLst>
        <pc:spChg chg="mod">
          <ac:chgData name="Sarah Burney" userId="11b09efd01d8afd9" providerId="LiveId" clId="{19EBF521-8FF8-445E-97CA-0B0F6C410C66}" dt="2021-07-24T07:37:09.609" v="131" actId="14100"/>
          <ac:spMkLst>
            <pc:docMk/>
            <pc:sldMk cId="4107113283" sldId="264"/>
            <ac:spMk id="2" creationId="{5CA3AAB3-7F89-4116-896B-CBFF15ADC913}"/>
          </ac:spMkLst>
        </pc:spChg>
        <pc:spChg chg="mod">
          <ac:chgData name="Sarah Burney" userId="11b09efd01d8afd9" providerId="LiveId" clId="{19EBF521-8FF8-445E-97CA-0B0F6C410C66}" dt="2021-07-24T07:37:11.734" v="132" actId="14100"/>
          <ac:spMkLst>
            <pc:docMk/>
            <pc:sldMk cId="4107113283" sldId="264"/>
            <ac:spMk id="3" creationId="{C81593B4-45F8-4730-9E70-93DE7ADC84F2}"/>
          </ac:spMkLst>
        </pc:spChg>
        <pc:spChg chg="add del">
          <ac:chgData name="Sarah Burney" userId="11b09efd01d8afd9" providerId="LiveId" clId="{19EBF521-8FF8-445E-97CA-0B0F6C410C66}" dt="2021-07-24T07:36:53.190" v="126" actId="26606"/>
          <ac:spMkLst>
            <pc:docMk/>
            <pc:sldMk cId="4107113283" sldId="264"/>
            <ac:spMk id="20" creationId="{1EB81D2D-4A5D-43DD-83E3-B4BA44D3F270}"/>
          </ac:spMkLst>
        </pc:spChg>
        <pc:spChg chg="add del">
          <ac:chgData name="Sarah Burney" userId="11b09efd01d8afd9" providerId="LiveId" clId="{19EBF521-8FF8-445E-97CA-0B0F6C410C66}" dt="2021-07-24T07:36:53.190" v="126" actId="26606"/>
          <ac:spMkLst>
            <pc:docMk/>
            <pc:sldMk cId="4107113283" sldId="264"/>
            <ac:spMk id="24" creationId="{2F65C719-2EA6-4758-A292-FC4F1EA5D8FC}"/>
          </ac:spMkLst>
        </pc:spChg>
        <pc:spChg chg="add del">
          <ac:chgData name="Sarah Burney" userId="11b09efd01d8afd9" providerId="LiveId" clId="{19EBF521-8FF8-445E-97CA-0B0F6C410C66}" dt="2021-07-24T07:36:53.190" v="126" actId="26606"/>
          <ac:spMkLst>
            <pc:docMk/>
            <pc:sldMk cId="4107113283" sldId="264"/>
            <ac:spMk id="28" creationId="{2C5E56DD-8E3F-4E0C-A8D5-A66C0FA3B9E7}"/>
          </ac:spMkLst>
        </pc:spChg>
        <pc:spChg chg="add del">
          <ac:chgData name="Sarah Burney" userId="11b09efd01d8afd9" providerId="LiveId" clId="{19EBF521-8FF8-445E-97CA-0B0F6C410C66}" dt="2021-07-24T07:36:53.190" v="126" actId="26606"/>
          <ac:spMkLst>
            <pc:docMk/>
            <pc:sldMk cId="4107113283" sldId="264"/>
            <ac:spMk id="31" creationId="{941006B6-95E1-492D-9FD7-040A72398F88}"/>
          </ac:spMkLst>
        </pc:spChg>
        <pc:spChg chg="add del">
          <ac:chgData name="Sarah Burney" userId="11b09efd01d8afd9" providerId="LiveId" clId="{19EBF521-8FF8-445E-97CA-0B0F6C410C66}" dt="2021-07-24T07:36:53.190" v="126" actId="26606"/>
          <ac:spMkLst>
            <pc:docMk/>
            <pc:sldMk cId="4107113283" sldId="264"/>
            <ac:spMk id="32" creationId="{49379D54-29DB-45A9-BB6E-B484D32B8E2C}"/>
          </ac:spMkLst>
        </pc:spChg>
        <pc:spChg chg="add del">
          <ac:chgData name="Sarah Burney" userId="11b09efd01d8afd9" providerId="LiveId" clId="{19EBF521-8FF8-445E-97CA-0B0F6C410C66}" dt="2021-07-24T07:36:44.287" v="125" actId="26606"/>
          <ac:spMkLst>
            <pc:docMk/>
            <pc:sldMk cId="4107113283" sldId="264"/>
            <ac:spMk id="71" creationId="{6965FEFA-9F19-4A53-8995-C4B3D0DBE4E6}"/>
          </ac:spMkLst>
        </pc:spChg>
        <pc:spChg chg="add del">
          <ac:chgData name="Sarah Burney" userId="11b09efd01d8afd9" providerId="LiveId" clId="{19EBF521-8FF8-445E-97CA-0B0F6C410C66}" dt="2021-07-24T07:36:44.287" v="125" actId="26606"/>
          <ac:spMkLst>
            <pc:docMk/>
            <pc:sldMk cId="4107113283" sldId="264"/>
            <ac:spMk id="73" creationId="{30DFCF12-97D2-4E81-A77E-27A35C3921B9}"/>
          </ac:spMkLst>
        </pc:spChg>
        <pc:spChg chg="add del">
          <ac:chgData name="Sarah Burney" userId="11b09efd01d8afd9" providerId="LiveId" clId="{19EBF521-8FF8-445E-97CA-0B0F6C410C66}" dt="2021-07-24T07:36:44.287" v="125" actId="26606"/>
          <ac:spMkLst>
            <pc:docMk/>
            <pc:sldMk cId="4107113283" sldId="264"/>
            <ac:spMk id="85" creationId="{DC69F35D-48F8-4A61-BD90-D1E56008733D}"/>
          </ac:spMkLst>
        </pc:spChg>
        <pc:spChg chg="add">
          <ac:chgData name="Sarah Burney" userId="11b09efd01d8afd9" providerId="LiveId" clId="{19EBF521-8FF8-445E-97CA-0B0F6C410C66}" dt="2021-07-24T07:36:53.190" v="126" actId="26606"/>
          <ac:spMkLst>
            <pc:docMk/>
            <pc:sldMk cId="4107113283" sldId="264"/>
            <ac:spMk id="2052" creationId="{2BAAE733-5830-4749-BF05-48553257C489}"/>
          </ac:spMkLst>
        </pc:spChg>
        <pc:spChg chg="add">
          <ac:chgData name="Sarah Burney" userId="11b09efd01d8afd9" providerId="LiveId" clId="{19EBF521-8FF8-445E-97CA-0B0F6C410C66}" dt="2021-07-24T07:36:53.190" v="126" actId="26606"/>
          <ac:spMkLst>
            <pc:docMk/>
            <pc:sldMk cId="4107113283" sldId="264"/>
            <ac:spMk id="2053" creationId="{22850350-D759-47A0-A2FA-8B445C6D9D20}"/>
          </ac:spMkLst>
        </pc:spChg>
        <pc:spChg chg="add">
          <ac:chgData name="Sarah Burney" userId="11b09efd01d8afd9" providerId="LiveId" clId="{19EBF521-8FF8-445E-97CA-0B0F6C410C66}" dt="2021-07-24T07:36:53.190" v="126" actId="26606"/>
          <ac:spMkLst>
            <pc:docMk/>
            <pc:sldMk cId="4107113283" sldId="264"/>
            <ac:spMk id="2059" creationId="{A419A7E2-0698-4FEF-A4DB-E337876009CC}"/>
          </ac:spMkLst>
        </pc:spChg>
        <pc:grpChg chg="add del">
          <ac:chgData name="Sarah Burney" userId="11b09efd01d8afd9" providerId="LiveId" clId="{19EBF521-8FF8-445E-97CA-0B0F6C410C66}" dt="2021-07-24T07:36:53.190" v="126" actId="26606"/>
          <ac:grpSpMkLst>
            <pc:docMk/>
            <pc:sldMk cId="4107113283" sldId="264"/>
            <ac:grpSpMk id="33" creationId="{7788984A-8A19-40C5-822D-729C03EC3C94}"/>
          </ac:grpSpMkLst>
        </pc:grpChg>
        <pc:grpChg chg="add del">
          <ac:chgData name="Sarah Burney" userId="11b09efd01d8afd9" providerId="LiveId" clId="{19EBF521-8FF8-445E-97CA-0B0F6C410C66}" dt="2021-07-24T07:36:44.287" v="125" actId="26606"/>
          <ac:grpSpMkLst>
            <pc:docMk/>
            <pc:sldMk cId="4107113283" sldId="264"/>
            <ac:grpSpMk id="75" creationId="{88C16691-9DA5-4C39-AF4D-8B07E2FEB0B5}"/>
          </ac:grpSpMkLst>
        </pc:grpChg>
        <pc:grpChg chg="add">
          <ac:chgData name="Sarah Burney" userId="11b09efd01d8afd9" providerId="LiveId" clId="{19EBF521-8FF8-445E-97CA-0B0F6C410C66}" dt="2021-07-24T07:36:53.190" v="126" actId="26606"/>
          <ac:grpSpMkLst>
            <pc:docMk/>
            <pc:sldMk cId="4107113283" sldId="264"/>
            <ac:grpSpMk id="2054" creationId="{E001E6B1-E6EC-4718-9B43-2BF6443E1058}"/>
          </ac:grpSpMkLst>
        </pc:grpChg>
        <pc:picChg chg="del">
          <ac:chgData name="Sarah Burney" userId="11b09efd01d8afd9" providerId="LiveId" clId="{19EBF521-8FF8-445E-97CA-0B0F6C410C66}" dt="2021-07-24T07:36:13.334" v="108" actId="478"/>
          <ac:picMkLst>
            <pc:docMk/>
            <pc:sldMk cId="4107113283" sldId="264"/>
            <ac:picMk id="4" creationId="{5CE0958D-FCEA-4E7A-B1BB-819A58F14986}"/>
          </ac:picMkLst>
        </pc:picChg>
        <pc:picChg chg="add del">
          <ac:chgData name="Sarah Burney" userId="11b09efd01d8afd9" providerId="LiveId" clId="{19EBF521-8FF8-445E-97CA-0B0F6C410C66}" dt="2021-07-24T07:36:53.190" v="126" actId="26606"/>
          <ac:picMkLst>
            <pc:docMk/>
            <pc:sldMk cId="4107113283" sldId="264"/>
            <ac:picMk id="22" creationId="{E5F766D2-1C59-4C70-A884-24EAB1331964}"/>
          </ac:picMkLst>
        </pc:picChg>
        <pc:picChg chg="add del">
          <ac:chgData name="Sarah Burney" userId="11b09efd01d8afd9" providerId="LiveId" clId="{19EBF521-8FF8-445E-97CA-0B0F6C410C66}" dt="2021-07-24T07:36:53.190" v="126" actId="26606"/>
          <ac:picMkLst>
            <pc:docMk/>
            <pc:sldMk cId="4107113283" sldId="264"/>
            <ac:picMk id="26" creationId="{DC7B765F-32A2-4B8F-A76D-42508FA15F6F}"/>
          </ac:picMkLst>
        </pc:picChg>
        <pc:picChg chg="add del">
          <ac:chgData name="Sarah Burney" userId="11b09efd01d8afd9" providerId="LiveId" clId="{19EBF521-8FF8-445E-97CA-0B0F6C410C66}" dt="2021-07-24T07:36:53.190" v="126" actId="26606"/>
          <ac:picMkLst>
            <pc:docMk/>
            <pc:sldMk cId="4107113283" sldId="264"/>
            <ac:picMk id="30" creationId="{02E7361F-1D0D-47E5-9E7F-B79CC35DEED1}"/>
          </ac:picMkLst>
        </pc:picChg>
        <pc:picChg chg="add del">
          <ac:chgData name="Sarah Burney" userId="11b09efd01d8afd9" providerId="LiveId" clId="{19EBF521-8FF8-445E-97CA-0B0F6C410C66}" dt="2021-07-24T07:36:44.287" v="125" actId="26606"/>
          <ac:picMkLst>
            <pc:docMk/>
            <pc:sldMk cId="4107113283" sldId="264"/>
            <ac:picMk id="83" creationId="{88F56DA4-2446-4D2D-A013-FC97DA4D105F}"/>
          </ac:picMkLst>
        </pc:picChg>
        <pc:picChg chg="add del">
          <ac:chgData name="Sarah Burney" userId="11b09efd01d8afd9" providerId="LiveId" clId="{19EBF521-8FF8-445E-97CA-0B0F6C410C66}" dt="2021-07-24T07:36:44.287" v="125" actId="26606"/>
          <ac:picMkLst>
            <pc:docMk/>
            <pc:sldMk cId="4107113283" sldId="264"/>
            <ac:picMk id="87" creationId="{C5DA7232-C8C3-4303-B245-7279E431A81B}"/>
          </ac:picMkLst>
        </pc:picChg>
        <pc:picChg chg="add mod">
          <ac:chgData name="Sarah Burney" userId="11b09efd01d8afd9" providerId="LiveId" clId="{19EBF521-8FF8-445E-97CA-0B0F6C410C66}" dt="2021-07-24T07:36:53.190" v="126" actId="26606"/>
          <ac:picMkLst>
            <pc:docMk/>
            <pc:sldMk cId="4107113283" sldId="264"/>
            <ac:picMk id="2050" creationId="{4DE9224F-CC98-422B-9528-07A8BF28A442}"/>
          </ac:picMkLst>
        </pc:picChg>
        <pc:picChg chg="add">
          <ac:chgData name="Sarah Burney" userId="11b09efd01d8afd9" providerId="LiveId" clId="{19EBF521-8FF8-445E-97CA-0B0F6C410C66}" dt="2021-07-24T07:36:53.190" v="126" actId="26606"/>
          <ac:picMkLst>
            <pc:docMk/>
            <pc:sldMk cId="4107113283" sldId="264"/>
            <ac:picMk id="2060" creationId="{5E3012D0-3AE4-4594-B37E-2622C81C012D}"/>
          </ac:picMkLst>
        </pc:picChg>
        <pc:picChg chg="add">
          <ac:chgData name="Sarah Burney" userId="11b09efd01d8afd9" providerId="LiveId" clId="{19EBF521-8FF8-445E-97CA-0B0F6C410C66}" dt="2021-07-24T07:36:53.190" v="126" actId="26606"/>
          <ac:picMkLst>
            <pc:docMk/>
            <pc:sldMk cId="4107113283" sldId="264"/>
            <ac:picMk id="2061" creationId="{62AE1365-C56B-4B6A-BA5F-D16C105C68E6}"/>
          </ac:picMkLst>
        </pc:picChg>
      </pc:sldChg>
      <pc:sldChg chg="modSp mod">
        <pc:chgData name="Sarah Burney" userId="11b09efd01d8afd9" providerId="LiveId" clId="{19EBF521-8FF8-445E-97CA-0B0F6C410C66}" dt="2021-07-24T07:39:46.628" v="336" actId="5793"/>
        <pc:sldMkLst>
          <pc:docMk/>
          <pc:sldMk cId="3251558107" sldId="265"/>
        </pc:sldMkLst>
        <pc:spChg chg="mod">
          <ac:chgData name="Sarah Burney" userId="11b09efd01d8afd9" providerId="LiveId" clId="{19EBF521-8FF8-445E-97CA-0B0F6C410C66}" dt="2021-07-24T07:39:46.628" v="336" actId="5793"/>
          <ac:spMkLst>
            <pc:docMk/>
            <pc:sldMk cId="3251558107" sldId="265"/>
            <ac:spMk id="3" creationId="{D316F6B6-EFAC-48F0-9637-27D729364155}"/>
          </ac:spMkLst>
        </pc:spChg>
      </pc:sldChg>
      <pc:sldChg chg="modSp mod">
        <pc:chgData name="Sarah Burney" userId="11b09efd01d8afd9" providerId="LiveId" clId="{19EBF521-8FF8-445E-97CA-0B0F6C410C66}" dt="2021-07-24T07:40:12.803" v="339" actId="14100"/>
        <pc:sldMkLst>
          <pc:docMk/>
          <pc:sldMk cId="1364741040" sldId="266"/>
        </pc:sldMkLst>
        <pc:spChg chg="mod">
          <ac:chgData name="Sarah Burney" userId="11b09efd01d8afd9" providerId="LiveId" clId="{19EBF521-8FF8-445E-97CA-0B0F6C410C66}" dt="2021-07-24T07:40:11.084" v="338" actId="14100"/>
          <ac:spMkLst>
            <pc:docMk/>
            <pc:sldMk cId="1364741040" sldId="266"/>
            <ac:spMk id="2" creationId="{5B4B4AA1-39C7-4954-A509-7333981E4CC3}"/>
          </ac:spMkLst>
        </pc:spChg>
        <pc:spChg chg="mod">
          <ac:chgData name="Sarah Burney" userId="11b09efd01d8afd9" providerId="LiveId" clId="{19EBF521-8FF8-445E-97CA-0B0F6C410C66}" dt="2021-07-24T07:40:12.803" v="339" actId="14100"/>
          <ac:spMkLst>
            <pc:docMk/>
            <pc:sldMk cId="1364741040" sldId="266"/>
            <ac:spMk id="3" creationId="{40FAFA1B-1B8F-4FBE-9ECA-D2F10A0DDA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5/29/2022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5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2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0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0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8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0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8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9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6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1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5/29/2022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07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Close up image of leaf ridges">
            <a:extLst>
              <a:ext uri="{FF2B5EF4-FFF2-40B4-BE49-F238E27FC236}">
                <a16:creationId xmlns:a16="http://schemas.microsoft.com/office/drawing/2014/main" id="{AF4D85F8-E301-4FD2-8607-2A208B4BD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1826" b="39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C2BD3211-5B9B-40DA-8BD0-C3426AE7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9872" y="0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D8121B6-45E6-447F-87B8-58EDD064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8414" y="63468"/>
            <a:ext cx="56114" cy="56114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C95B8E3-CBB0-4A5C-B65B-59C12D44B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370" y="655738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EA710C0-F536-4B31-8D0F-28E2F089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9769" y="579797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1EB61F8-34CD-4251-9B31-59AB92843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0824" y="374048"/>
            <a:ext cx="230878" cy="230878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33FA5DB-69DC-4137-9264-5F838B990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5468" y="971670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E98D956-6B7A-4A94-B508-F7A30E642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334" y="512240"/>
            <a:ext cx="703889" cy="703889"/>
          </a:xfrm>
          <a:prstGeom prst="ellipse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6A3D2FC-6F98-4157-94A8-7D7FBD56E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1428" y="815149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7AE16AB-F0AB-4AC3-BD8F-336B5D98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7435" y="1096664"/>
            <a:ext cx="405140" cy="40514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819BFF-25C5-425C-8CD1-789F7A30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1840754"/>
            <a:ext cx="12188952" cy="501724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BE5B6-05E4-430F-8E4B-C1806E2CD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3688205"/>
            <a:ext cx="8731683" cy="1160465"/>
          </a:xfrm>
        </p:spPr>
        <p:txBody>
          <a:bodyPr anchor="b">
            <a:normAutofit/>
          </a:bodyPr>
          <a:lstStyle/>
          <a:p>
            <a:pPr algn="l"/>
            <a:r>
              <a:rPr lang="en-AU" sz="6000" dirty="0">
                <a:solidFill>
                  <a:srgbClr val="FFFFFF"/>
                </a:solidFill>
              </a:rPr>
              <a:t>Year 8 English: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CD296-7188-4636-B2B9-B45060445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5121835"/>
            <a:ext cx="8731683" cy="615577"/>
          </a:xfrm>
        </p:spPr>
        <p:txBody>
          <a:bodyPr anchor="t">
            <a:normAutofit/>
          </a:bodyPr>
          <a:lstStyle/>
          <a:p>
            <a:pPr algn="l"/>
            <a:r>
              <a:rPr lang="en-AU" sz="2200" dirty="0">
                <a:solidFill>
                  <a:srgbClr val="FFFFFF"/>
                </a:solidFill>
              </a:rPr>
              <a:t>Term 3, Week 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0BE49C6-06E3-4324-91A8-F25B7DA1D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66319" y="1989824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78ABC8A-B58F-4AAE-8F6F-A07EB9D6D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30" y="2808040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3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65FEFA-9F19-4A53-8995-C4B3D0DB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DFCF12-97D2-4E81-A77E-27A35C392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1A975-58CB-4412-A06A-A9FDC2CD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777240"/>
            <a:ext cx="6168331" cy="2493876"/>
          </a:xfrm>
        </p:spPr>
        <p:txBody>
          <a:bodyPr anchor="b">
            <a:normAutofit/>
          </a:bodyPr>
          <a:lstStyle/>
          <a:p>
            <a:r>
              <a:rPr lang="en-AU" sz="4400"/>
              <a:t>Allude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6F6B6-EFAC-48F0-9637-27D729364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3428999"/>
            <a:ext cx="6168331" cy="2747963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verb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to suggest or hint; to refer to something in an indirect way</a:t>
            </a:r>
          </a:p>
          <a:p>
            <a:endParaRPr lang="en-GB" sz="2400" b="1" dirty="0"/>
          </a:p>
          <a:p>
            <a:r>
              <a:rPr lang="en-GB" sz="2400" i="1" dirty="0"/>
              <a:t>I tried to </a:t>
            </a:r>
            <a:r>
              <a:rPr lang="en-GB" sz="2400" i="1" u="sng" dirty="0"/>
              <a:t>allude</a:t>
            </a:r>
            <a:r>
              <a:rPr lang="en-GB" sz="2400" i="1" dirty="0"/>
              <a:t> to the incident at the playground without explaining exactly what happened.</a:t>
            </a:r>
          </a:p>
          <a:p>
            <a:endParaRPr lang="en-AU" sz="1800" dirty="0"/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88C16691-9DA5-4C39-AF4D-8B07E2FE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32461" y="220046"/>
            <a:ext cx="3455469" cy="4723381"/>
            <a:chOff x="8132461" y="220046"/>
            <a:chExt cx="3455469" cy="472338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E3AD45C-DA8B-44C8-B0D5-CD97AFA6F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1858" y="471669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8DB9029-97B8-4D59-A36E-4A5B7CC78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23226" y="4129921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7661242-F0D0-4B64-9FDC-E4B8017DA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2461" y="4194350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685500D-E012-41E3-8946-63C336D4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220046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B0274D5-E350-4115-814A-198C46304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397053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2E5CE15-4AAC-49EC-933D-D150BAB2D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10873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F9B6D8B-FF53-41A5-A7CF-C6A6E1C73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85" r="-3" b="18670"/>
          <a:stretch/>
        </p:blipFill>
        <p:spPr>
          <a:xfrm>
            <a:off x="7181870" y="262980"/>
            <a:ext cx="3486122" cy="3486122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8F56DA4-2446-4D2D-A013-FC97DA4D1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631" t="16485" r="52721" b="17441"/>
          <a:stretch/>
        </p:blipFill>
        <p:spPr>
          <a:xfrm>
            <a:off x="10854666" y="743641"/>
            <a:ext cx="1334286" cy="3077509"/>
          </a:xfrm>
          <a:prstGeom prst="rect">
            <a:avLst/>
          </a:prstGeom>
        </p:spPr>
      </p:pic>
      <p:sp>
        <p:nvSpPr>
          <p:cNvPr id="23" name="Oval 2">
            <a:extLst>
              <a:ext uri="{FF2B5EF4-FFF2-40B4-BE49-F238E27FC236}">
                <a16:creationId xmlns:a16="http://schemas.microsoft.com/office/drawing/2014/main" id="{DC69F35D-48F8-4A61-BD90-D1E560087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5799" y="3890057"/>
            <a:ext cx="3043153" cy="2967943"/>
          </a:xfrm>
          <a:custGeom>
            <a:avLst/>
            <a:gdLst>
              <a:gd name="connsiteX0" fmla="*/ 2361523 w 4051324"/>
              <a:gd name="connsiteY0" fmla="*/ 0 h 3951198"/>
              <a:gd name="connsiteX1" fmla="*/ 4031372 w 4051324"/>
              <a:gd name="connsiteY1" fmla="*/ 691674 h 3951198"/>
              <a:gd name="connsiteX2" fmla="*/ 4051324 w 4051324"/>
              <a:gd name="connsiteY2" fmla="*/ 713627 h 3951198"/>
              <a:gd name="connsiteX3" fmla="*/ 4051324 w 4051324"/>
              <a:gd name="connsiteY3" fmla="*/ 3951198 h 3951198"/>
              <a:gd name="connsiteX4" fmla="*/ 618807 w 4051324"/>
              <a:gd name="connsiteY4" fmla="*/ 3951198 h 3951198"/>
              <a:gd name="connsiteX5" fmla="*/ 539257 w 4051324"/>
              <a:gd name="connsiteY5" fmla="*/ 3863671 h 3951198"/>
              <a:gd name="connsiteX6" fmla="*/ 0 w 4051324"/>
              <a:gd name="connsiteY6" fmla="*/ 2361523 h 3951198"/>
              <a:gd name="connsiteX7" fmla="*/ 2361523 w 4051324"/>
              <a:gd name="connsiteY7" fmla="*/ 0 h 39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1324" h="3951198">
                <a:moveTo>
                  <a:pt x="2361523" y="0"/>
                </a:moveTo>
                <a:cubicBezTo>
                  <a:pt x="3013639" y="0"/>
                  <a:pt x="3604020" y="264323"/>
                  <a:pt x="4031372" y="691674"/>
                </a:cubicBezTo>
                <a:lnTo>
                  <a:pt x="4051324" y="713627"/>
                </a:lnTo>
                <a:lnTo>
                  <a:pt x="4051324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5DA7232-C8C3-4303-B245-7279E431A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2954" t="12147" r="12287" b="24733"/>
          <a:stretch/>
        </p:blipFill>
        <p:spPr>
          <a:xfrm flipH="1">
            <a:off x="9147042" y="3890057"/>
            <a:ext cx="3044958" cy="29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B4AA1-39C7-4954-A509-7333981E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1802674"/>
          </a:xfrm>
        </p:spPr>
        <p:txBody>
          <a:bodyPr anchor="b">
            <a:normAutofit/>
          </a:bodyPr>
          <a:lstStyle/>
          <a:p>
            <a:r>
              <a:rPr lang="en-AU" sz="4400" dirty="0"/>
              <a:t>Nuance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AFA1B-1B8F-4FBE-9ECA-D2F10A0DD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579915"/>
            <a:ext cx="4606280" cy="35970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a tiny, subtle variation; a small difference that is hard to notice</a:t>
            </a:r>
          </a:p>
          <a:p>
            <a:endParaRPr lang="en-GB" sz="2400" b="1" dirty="0"/>
          </a:p>
          <a:p>
            <a:r>
              <a:rPr lang="en-GB" sz="2400" i="1" dirty="0"/>
              <a:t>Because he’s a chef, he obsesses over every </a:t>
            </a:r>
            <a:r>
              <a:rPr lang="en-GB" sz="2400" i="1" u="sng" dirty="0"/>
              <a:t>nuance</a:t>
            </a:r>
            <a:r>
              <a:rPr lang="en-GB" sz="2400" i="1" dirty="0"/>
              <a:t> of flavour.</a:t>
            </a:r>
          </a:p>
          <a:p>
            <a:endParaRPr lang="en-AU" sz="1800" dirty="0"/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AF94802-21BD-47F3-ABBE-EDD00ABE1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1" r="21484" b="2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474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7D7CD-06A5-4710-B816-F23F56C52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58D9C7-7C50-4582-9A60-0569A536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9114B-7DFA-40C8-86E0-BB0A4941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1149531"/>
          </a:xfrm>
        </p:spPr>
        <p:txBody>
          <a:bodyPr anchor="b">
            <a:normAutofit/>
          </a:bodyPr>
          <a:lstStyle/>
          <a:p>
            <a:r>
              <a:rPr lang="en-AU" sz="4400" dirty="0"/>
              <a:t>Chide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CDF7C-F4AF-4F64-BEC0-CDB643DE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153505"/>
            <a:ext cx="4606280" cy="402345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verb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to scold or tell off; to express disapproval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i="1" dirty="0"/>
              <a:t>The boss had to </a:t>
            </a:r>
            <a:r>
              <a:rPr lang="en-GB" sz="2400" i="1" u="sng" dirty="0"/>
              <a:t>chide</a:t>
            </a:r>
            <a:r>
              <a:rPr lang="en-GB" sz="2400" i="1" dirty="0"/>
              <a:t> Andy when he was late for work three times in a row.</a:t>
            </a:r>
          </a:p>
          <a:p>
            <a:endParaRPr lang="en-AU" sz="1800" dirty="0"/>
          </a:p>
        </p:txBody>
      </p:sp>
      <p:grpSp>
        <p:nvGrpSpPr>
          <p:cNvPr id="14" name="decorative circles">
            <a:extLst>
              <a:ext uri="{FF2B5EF4-FFF2-40B4-BE49-F238E27FC236}">
                <a16:creationId xmlns:a16="http://schemas.microsoft.com/office/drawing/2014/main" id="{A5A42520-81F5-4CA6-A7DA-9CD71733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DB3C8F9-1E7D-4D3B-A4BF-F97576E5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B80C13D-6AE8-4D68-9A8B-49B796A6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40680A-5931-4B24-ADEB-7656B70FB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EAF5EEB-C2D5-4D5F-8BF0-0E7961A22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C482DF8-0B0D-4F32-8416-496960050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27AEF2D-0684-4FEF-AAD1-76B7A1629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7" r="17740" b="-1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132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30456D-43C0-469A-8A5F-EFD61DCEB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3E55DA-BD2B-4E6F-A0DF-F6F8B7AFB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2EDB3-118E-48A2-925A-42B6E876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358" y="777240"/>
            <a:ext cx="5049402" cy="2493876"/>
          </a:xfrm>
        </p:spPr>
        <p:txBody>
          <a:bodyPr anchor="b">
            <a:normAutofit/>
          </a:bodyPr>
          <a:lstStyle/>
          <a:p>
            <a:r>
              <a:rPr lang="en-AU" sz="4400"/>
              <a:t>Importune</a:t>
            </a: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14E52A7E-D14B-4665-A982-36A1E5727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250" y="433212"/>
            <a:ext cx="2249928" cy="22499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EDF75AED-D188-48BA-B1ED-FED81521A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82868" y="310026"/>
            <a:ext cx="2210470" cy="6016634"/>
            <a:chOff x="2882868" y="310026"/>
            <a:chExt cx="2210470" cy="601663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562A60-C1C1-4C93-B065-2A3761B37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850" y="6020880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BA9690-91E7-464D-977B-ED254722E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79971" y="578700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0FA2A56-17A7-4CCE-9070-B5D98CE0E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82868" y="310026"/>
              <a:ext cx="226735" cy="22673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966807F-38A6-4DF4-9E4B-B5F740D96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09603" y="735547"/>
              <a:ext cx="466441" cy="46644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3">
            <a:extLst>
              <a:ext uri="{FF2B5EF4-FFF2-40B4-BE49-F238E27FC236}">
                <a16:creationId xmlns:a16="http://schemas.microsoft.com/office/drawing/2014/main" id="{B82F73F8-AE36-4658-ADE1-9E56256FF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7392" y="284085"/>
            <a:ext cx="1571298" cy="15712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3F06BFBA-4D90-4D74-9853-F1E504061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4696" y="284084"/>
            <a:ext cx="1571299" cy="1571299"/>
          </a:xfrm>
          <a:prstGeom prst="rect">
            <a:avLst/>
          </a:prstGeom>
        </p:spPr>
      </p:pic>
      <p:sp>
        <p:nvSpPr>
          <p:cNvPr id="25" name="Oval 1">
            <a:extLst>
              <a:ext uri="{FF2B5EF4-FFF2-40B4-BE49-F238E27FC236}">
                <a16:creationId xmlns:a16="http://schemas.microsoft.com/office/drawing/2014/main" id="{C016CF18-8176-46FE-A2E3-D7A231770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250" y="4296175"/>
            <a:ext cx="1996328" cy="19963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og looking at a plate of food&#10;&#10;Description automatically generated with medium confidence">
            <a:extLst>
              <a:ext uri="{FF2B5EF4-FFF2-40B4-BE49-F238E27FC236}">
                <a16:creationId xmlns:a16="http://schemas.microsoft.com/office/drawing/2014/main" id="{B33102C4-9B1E-4709-A278-26489F623B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34" t="-22" r="16818" b="25"/>
          <a:stretch/>
        </p:blipFill>
        <p:spPr>
          <a:xfrm>
            <a:off x="1958441" y="1917249"/>
            <a:ext cx="3592919" cy="3592919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8A58F6A-0145-417A-9CF6-AD4198648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118" y="433212"/>
            <a:ext cx="2288059" cy="228805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BD4E3174-E6D1-4DF1-8E44-1E44417B5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3992" y="4296175"/>
            <a:ext cx="1958942" cy="19589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003B1-0282-462C-A26A-B7865BE42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358" y="3428999"/>
            <a:ext cx="5049402" cy="274796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verb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to beg or pester someone by repeatedly asking</a:t>
            </a:r>
          </a:p>
          <a:p>
            <a:endParaRPr lang="en-GB" sz="2400" b="1" dirty="0"/>
          </a:p>
          <a:p>
            <a:r>
              <a:rPr lang="en-GB" sz="2400" i="1" dirty="0"/>
              <a:t>Bosco continued to </a:t>
            </a:r>
            <a:r>
              <a:rPr lang="en-GB" sz="2400" i="1" u="sng" dirty="0"/>
              <a:t>importune</a:t>
            </a:r>
            <a:r>
              <a:rPr lang="en-GB" sz="2400" i="1" dirty="0"/>
              <a:t> me while I tried to eat dinner.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86755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9285D-19B9-4ED1-93E1-DAA5883C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1541417"/>
          </a:xfrm>
        </p:spPr>
        <p:txBody>
          <a:bodyPr anchor="b">
            <a:normAutofit/>
          </a:bodyPr>
          <a:lstStyle/>
          <a:p>
            <a:r>
              <a:rPr lang="en-AU" sz="4400" dirty="0"/>
              <a:t>Condescend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A1A3-032B-4060-8C5A-6DD71CA8C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628901"/>
            <a:ext cx="4606280" cy="354806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b="1" dirty="0"/>
              <a:t>Part of Speech: </a:t>
            </a:r>
            <a:r>
              <a:rPr lang="en-GB" sz="2800" dirty="0"/>
              <a:t>verb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Meaning: </a:t>
            </a:r>
            <a:r>
              <a:rPr lang="en-GB" sz="2800" dirty="0"/>
              <a:t>to act superior; to show that you think you’re better or smarter</a:t>
            </a:r>
          </a:p>
          <a:p>
            <a:endParaRPr lang="en-GB" sz="2800" b="1" dirty="0"/>
          </a:p>
          <a:p>
            <a:r>
              <a:rPr lang="en-GB" sz="2800" i="1" dirty="0"/>
              <a:t>You should never </a:t>
            </a:r>
            <a:r>
              <a:rPr lang="en-GB" sz="2800" i="1" u="sng" dirty="0"/>
              <a:t>condescend</a:t>
            </a:r>
            <a:r>
              <a:rPr lang="en-GB" sz="2800" i="1" dirty="0"/>
              <a:t> to people while trying to teach them something.</a:t>
            </a:r>
            <a:endParaRPr lang="en-AU" sz="2800" i="1" dirty="0"/>
          </a:p>
        </p:txBody>
      </p:sp>
      <p:grpSp>
        <p:nvGrpSpPr>
          <p:cNvPr id="77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4" cy="5966848"/>
            <a:chOff x="6008627" y="289695"/>
            <a:chExt cx="5461374" cy="596684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I Have Neither The Time Nor The Crayons To Explain This To You&amp;quot; Kids  T-Shirt by tispy | Redbubble">
            <a:extLst>
              <a:ext uri="{FF2B5EF4-FFF2-40B4-BE49-F238E27FC236}">
                <a16:creationId xmlns:a16="http://schemas.microsoft.com/office/drawing/2014/main" id="{B1A0C2B5-1895-4290-BEBA-C47A2E51D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t="2002" r="3985" b="28540"/>
          <a:stretch/>
        </p:blipFill>
        <p:spPr bwMode="auto"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46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965FEFA-9F19-4A53-8995-C4B3D0DB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0DFCF12-97D2-4E81-A77E-27A35C392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EC027-018D-462D-8A63-CC4364DC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777240"/>
            <a:ext cx="6168331" cy="1802674"/>
          </a:xfrm>
        </p:spPr>
        <p:txBody>
          <a:bodyPr anchor="b">
            <a:normAutofit/>
          </a:bodyPr>
          <a:lstStyle/>
          <a:p>
            <a:r>
              <a:rPr lang="en-AU" sz="4400" dirty="0"/>
              <a:t>Audacious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67917-F5AC-4C64-920C-54F97A3D0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2906487"/>
            <a:ext cx="6168331" cy="3270476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GB" sz="2800" b="1" dirty="0"/>
              <a:t>Part of Speech: </a:t>
            </a:r>
            <a:r>
              <a:rPr lang="en-GB" sz="2800" dirty="0"/>
              <a:t>adjective	</a:t>
            </a:r>
          </a:p>
          <a:p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Meaning: </a:t>
            </a:r>
            <a:r>
              <a:rPr lang="en-GB" sz="2800" dirty="0"/>
              <a:t>extremely bold and daring; cheeky</a:t>
            </a:r>
          </a:p>
          <a:p>
            <a:endParaRPr lang="en-GB" sz="2800" b="1" dirty="0"/>
          </a:p>
          <a:p>
            <a:r>
              <a:rPr lang="en-GB" sz="2800" i="1" dirty="0"/>
              <a:t>When embarking on an </a:t>
            </a:r>
            <a:r>
              <a:rPr lang="en-GB" sz="2800" i="1" u="sng" dirty="0"/>
              <a:t>audacious</a:t>
            </a:r>
            <a:r>
              <a:rPr lang="en-GB" sz="2800" i="1" dirty="0"/>
              <a:t> crime, a duck needs a willing accomplice.</a:t>
            </a:r>
            <a:endParaRPr lang="en-AU" sz="2800" i="1" dirty="0"/>
          </a:p>
        </p:txBody>
      </p:sp>
      <p:grpSp>
        <p:nvGrpSpPr>
          <p:cNvPr id="48" name="decorative circles">
            <a:extLst>
              <a:ext uri="{FF2B5EF4-FFF2-40B4-BE49-F238E27FC236}">
                <a16:creationId xmlns:a16="http://schemas.microsoft.com/office/drawing/2014/main" id="{88C16691-9DA5-4C39-AF4D-8B07E2FE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32461" y="220046"/>
            <a:ext cx="3455469" cy="4723381"/>
            <a:chOff x="8132461" y="220046"/>
            <a:chExt cx="3455469" cy="472338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E3AD45C-DA8B-44C8-B0D5-CD97AFA6F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1858" y="471669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8DB9029-97B8-4D59-A36E-4A5B7CC78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23226" y="4129921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7661242-F0D0-4B64-9FDC-E4B8017DA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2461" y="4194350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685500D-E012-41E3-8946-63C336D4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220046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B0274D5-E350-4115-814A-198C46304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397053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2E5CE15-4AAC-49EC-933D-D150BAB2D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2" y="10873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EF92035-7517-46A0-A5C0-5475E4FCE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65" t="-119" r="16084" b="119"/>
          <a:stretch/>
        </p:blipFill>
        <p:spPr>
          <a:xfrm>
            <a:off x="7181870" y="262980"/>
            <a:ext cx="3486122" cy="3486122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88F56DA4-2446-4D2D-A013-FC97DA4D1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631" t="16485" r="52721" b="17441"/>
          <a:stretch/>
        </p:blipFill>
        <p:spPr>
          <a:xfrm>
            <a:off x="10854666" y="743641"/>
            <a:ext cx="1334286" cy="3077509"/>
          </a:xfrm>
          <a:prstGeom prst="rect">
            <a:avLst/>
          </a:prstGeom>
        </p:spPr>
      </p:pic>
      <p:sp>
        <p:nvSpPr>
          <p:cNvPr id="58" name="Oval 2">
            <a:extLst>
              <a:ext uri="{FF2B5EF4-FFF2-40B4-BE49-F238E27FC236}">
                <a16:creationId xmlns:a16="http://schemas.microsoft.com/office/drawing/2014/main" id="{DC69F35D-48F8-4A61-BD90-D1E560087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5799" y="3890057"/>
            <a:ext cx="3043153" cy="2967943"/>
          </a:xfrm>
          <a:custGeom>
            <a:avLst/>
            <a:gdLst>
              <a:gd name="connsiteX0" fmla="*/ 2361523 w 4051324"/>
              <a:gd name="connsiteY0" fmla="*/ 0 h 3951198"/>
              <a:gd name="connsiteX1" fmla="*/ 4031372 w 4051324"/>
              <a:gd name="connsiteY1" fmla="*/ 691674 h 3951198"/>
              <a:gd name="connsiteX2" fmla="*/ 4051324 w 4051324"/>
              <a:gd name="connsiteY2" fmla="*/ 713627 h 3951198"/>
              <a:gd name="connsiteX3" fmla="*/ 4051324 w 4051324"/>
              <a:gd name="connsiteY3" fmla="*/ 3951198 h 3951198"/>
              <a:gd name="connsiteX4" fmla="*/ 618807 w 4051324"/>
              <a:gd name="connsiteY4" fmla="*/ 3951198 h 3951198"/>
              <a:gd name="connsiteX5" fmla="*/ 539257 w 4051324"/>
              <a:gd name="connsiteY5" fmla="*/ 3863671 h 3951198"/>
              <a:gd name="connsiteX6" fmla="*/ 0 w 4051324"/>
              <a:gd name="connsiteY6" fmla="*/ 2361523 h 3951198"/>
              <a:gd name="connsiteX7" fmla="*/ 2361523 w 4051324"/>
              <a:gd name="connsiteY7" fmla="*/ 0 h 395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1324" h="3951198">
                <a:moveTo>
                  <a:pt x="2361523" y="0"/>
                </a:moveTo>
                <a:cubicBezTo>
                  <a:pt x="3013639" y="0"/>
                  <a:pt x="3604020" y="264323"/>
                  <a:pt x="4031372" y="691674"/>
                </a:cubicBezTo>
                <a:lnTo>
                  <a:pt x="4051324" y="713627"/>
                </a:lnTo>
                <a:lnTo>
                  <a:pt x="4051324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C5DA7232-C8C3-4303-B245-7279E431A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2954" t="12147" r="12287" b="24733"/>
          <a:stretch/>
        </p:blipFill>
        <p:spPr>
          <a:xfrm flipH="1">
            <a:off x="9147042" y="3890057"/>
            <a:ext cx="3044958" cy="29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6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596E531-7430-4087-BC87-6EBBD9F5B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61DBE9-7FE6-4545-A3E3-3CB13BEFB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2F778-CD15-4A49-852D-A5B19B92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6765026" cy="1432560"/>
          </a:xfrm>
        </p:spPr>
        <p:txBody>
          <a:bodyPr anchor="b">
            <a:normAutofit/>
          </a:bodyPr>
          <a:lstStyle/>
          <a:p>
            <a:r>
              <a:rPr lang="en-AU" sz="4400" dirty="0"/>
              <a:t>Servile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FCC1-CAB3-4E78-86BF-EBCCD6271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540001"/>
            <a:ext cx="6765026" cy="36369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800" b="1" dirty="0"/>
              <a:t>Part of Speech: </a:t>
            </a:r>
            <a:r>
              <a:rPr lang="en-GB" sz="2800" dirty="0"/>
              <a:t>adjective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Meaning: </a:t>
            </a:r>
            <a:r>
              <a:rPr lang="en-GB" sz="2800" dirty="0"/>
              <a:t>too eager to serve or please others; overly submissive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i="1" dirty="0"/>
              <a:t>The waiter acted so </a:t>
            </a:r>
            <a:r>
              <a:rPr lang="en-GB" sz="2800" i="1" u="sng" dirty="0"/>
              <a:t>servile</a:t>
            </a:r>
            <a:r>
              <a:rPr lang="en-GB" sz="2800" i="1" dirty="0"/>
              <a:t> that it made me cringe.</a:t>
            </a:r>
          </a:p>
          <a:p>
            <a:endParaRPr lang="en-AU" sz="1800" dirty="0"/>
          </a:p>
        </p:txBody>
      </p:sp>
      <p:grpSp>
        <p:nvGrpSpPr>
          <p:cNvPr id="17" name="decorative circles">
            <a:extLst>
              <a:ext uri="{FF2B5EF4-FFF2-40B4-BE49-F238E27FC236}">
                <a16:creationId xmlns:a16="http://schemas.microsoft.com/office/drawing/2014/main" id="{090D15CC-A235-4941-B59D-649F70CD1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7008" y="433142"/>
            <a:ext cx="1122760" cy="6178301"/>
            <a:chOff x="8437008" y="433142"/>
            <a:chExt cx="1122760" cy="61783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7532C7-1215-4178-A923-EF573EC9B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75160" y="82517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0FD62D6-D98A-489D-A5FC-24518D6F9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28229" y="433142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19">
              <a:extLst>
                <a:ext uri="{FF2B5EF4-FFF2-40B4-BE49-F238E27FC236}">
                  <a16:creationId xmlns:a16="http://schemas.microsoft.com/office/drawing/2014/main" id="{0617A8E1-0887-4BEB-AF88-4C490056D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7008" y="5719481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15DF5A22-9D25-46A9-8FC0-ED95CF464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93327" y="6145002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9CD8CCD3-5B43-4E89-B609-74BE058F7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6963" y="5817067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A03CD5F-6CD1-44B0-8606-F116B4645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73" t="-440" r="40374" b="441"/>
          <a:stretch/>
        </p:blipFill>
        <p:spPr>
          <a:xfrm>
            <a:off x="8608738" y="357441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171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2BAAE733-5830-4749-BF05-48553257C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22850350-D759-47A0-A2FA-8B445C6D9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3AAB3-7F89-4116-896B-CBFF15AD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882061" cy="1970722"/>
          </a:xfrm>
        </p:spPr>
        <p:txBody>
          <a:bodyPr anchor="b">
            <a:normAutofit/>
          </a:bodyPr>
          <a:lstStyle/>
          <a:p>
            <a:r>
              <a:rPr lang="en-AU" sz="4400" dirty="0"/>
              <a:t>Infallible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593B4-45F8-4730-9E70-93DE7ADC8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004457"/>
            <a:ext cx="4882061" cy="3172505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/>
              <a:t>Part of Speech: </a:t>
            </a:r>
            <a:r>
              <a:rPr lang="en-GB" sz="2800" dirty="0"/>
              <a:t>adjective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Meaning: </a:t>
            </a:r>
            <a:r>
              <a:rPr lang="en-GB" sz="2800" dirty="0"/>
              <a:t>unable to make mistakes or be wrong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i="1" dirty="0"/>
              <a:t>Roman Catholics believe the Pope is </a:t>
            </a:r>
            <a:r>
              <a:rPr lang="en-GB" sz="2800" i="1" u="sng" dirty="0"/>
              <a:t>infallible</a:t>
            </a:r>
            <a:r>
              <a:rPr lang="en-GB" sz="2800" i="1" dirty="0"/>
              <a:t>. </a:t>
            </a:r>
          </a:p>
          <a:p>
            <a:endParaRPr lang="en-AU" sz="1800" dirty="0"/>
          </a:p>
        </p:txBody>
      </p:sp>
      <p:grpSp>
        <p:nvGrpSpPr>
          <p:cNvPr id="2054" name="Decorative circles">
            <a:extLst>
              <a:ext uri="{FF2B5EF4-FFF2-40B4-BE49-F238E27FC236}">
                <a16:creationId xmlns:a16="http://schemas.microsoft.com/office/drawing/2014/main" id="{E001E6B1-E6EC-4718-9B43-2BF6443E1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5126" y="1898042"/>
            <a:ext cx="3331224" cy="4377301"/>
            <a:chOff x="8105126" y="1898042"/>
            <a:chExt cx="3331224" cy="4377301"/>
          </a:xfrm>
        </p:grpSpPr>
        <p:sp>
          <p:nvSpPr>
            <p:cNvPr id="2055" name="Oval 75">
              <a:extLst>
                <a:ext uri="{FF2B5EF4-FFF2-40B4-BE49-F238E27FC236}">
                  <a16:creationId xmlns:a16="http://schemas.microsoft.com/office/drawing/2014/main" id="{0FBE738A-E5E6-41D9-86E1-9FAA96A1B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14834" y="5969563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Oval 76">
              <a:extLst>
                <a:ext uri="{FF2B5EF4-FFF2-40B4-BE49-F238E27FC236}">
                  <a16:creationId xmlns:a16="http://schemas.microsoft.com/office/drawing/2014/main" id="{BB140461-E9E0-4755-8702-4787ADA45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05126" y="573568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Oval 77">
              <a:extLst>
                <a:ext uri="{FF2B5EF4-FFF2-40B4-BE49-F238E27FC236}">
                  <a16:creationId xmlns:a16="http://schemas.microsoft.com/office/drawing/2014/main" id="{EA9A8EAB-7E97-400A-9B16-BE7C8686E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09615" y="189804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Oval 78">
              <a:extLst>
                <a:ext uri="{FF2B5EF4-FFF2-40B4-BE49-F238E27FC236}">
                  <a16:creationId xmlns:a16="http://schemas.microsoft.com/office/drawing/2014/main" id="{CD352AD3-928B-4A44-B836-3E0900F5A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4480" y="2661415"/>
              <a:ext cx="466441" cy="46644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9" name="Oval 3">
            <a:extLst>
              <a:ext uri="{FF2B5EF4-FFF2-40B4-BE49-F238E27FC236}">
                <a16:creationId xmlns:a16="http://schemas.microsoft.com/office/drawing/2014/main" id="{A419A7E2-0698-4FEF-A4DB-E3378760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12412" y="4258198"/>
            <a:ext cx="2132258" cy="213225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This Is Not Humanity&amp;#39;s First Plague,&amp;#39; Pope Francis Says Of Coronavirus :  Coronavirus Updates : NPR">
            <a:extLst>
              <a:ext uri="{FF2B5EF4-FFF2-40B4-BE49-F238E27FC236}">
                <a16:creationId xmlns:a16="http://schemas.microsoft.com/office/drawing/2014/main" id="{4DE9224F-CC98-422B-9528-07A8BF28A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r="16625"/>
          <a:stretch/>
        </p:blipFill>
        <p:spPr bwMode="auto">
          <a:xfrm>
            <a:off x="5889678" y="492757"/>
            <a:ext cx="4552196" cy="4552196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Graphic 82">
            <a:extLst>
              <a:ext uri="{FF2B5EF4-FFF2-40B4-BE49-F238E27FC236}">
                <a16:creationId xmlns:a16="http://schemas.microsoft.com/office/drawing/2014/main" id="{5E3012D0-3AE4-4594-B37E-2622C81C0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841" t="10973" r="12288" b="12942"/>
          <a:stretch/>
        </p:blipFill>
        <p:spPr>
          <a:xfrm>
            <a:off x="9340052" y="379390"/>
            <a:ext cx="1639186" cy="1622448"/>
          </a:xfrm>
          <a:prstGeom prst="rect">
            <a:avLst/>
          </a:prstGeom>
        </p:spPr>
      </p:pic>
      <p:pic>
        <p:nvPicPr>
          <p:cNvPr id="2061" name="Graphic 84">
            <a:extLst>
              <a:ext uri="{FF2B5EF4-FFF2-40B4-BE49-F238E27FC236}">
                <a16:creationId xmlns:a16="http://schemas.microsoft.com/office/drawing/2014/main" id="{62AE1365-C56B-4B6A-BA5F-D16C105C6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2411" y="4258198"/>
            <a:ext cx="2132258" cy="21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1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77889169-379D-4FD8-915F-A11C1EC5B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4215B73D-D047-4FE7-9B7F-1C897694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F6C7E-1B3E-4743-995E-EFDC88712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777240"/>
            <a:ext cx="6168331" cy="1783610"/>
          </a:xfrm>
        </p:spPr>
        <p:txBody>
          <a:bodyPr anchor="b">
            <a:normAutofit/>
          </a:bodyPr>
          <a:lstStyle/>
          <a:p>
            <a:r>
              <a:rPr lang="en-AU" sz="4400"/>
              <a:t>Prudent</a:t>
            </a:r>
          </a:p>
        </p:txBody>
      </p:sp>
      <p:grpSp>
        <p:nvGrpSpPr>
          <p:cNvPr id="29" name="decorative circles">
            <a:extLst>
              <a:ext uri="{FF2B5EF4-FFF2-40B4-BE49-F238E27FC236}">
                <a16:creationId xmlns:a16="http://schemas.microsoft.com/office/drawing/2014/main" id="{D25992B3-326F-4D73-95CD-6F59E814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93625" y="927887"/>
            <a:ext cx="3205279" cy="2727847"/>
            <a:chOff x="7893625" y="927887"/>
            <a:chExt cx="3205279" cy="2727847"/>
          </a:xfrm>
        </p:grpSpPr>
        <p:sp>
          <p:nvSpPr>
            <p:cNvPr id="30" name="Oval 13">
              <a:extLst>
                <a:ext uri="{FF2B5EF4-FFF2-40B4-BE49-F238E27FC236}">
                  <a16:creationId xmlns:a16="http://schemas.microsoft.com/office/drawing/2014/main" id="{D5FEA64E-D98F-4C1C-B7BC-3AD23816D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93625" y="3428999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4">
              <a:extLst>
                <a:ext uri="{FF2B5EF4-FFF2-40B4-BE49-F238E27FC236}">
                  <a16:creationId xmlns:a16="http://schemas.microsoft.com/office/drawing/2014/main" id="{35EC959F-E421-470F-BD07-E31C685A4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5295" y="2842228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2E29517A-D10E-4DC3-A81A-03A0A97E9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35619" y="296208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6">
              <a:extLst>
                <a:ext uri="{FF2B5EF4-FFF2-40B4-BE49-F238E27FC236}">
                  <a16:creationId xmlns:a16="http://schemas.microsoft.com/office/drawing/2014/main" id="{24DEF73F-0189-4B17-B271-10BEC471B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4744" y="927887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7">
              <a:extLst>
                <a:ext uri="{FF2B5EF4-FFF2-40B4-BE49-F238E27FC236}">
                  <a16:creationId xmlns:a16="http://schemas.microsoft.com/office/drawing/2014/main" id="{F74C9235-7157-48A1-9283-66FAAE5F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1870595"/>
              <a:ext cx="346588" cy="3465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8">
              <a:extLst>
                <a:ext uri="{FF2B5EF4-FFF2-40B4-BE49-F238E27FC236}">
                  <a16:creationId xmlns:a16="http://schemas.microsoft.com/office/drawing/2014/main" id="{EF76350F-FBF0-4328-AA60-4990DACCD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7963" y="256085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1">
            <a:extLst>
              <a:ext uri="{FF2B5EF4-FFF2-40B4-BE49-F238E27FC236}">
                <a16:creationId xmlns:a16="http://schemas.microsoft.com/office/drawing/2014/main" id="{6859B3BF-E9F2-4912-A417-7D3FD77BE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2678" y="1"/>
            <a:ext cx="2661680" cy="2424023"/>
          </a:xfrm>
          <a:custGeom>
            <a:avLst/>
            <a:gdLst>
              <a:gd name="connsiteX0" fmla="*/ 572886 w 2661680"/>
              <a:gd name="connsiteY0" fmla="*/ 0 h 2424023"/>
              <a:gd name="connsiteX1" fmla="*/ 2088794 w 2661680"/>
              <a:gd name="connsiteY1" fmla="*/ 0 h 2424023"/>
              <a:gd name="connsiteX2" fmla="*/ 2177378 w 2661680"/>
              <a:gd name="connsiteY2" fmla="*/ 66242 h 2424023"/>
              <a:gd name="connsiteX3" fmla="*/ 2661680 w 2661680"/>
              <a:gd name="connsiteY3" fmla="*/ 1093183 h 2424023"/>
              <a:gd name="connsiteX4" fmla="*/ 1330840 w 2661680"/>
              <a:gd name="connsiteY4" fmla="*/ 2424023 h 2424023"/>
              <a:gd name="connsiteX5" fmla="*/ 0 w 2661680"/>
              <a:gd name="connsiteY5" fmla="*/ 1093183 h 2424023"/>
              <a:gd name="connsiteX6" fmla="*/ 484302 w 2661680"/>
              <a:gd name="connsiteY6" fmla="*/ 66242 h 242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1680" h="2424023">
                <a:moveTo>
                  <a:pt x="572886" y="0"/>
                </a:moveTo>
                <a:lnTo>
                  <a:pt x="2088794" y="0"/>
                </a:lnTo>
                <a:lnTo>
                  <a:pt x="2177378" y="66242"/>
                </a:lnTo>
                <a:cubicBezTo>
                  <a:pt x="2473153" y="310338"/>
                  <a:pt x="2661680" y="679744"/>
                  <a:pt x="2661680" y="1093183"/>
                </a:cubicBezTo>
                <a:cubicBezTo>
                  <a:pt x="2661680" y="1828186"/>
                  <a:pt x="2065843" y="2424023"/>
                  <a:pt x="1330840" y="2424023"/>
                </a:cubicBezTo>
                <a:cubicBezTo>
                  <a:pt x="595837" y="2424023"/>
                  <a:pt x="0" y="1828186"/>
                  <a:pt x="0" y="1093183"/>
                </a:cubicBezTo>
                <a:cubicBezTo>
                  <a:pt x="0" y="679744"/>
                  <a:pt x="188527" y="310338"/>
                  <a:pt x="484302" y="6624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22">
            <a:extLst>
              <a:ext uri="{FF2B5EF4-FFF2-40B4-BE49-F238E27FC236}">
                <a16:creationId xmlns:a16="http://schemas.microsoft.com/office/drawing/2014/main" id="{B93890BA-3DA0-4FE5-95C0-FB4DD439A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7280" y="16389"/>
            <a:ext cx="2407635" cy="2407635"/>
          </a:xfrm>
          <a:prstGeom prst="rect">
            <a:avLst/>
          </a:prstGeom>
        </p:spPr>
      </p:pic>
      <p:pic>
        <p:nvPicPr>
          <p:cNvPr id="38" name="Graphic 24">
            <a:extLst>
              <a:ext uri="{FF2B5EF4-FFF2-40B4-BE49-F238E27FC236}">
                <a16:creationId xmlns:a16="http://schemas.microsoft.com/office/drawing/2014/main" id="{0B6C5D7A-F5E9-44AE-9B0E-DA0C97AD7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631" t="18963" r="52721" b="17441"/>
          <a:stretch/>
        </p:blipFill>
        <p:spPr>
          <a:xfrm>
            <a:off x="10854666" y="0"/>
            <a:ext cx="1334286" cy="29620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409EF-A167-4D57-BFF9-883AAD4E6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2674217"/>
            <a:ext cx="6168331" cy="350274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wise; showing care or thought for the future; sensible in handling practical matters</a:t>
            </a:r>
          </a:p>
          <a:p>
            <a:endParaRPr lang="en-GB" sz="2400" b="1" dirty="0"/>
          </a:p>
          <a:p>
            <a:r>
              <a:rPr lang="en-GB" sz="2400" i="1" dirty="0"/>
              <a:t>If you have a family history of skin cancer, it would be </a:t>
            </a:r>
            <a:r>
              <a:rPr lang="en-GB" sz="2400" i="1" u="sng" dirty="0"/>
              <a:t>prudent</a:t>
            </a:r>
            <a:r>
              <a:rPr lang="en-GB" sz="2400" i="1" dirty="0"/>
              <a:t> to wear a hat and sunscreen at the beach. </a:t>
            </a:r>
            <a:endParaRPr lang="en-AU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0F289-D3AC-4DDB-A549-7413E689B0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28" r="5482" b="3"/>
          <a:stretch/>
        </p:blipFill>
        <p:spPr>
          <a:xfrm>
            <a:off x="8137628" y="2865926"/>
            <a:ext cx="4054372" cy="3992074"/>
          </a:xfrm>
          <a:custGeom>
            <a:avLst/>
            <a:gdLst/>
            <a:ahLst/>
            <a:cxnLst/>
            <a:rect l="l" t="t" r="r" b="b"/>
            <a:pathLst>
              <a:path w="4012858" h="3951198">
                <a:moveTo>
                  <a:pt x="2361523" y="0"/>
                </a:moveTo>
                <a:cubicBezTo>
                  <a:pt x="2932125" y="0"/>
                  <a:pt x="3455460" y="202372"/>
                  <a:pt x="3863671" y="539257"/>
                </a:cubicBezTo>
                <a:lnTo>
                  <a:pt x="4012858" y="674848"/>
                </a:lnTo>
                <a:lnTo>
                  <a:pt x="4012858" y="3951198"/>
                </a:lnTo>
                <a:lnTo>
                  <a:pt x="618807" y="3951198"/>
                </a:lnTo>
                <a:lnTo>
                  <a:pt x="539257" y="3863671"/>
                </a:lnTo>
                <a:cubicBezTo>
                  <a:pt x="202372" y="3455461"/>
                  <a:pt x="0" y="2932125"/>
                  <a:pt x="0" y="2361523"/>
                </a:cubicBezTo>
                <a:cubicBezTo>
                  <a:pt x="0" y="1057290"/>
                  <a:pt x="1057290" y="0"/>
                  <a:pt x="23615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522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4ECDFC-8958-4B83-B01F-58AEFB86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D68778-F94A-4C5B-9118-3B992BB97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CBE84-EC6B-4AE0-85AB-3B6ED09D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4606280" cy="1970721"/>
          </a:xfrm>
        </p:spPr>
        <p:txBody>
          <a:bodyPr anchor="b">
            <a:normAutofit/>
          </a:bodyPr>
          <a:lstStyle/>
          <a:p>
            <a:r>
              <a:rPr lang="en-AU" sz="4400" dirty="0"/>
              <a:t>Venture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BD7E8-C358-4066-A96B-DE246BD10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971801"/>
            <a:ext cx="4606280" cy="32051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verb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to bravely begin something risky</a:t>
            </a:r>
          </a:p>
          <a:p>
            <a:endParaRPr lang="en-GB" sz="2400" b="1" dirty="0"/>
          </a:p>
          <a:p>
            <a:r>
              <a:rPr lang="en-GB" sz="2400" i="1" dirty="0"/>
              <a:t>We shall now </a:t>
            </a:r>
            <a:r>
              <a:rPr lang="en-GB" sz="2400" i="1" u="sng" dirty="0"/>
              <a:t>venture</a:t>
            </a:r>
            <a:r>
              <a:rPr lang="en-GB" sz="2400" i="1" dirty="0"/>
              <a:t> into this enormous dark cave.</a:t>
            </a:r>
          </a:p>
          <a:p>
            <a:endParaRPr lang="en-AU" sz="1800" dirty="0"/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B29252B9-8F48-4CC0-A640-09C8A8C24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461374" cy="5966848"/>
            <a:chOff x="6008627" y="289695"/>
            <a:chExt cx="5461374" cy="59668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548D73-0AE2-434D-B75C-77D24F5ED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BC26AF4-B368-411A-BF70-74F07FA77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BE4EEE7-FD25-4B68-819D-487E4D78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E52A4F8-9F27-4959-B733-FDA9FCA2E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654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13DA742-C9EF-49AA-ADEB-55334493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C11B334-D676-4675-B394-98475B8A4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0" r="26131" b="2"/>
          <a:stretch/>
        </p:blipFill>
        <p:spPr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923596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DarkSeedLeftStep">
      <a:dk1>
        <a:srgbClr val="000000"/>
      </a:dk1>
      <a:lt1>
        <a:srgbClr val="FFFFFF"/>
      </a:lt1>
      <a:dk2>
        <a:srgbClr val="2F3920"/>
      </a:dk2>
      <a:lt2>
        <a:srgbClr val="E8E2E4"/>
      </a:lt2>
      <a:accent1>
        <a:srgbClr val="20B786"/>
      </a:accent1>
      <a:accent2>
        <a:srgbClr val="14BB3F"/>
      </a:accent2>
      <a:accent3>
        <a:srgbClr val="3ABA21"/>
      </a:accent3>
      <a:accent4>
        <a:srgbClr val="6FB213"/>
      </a:accent4>
      <a:accent5>
        <a:srgbClr val="A4A51D"/>
      </a:accent5>
      <a:accent6>
        <a:srgbClr val="D58717"/>
      </a:accent6>
      <a:hlink>
        <a:srgbClr val="79892D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330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AvenirNext LT Pro Medium</vt:lpstr>
      <vt:lpstr>Calibri</vt:lpstr>
      <vt:lpstr>Gill Sans Nova</vt:lpstr>
      <vt:lpstr>ConfettiVTI</vt:lpstr>
      <vt:lpstr>Year 8 English: Vocab</vt:lpstr>
      <vt:lpstr>Chide</vt:lpstr>
      <vt:lpstr>Importune</vt:lpstr>
      <vt:lpstr>Condescend</vt:lpstr>
      <vt:lpstr>Audacious</vt:lpstr>
      <vt:lpstr>Servile</vt:lpstr>
      <vt:lpstr>Infallible</vt:lpstr>
      <vt:lpstr>Prudent</vt:lpstr>
      <vt:lpstr>Venture</vt:lpstr>
      <vt:lpstr>Allude</vt:lpstr>
      <vt:lpstr>Nuance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English: Vocab</dc:title>
  <dc:creator>Sarah Burney</dc:creator>
  <cp:lastModifiedBy>Sarah Burney</cp:lastModifiedBy>
  <cp:revision>9</cp:revision>
  <dcterms:created xsi:type="dcterms:W3CDTF">2021-07-23T05:20:34Z</dcterms:created>
  <dcterms:modified xsi:type="dcterms:W3CDTF">2022-05-29T12:21:11Z</dcterms:modified>
</cp:coreProperties>
</file>