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11b09efd01d8afd9" providerId="LiveId" clId="{305E1AA9-5A41-4D2E-8540-0C6917391D52}"/>
    <pc:docChg chg="undo custSel modSld sldOrd">
      <pc:chgData name="Sarah Burney" userId="11b09efd01d8afd9" providerId="LiveId" clId="{305E1AA9-5A41-4D2E-8540-0C6917391D52}" dt="2021-07-24T08:54:28.176" v="685" actId="20577"/>
      <pc:docMkLst>
        <pc:docMk/>
      </pc:docMkLst>
      <pc:sldChg chg="modSp mod">
        <pc:chgData name="Sarah Burney" userId="11b09efd01d8afd9" providerId="LiveId" clId="{305E1AA9-5A41-4D2E-8540-0C6917391D52}" dt="2021-07-24T07:40:47.559" v="658" actId="20577"/>
        <pc:sldMkLst>
          <pc:docMk/>
          <pc:sldMk cId="685556039" sldId="257"/>
        </pc:sldMkLst>
        <pc:spChg chg="mod">
          <ac:chgData name="Sarah Burney" userId="11b09efd01d8afd9" providerId="LiveId" clId="{305E1AA9-5A41-4D2E-8540-0C6917391D52}" dt="2021-07-24T07:40:47.559" v="658" actId="20577"/>
          <ac:spMkLst>
            <pc:docMk/>
            <pc:sldMk cId="685556039" sldId="257"/>
            <ac:spMk id="3" creationId="{EAC49538-A3F2-4140-A830-D4B144F1E089}"/>
          </ac:spMkLst>
        </pc:spChg>
      </pc:sldChg>
      <pc:sldChg chg="addSp delSp modSp mod setBg">
        <pc:chgData name="Sarah Burney" userId="11b09efd01d8afd9" providerId="LiveId" clId="{305E1AA9-5A41-4D2E-8540-0C6917391D52}" dt="2021-07-23T08:41:25.553" v="614" actId="114"/>
        <pc:sldMkLst>
          <pc:docMk/>
          <pc:sldMk cId="1992867011" sldId="262"/>
        </pc:sldMkLst>
        <pc:spChg chg="mod">
          <ac:chgData name="Sarah Burney" userId="11b09efd01d8afd9" providerId="LiveId" clId="{305E1AA9-5A41-4D2E-8540-0C6917391D52}" dt="2021-07-23T08:40:59.673" v="552" actId="26606"/>
          <ac:spMkLst>
            <pc:docMk/>
            <pc:sldMk cId="1992867011" sldId="262"/>
            <ac:spMk id="2" creationId="{D3062025-56E8-462F-A20F-6844FBDC4B70}"/>
          </ac:spMkLst>
        </pc:spChg>
        <pc:spChg chg="mod ord">
          <ac:chgData name="Sarah Burney" userId="11b09efd01d8afd9" providerId="LiveId" clId="{305E1AA9-5A41-4D2E-8540-0C6917391D52}" dt="2021-07-23T08:41:25.553" v="614" actId="114"/>
          <ac:spMkLst>
            <pc:docMk/>
            <pc:sldMk cId="1992867011" sldId="262"/>
            <ac:spMk id="3" creationId="{0474B90D-B45D-4EA8-87B2-207CFB2D2F08}"/>
          </ac:spMkLst>
        </pc:spChg>
        <pc:spChg chg="add">
          <ac:chgData name="Sarah Burney" userId="11b09efd01d8afd9" providerId="LiveId" clId="{305E1AA9-5A41-4D2E-8540-0C6917391D52}" dt="2021-07-23T08:40:59.673" v="552" actId="26606"/>
          <ac:spMkLst>
            <pc:docMk/>
            <pc:sldMk cId="1992867011" sldId="262"/>
            <ac:spMk id="10" creationId="{BD2A7128-270D-45DD-B0C7-24FF462228BB}"/>
          </ac:spMkLst>
        </pc:spChg>
        <pc:spChg chg="add">
          <ac:chgData name="Sarah Burney" userId="11b09efd01d8afd9" providerId="LiveId" clId="{305E1AA9-5A41-4D2E-8540-0C6917391D52}" dt="2021-07-23T08:40:59.673" v="552" actId="26606"/>
          <ac:spMkLst>
            <pc:docMk/>
            <pc:sldMk cId="1992867011" sldId="262"/>
            <ac:spMk id="12" creationId="{61734980-3A14-4021-8D8C-42AC55C397DE}"/>
          </ac:spMkLst>
        </pc:spChg>
        <pc:spChg chg="add">
          <ac:chgData name="Sarah Burney" userId="11b09efd01d8afd9" providerId="LiveId" clId="{305E1AA9-5A41-4D2E-8540-0C6917391D52}" dt="2021-07-23T08:40:59.673" v="552" actId="26606"/>
          <ac:spMkLst>
            <pc:docMk/>
            <pc:sldMk cId="1992867011" sldId="262"/>
            <ac:spMk id="14" creationId="{41D7BE2F-D450-4BB9-88A4-89117A39D0DA}"/>
          </ac:spMkLst>
        </pc:spChg>
        <pc:spChg chg="add">
          <ac:chgData name="Sarah Burney" userId="11b09efd01d8afd9" providerId="LiveId" clId="{305E1AA9-5A41-4D2E-8540-0C6917391D52}" dt="2021-07-23T08:40:59.673" v="552" actId="26606"/>
          <ac:spMkLst>
            <pc:docMk/>
            <pc:sldMk cId="1992867011" sldId="262"/>
            <ac:spMk id="16" creationId="{4FB6307F-6A94-41F5-B00A-92BE5D3C7DC9}"/>
          </ac:spMkLst>
        </pc:spChg>
        <pc:picChg chg="add del">
          <ac:chgData name="Sarah Burney" userId="11b09efd01d8afd9" providerId="LiveId" clId="{305E1AA9-5A41-4D2E-8540-0C6917391D52}" dt="2021-07-23T08:37:35.968" v="550"/>
          <ac:picMkLst>
            <pc:docMk/>
            <pc:sldMk cId="1992867011" sldId="262"/>
            <ac:picMk id="4" creationId="{3152D550-2180-4EB6-8158-4618D557169A}"/>
          </ac:picMkLst>
        </pc:picChg>
        <pc:picChg chg="add mod">
          <ac:chgData name="Sarah Burney" userId="11b09efd01d8afd9" providerId="LiveId" clId="{305E1AA9-5A41-4D2E-8540-0C6917391D52}" dt="2021-07-23T08:40:59.673" v="552" actId="26606"/>
          <ac:picMkLst>
            <pc:docMk/>
            <pc:sldMk cId="1992867011" sldId="262"/>
            <ac:picMk id="5" creationId="{9CE1472D-C6D5-49E5-9EFD-BFBC9D533282}"/>
          </ac:picMkLst>
        </pc:picChg>
      </pc:sldChg>
      <pc:sldChg chg="addSp modSp mod setBg">
        <pc:chgData name="Sarah Burney" userId="11b09efd01d8afd9" providerId="LiveId" clId="{305E1AA9-5A41-4D2E-8540-0C6917391D52}" dt="2021-07-24T08:53:41.758" v="669" actId="20577"/>
        <pc:sldMkLst>
          <pc:docMk/>
          <pc:sldMk cId="2265042787" sldId="263"/>
        </pc:sldMkLst>
        <pc:spChg chg="mod">
          <ac:chgData name="Sarah Burney" userId="11b09efd01d8afd9" providerId="LiveId" clId="{305E1AA9-5A41-4D2E-8540-0C6917391D52}" dt="2021-07-23T08:02:58.297" v="146" actId="14100"/>
          <ac:spMkLst>
            <pc:docMk/>
            <pc:sldMk cId="2265042787" sldId="263"/>
            <ac:spMk id="2" creationId="{DBB68CF2-74DA-4586-8B1E-92EFCE90C2F9}"/>
          </ac:spMkLst>
        </pc:spChg>
        <pc:spChg chg="mod">
          <ac:chgData name="Sarah Burney" userId="11b09efd01d8afd9" providerId="LiveId" clId="{305E1AA9-5A41-4D2E-8540-0C6917391D52}" dt="2021-07-24T08:53:41.758" v="669" actId="20577"/>
          <ac:spMkLst>
            <pc:docMk/>
            <pc:sldMk cId="2265042787" sldId="263"/>
            <ac:spMk id="3" creationId="{3DDE1987-1DE8-4E84-8FBB-EC0BDC90817B}"/>
          </ac:spMkLst>
        </pc:spChg>
        <pc:spChg chg="add">
          <ac:chgData name="Sarah Burney" userId="11b09efd01d8afd9" providerId="LiveId" clId="{305E1AA9-5A41-4D2E-8540-0C6917391D52}" dt="2021-07-23T08:02:43.718" v="142" actId="26606"/>
          <ac:spMkLst>
            <pc:docMk/>
            <pc:sldMk cId="2265042787" sldId="263"/>
            <ac:spMk id="71" creationId="{B20DF01A-DAD0-4D16-BEDE-ED085CCC3B73}"/>
          </ac:spMkLst>
        </pc:spChg>
        <pc:spChg chg="add">
          <ac:chgData name="Sarah Burney" userId="11b09efd01d8afd9" providerId="LiveId" clId="{305E1AA9-5A41-4D2E-8540-0C6917391D52}" dt="2021-07-23T08:02:43.718" v="142" actId="26606"/>
          <ac:spMkLst>
            <pc:docMk/>
            <pc:sldMk cId="2265042787" sldId="263"/>
            <ac:spMk id="73" creationId="{99B7B539-E79B-44C5-8319-9CE01F87F474}"/>
          </ac:spMkLst>
        </pc:spChg>
        <pc:spChg chg="add">
          <ac:chgData name="Sarah Burney" userId="11b09efd01d8afd9" providerId="LiveId" clId="{305E1AA9-5A41-4D2E-8540-0C6917391D52}" dt="2021-07-23T08:02:43.718" v="142" actId="26606"/>
          <ac:spMkLst>
            <pc:docMk/>
            <pc:sldMk cId="2265042787" sldId="263"/>
            <ac:spMk id="75" creationId="{1979858C-A26E-4B53-9728-5EC82E0E95A1}"/>
          </ac:spMkLst>
        </pc:spChg>
        <pc:spChg chg="add">
          <ac:chgData name="Sarah Burney" userId="11b09efd01d8afd9" providerId="LiveId" clId="{305E1AA9-5A41-4D2E-8540-0C6917391D52}" dt="2021-07-23T08:02:43.718" v="142" actId="26606"/>
          <ac:spMkLst>
            <pc:docMk/>
            <pc:sldMk cId="2265042787" sldId="263"/>
            <ac:spMk id="77" creationId="{3F73B9C9-A160-4E92-89A0-667A53CD703B}"/>
          </ac:spMkLst>
        </pc:spChg>
        <pc:picChg chg="add mod ord">
          <ac:chgData name="Sarah Burney" userId="11b09efd01d8afd9" providerId="LiveId" clId="{305E1AA9-5A41-4D2E-8540-0C6917391D52}" dt="2021-07-23T08:02:43.718" v="142" actId="26606"/>
          <ac:picMkLst>
            <pc:docMk/>
            <pc:sldMk cId="2265042787" sldId="263"/>
            <ac:picMk id="1026" creationId="{F6EE01DC-FC06-445A-A594-AFB549D677BF}"/>
          </ac:picMkLst>
        </pc:picChg>
      </pc:sldChg>
      <pc:sldChg chg="addSp modSp mod ord setBg">
        <pc:chgData name="Sarah Burney" userId="11b09efd01d8afd9" providerId="LiveId" clId="{305E1AA9-5A41-4D2E-8540-0C6917391D52}" dt="2021-07-23T08:41:33.920" v="616"/>
        <pc:sldMkLst>
          <pc:docMk/>
          <pc:sldMk cId="2624225738" sldId="264"/>
        </pc:sldMkLst>
        <pc:spChg chg="mod">
          <ac:chgData name="Sarah Burney" userId="11b09efd01d8afd9" providerId="LiveId" clId="{305E1AA9-5A41-4D2E-8540-0C6917391D52}" dt="2021-07-23T08:05:36.187" v="194" actId="26606"/>
          <ac:spMkLst>
            <pc:docMk/>
            <pc:sldMk cId="2624225738" sldId="264"/>
            <ac:spMk id="2" creationId="{9EEA96CC-1DDE-42C7-94E1-DCFE19A63CF8}"/>
          </ac:spMkLst>
        </pc:spChg>
        <pc:spChg chg="mod">
          <ac:chgData name="Sarah Burney" userId="11b09efd01d8afd9" providerId="LiveId" clId="{305E1AA9-5A41-4D2E-8540-0C6917391D52}" dt="2021-07-23T08:10:56.672" v="234" actId="14100"/>
          <ac:spMkLst>
            <pc:docMk/>
            <pc:sldMk cId="2624225738" sldId="264"/>
            <ac:spMk id="3" creationId="{16C008F6-7150-412C-9CB7-066D7627AC3A}"/>
          </ac:spMkLst>
        </pc:spChg>
        <pc:spChg chg="add">
          <ac:chgData name="Sarah Burney" userId="11b09efd01d8afd9" providerId="LiveId" clId="{305E1AA9-5A41-4D2E-8540-0C6917391D52}" dt="2021-07-23T08:05:36.187" v="194" actId="26606"/>
          <ac:spMkLst>
            <pc:docMk/>
            <pc:sldMk cId="2624225738" sldId="264"/>
            <ac:spMk id="9" creationId="{E7B74E81-276A-4BF8-9D74-BF6C44B2E424}"/>
          </ac:spMkLst>
        </pc:spChg>
        <pc:spChg chg="add">
          <ac:chgData name="Sarah Burney" userId="11b09efd01d8afd9" providerId="LiveId" clId="{305E1AA9-5A41-4D2E-8540-0C6917391D52}" dt="2021-07-23T08:05:36.187" v="194" actId="26606"/>
          <ac:spMkLst>
            <pc:docMk/>
            <pc:sldMk cId="2624225738" sldId="264"/>
            <ac:spMk id="11" creationId="{19C537B0-73BE-41E7-8BD7-CC603DD2BE4E}"/>
          </ac:spMkLst>
        </pc:spChg>
        <pc:spChg chg="add">
          <ac:chgData name="Sarah Burney" userId="11b09efd01d8afd9" providerId="LiveId" clId="{305E1AA9-5A41-4D2E-8540-0C6917391D52}" dt="2021-07-23T08:05:36.187" v="194" actId="26606"/>
          <ac:spMkLst>
            <pc:docMk/>
            <pc:sldMk cId="2624225738" sldId="264"/>
            <ac:spMk id="13" creationId="{5757CFF1-20F6-4EF6-83FA-264F652F45B9}"/>
          </ac:spMkLst>
        </pc:spChg>
        <pc:spChg chg="add">
          <ac:chgData name="Sarah Burney" userId="11b09efd01d8afd9" providerId="LiveId" clId="{305E1AA9-5A41-4D2E-8540-0C6917391D52}" dt="2021-07-23T08:05:36.187" v="194" actId="26606"/>
          <ac:spMkLst>
            <pc:docMk/>
            <pc:sldMk cId="2624225738" sldId="264"/>
            <ac:spMk id="15" creationId="{06A9A420-EBC2-475A-B5F6-1915095B1EB6}"/>
          </ac:spMkLst>
        </pc:spChg>
        <pc:spChg chg="add">
          <ac:chgData name="Sarah Burney" userId="11b09efd01d8afd9" providerId="LiveId" clId="{305E1AA9-5A41-4D2E-8540-0C6917391D52}" dt="2021-07-23T08:05:36.187" v="194" actId="26606"/>
          <ac:spMkLst>
            <pc:docMk/>
            <pc:sldMk cId="2624225738" sldId="264"/>
            <ac:spMk id="17" creationId="{23E32A87-27EB-4E8C-A286-AC27F2A1424A}"/>
          </ac:spMkLst>
        </pc:spChg>
        <pc:picChg chg="add mod ord modCrop">
          <ac:chgData name="Sarah Burney" userId="11b09efd01d8afd9" providerId="LiveId" clId="{305E1AA9-5A41-4D2E-8540-0C6917391D52}" dt="2021-07-23T08:06:06.096" v="196" actId="18131"/>
          <ac:picMkLst>
            <pc:docMk/>
            <pc:sldMk cId="2624225738" sldId="264"/>
            <ac:picMk id="4" creationId="{2F2CAD4A-0CBF-42E0-AC3D-51517DDA6EF8}"/>
          </ac:picMkLst>
        </pc:picChg>
        <pc:picChg chg="add mod">
          <ac:chgData name="Sarah Burney" userId="11b09efd01d8afd9" providerId="LiveId" clId="{305E1AA9-5A41-4D2E-8540-0C6917391D52}" dt="2021-07-23T08:10:27.583" v="228" actId="14100"/>
          <ac:picMkLst>
            <pc:docMk/>
            <pc:sldMk cId="2624225738" sldId="264"/>
            <ac:picMk id="2050" creationId="{62569F3D-DE95-4A12-B81B-12BD650CE13D}"/>
          </ac:picMkLst>
        </pc:picChg>
      </pc:sldChg>
      <pc:sldChg chg="addSp delSp modSp mod setBg">
        <pc:chgData name="Sarah Burney" userId="11b09efd01d8afd9" providerId="LiveId" clId="{305E1AA9-5A41-4D2E-8540-0C6917391D52}" dt="2021-07-24T08:54:28.176" v="685" actId="20577"/>
        <pc:sldMkLst>
          <pc:docMk/>
          <pc:sldMk cId="2531910421" sldId="265"/>
        </pc:sldMkLst>
        <pc:spChg chg="mod ord">
          <ac:chgData name="Sarah Burney" userId="11b09efd01d8afd9" providerId="LiveId" clId="{305E1AA9-5A41-4D2E-8540-0C6917391D52}" dt="2021-07-23T08:28:19.511" v="390" actId="14100"/>
          <ac:spMkLst>
            <pc:docMk/>
            <pc:sldMk cId="2531910421" sldId="265"/>
            <ac:spMk id="2" creationId="{5DD59401-C6F0-4239-BD85-666AE452360F}"/>
          </ac:spMkLst>
        </pc:spChg>
        <pc:spChg chg="mod ord">
          <ac:chgData name="Sarah Burney" userId="11b09efd01d8afd9" providerId="LiveId" clId="{305E1AA9-5A41-4D2E-8540-0C6917391D52}" dt="2021-07-24T08:54:28.176" v="685" actId="20577"/>
          <ac:spMkLst>
            <pc:docMk/>
            <pc:sldMk cId="2531910421" sldId="265"/>
            <ac:spMk id="3" creationId="{3829BB81-4146-419E-A43A-F31217118D94}"/>
          </ac:spMkLst>
        </pc:spChg>
        <pc:spChg chg="add del">
          <ac:chgData name="Sarah Burney" userId="11b09efd01d8afd9" providerId="LiveId" clId="{305E1AA9-5A41-4D2E-8540-0C6917391D52}" dt="2021-07-23T08:24:55.180" v="370" actId="26606"/>
          <ac:spMkLst>
            <pc:docMk/>
            <pc:sldMk cId="2531910421" sldId="265"/>
            <ac:spMk id="8" creationId="{751E0511-ECC8-4FD3-A8C8-31C8C3B937BF}"/>
          </ac:spMkLst>
        </pc:spChg>
        <pc:spChg chg="add del">
          <ac:chgData name="Sarah Burney" userId="11b09efd01d8afd9" providerId="LiveId" clId="{305E1AA9-5A41-4D2E-8540-0C6917391D52}" dt="2021-07-23T08:21:34.021" v="362" actId="26606"/>
          <ac:spMkLst>
            <pc:docMk/>
            <pc:sldMk cId="2531910421" sldId="265"/>
            <ac:spMk id="9" creationId="{E7B74E81-276A-4BF8-9D74-BF6C44B2E424}"/>
          </ac:spMkLst>
        </pc:spChg>
        <pc:spChg chg="add del">
          <ac:chgData name="Sarah Burney" userId="11b09efd01d8afd9" providerId="LiveId" clId="{305E1AA9-5A41-4D2E-8540-0C6917391D52}" dt="2021-07-23T08:21:50.151" v="366" actId="26606"/>
          <ac:spMkLst>
            <pc:docMk/>
            <pc:sldMk cId="2531910421" sldId="265"/>
            <ac:spMk id="10" creationId="{BD2A7128-270D-45DD-B0C7-24FF462228BB}"/>
          </ac:spMkLst>
        </pc:spChg>
        <pc:spChg chg="add del">
          <ac:chgData name="Sarah Burney" userId="11b09efd01d8afd9" providerId="LiveId" clId="{305E1AA9-5A41-4D2E-8540-0C6917391D52}" dt="2021-07-23T08:21:34.021" v="362" actId="26606"/>
          <ac:spMkLst>
            <pc:docMk/>
            <pc:sldMk cId="2531910421" sldId="265"/>
            <ac:spMk id="11" creationId="{19C537B0-73BE-41E7-8BD7-CC603DD2BE4E}"/>
          </ac:spMkLst>
        </pc:spChg>
        <pc:spChg chg="add del">
          <ac:chgData name="Sarah Burney" userId="11b09efd01d8afd9" providerId="LiveId" clId="{305E1AA9-5A41-4D2E-8540-0C6917391D52}" dt="2021-07-23T08:21:50.151" v="366" actId="26606"/>
          <ac:spMkLst>
            <pc:docMk/>
            <pc:sldMk cId="2531910421" sldId="265"/>
            <ac:spMk id="12" creationId="{99B7B539-E79B-44C5-8319-9CE01F87F474}"/>
          </ac:spMkLst>
        </pc:spChg>
        <pc:spChg chg="add del">
          <ac:chgData name="Sarah Burney" userId="11b09efd01d8afd9" providerId="LiveId" clId="{305E1AA9-5A41-4D2E-8540-0C6917391D52}" dt="2021-07-23T08:21:34.021" v="362" actId="26606"/>
          <ac:spMkLst>
            <pc:docMk/>
            <pc:sldMk cId="2531910421" sldId="265"/>
            <ac:spMk id="13" creationId="{5757CFF1-20F6-4EF6-83FA-264F652F45B9}"/>
          </ac:spMkLst>
        </pc:spChg>
        <pc:spChg chg="add del">
          <ac:chgData name="Sarah Burney" userId="11b09efd01d8afd9" providerId="LiveId" clId="{305E1AA9-5A41-4D2E-8540-0C6917391D52}" dt="2021-07-23T08:21:50.151" v="366" actId="26606"/>
          <ac:spMkLst>
            <pc:docMk/>
            <pc:sldMk cId="2531910421" sldId="265"/>
            <ac:spMk id="14" creationId="{78F7AE4B-9747-4033-A691-63FD7B8968EC}"/>
          </ac:spMkLst>
        </pc:spChg>
        <pc:spChg chg="add del">
          <ac:chgData name="Sarah Burney" userId="11b09efd01d8afd9" providerId="LiveId" clId="{305E1AA9-5A41-4D2E-8540-0C6917391D52}" dt="2021-07-23T08:21:34.021" v="362" actId="26606"/>
          <ac:spMkLst>
            <pc:docMk/>
            <pc:sldMk cId="2531910421" sldId="265"/>
            <ac:spMk id="15" creationId="{06A9A420-EBC2-475A-B5F6-1915095B1EB6}"/>
          </ac:spMkLst>
        </pc:spChg>
        <pc:spChg chg="add del">
          <ac:chgData name="Sarah Burney" userId="11b09efd01d8afd9" providerId="LiveId" clId="{305E1AA9-5A41-4D2E-8540-0C6917391D52}" dt="2021-07-23T08:21:50.151" v="366" actId="26606"/>
          <ac:spMkLst>
            <pc:docMk/>
            <pc:sldMk cId="2531910421" sldId="265"/>
            <ac:spMk id="16" creationId="{3DE94331-B9BD-4D14-A13A-2868661FB1EF}"/>
          </ac:spMkLst>
        </pc:spChg>
        <pc:spChg chg="add del">
          <ac:chgData name="Sarah Burney" userId="11b09efd01d8afd9" providerId="LiveId" clId="{305E1AA9-5A41-4D2E-8540-0C6917391D52}" dt="2021-07-23T08:21:34.021" v="362" actId="26606"/>
          <ac:spMkLst>
            <pc:docMk/>
            <pc:sldMk cId="2531910421" sldId="265"/>
            <ac:spMk id="17" creationId="{23E32A87-27EB-4E8C-A286-AC27F2A1424A}"/>
          </ac:spMkLst>
        </pc:spChg>
        <pc:spChg chg="add del">
          <ac:chgData name="Sarah Burney" userId="11b09efd01d8afd9" providerId="LiveId" clId="{305E1AA9-5A41-4D2E-8540-0C6917391D52}" dt="2021-07-23T08:24:55.180" v="370" actId="26606"/>
          <ac:spMkLst>
            <pc:docMk/>
            <pc:sldMk cId="2531910421" sldId="265"/>
            <ac:spMk id="18" creationId="{C382F5A8-0801-441E-9C73-D7444DC4D508}"/>
          </ac:spMkLst>
        </pc:spChg>
        <pc:spChg chg="add del">
          <ac:chgData name="Sarah Burney" userId="11b09efd01d8afd9" providerId="LiveId" clId="{305E1AA9-5A41-4D2E-8540-0C6917391D52}" dt="2021-07-23T08:24:55.180" v="370" actId="26606"/>
          <ac:spMkLst>
            <pc:docMk/>
            <pc:sldMk cId="2531910421" sldId="265"/>
            <ac:spMk id="19" creationId="{56B90F41-10EE-4D43-BBF2-CAC75FDE5CF9}"/>
          </ac:spMkLst>
        </pc:spChg>
        <pc:spChg chg="add del">
          <ac:chgData name="Sarah Burney" userId="11b09efd01d8afd9" providerId="LiveId" clId="{305E1AA9-5A41-4D2E-8540-0C6917391D52}" dt="2021-07-23T08:27:02.340" v="382" actId="26606"/>
          <ac:spMkLst>
            <pc:docMk/>
            <pc:sldMk cId="2531910421" sldId="265"/>
            <ac:spMk id="20" creationId="{E2A96188-384C-4341-9EEB-967A9341CD86}"/>
          </ac:spMkLst>
        </pc:spChg>
        <pc:spChg chg="add del">
          <ac:chgData name="Sarah Burney" userId="11b09efd01d8afd9" providerId="LiveId" clId="{305E1AA9-5A41-4D2E-8540-0C6917391D52}" dt="2021-07-23T08:27:02.340" v="382" actId="26606"/>
          <ac:spMkLst>
            <pc:docMk/>
            <pc:sldMk cId="2531910421" sldId="265"/>
            <ac:spMk id="21" creationId="{C535A640-1948-4AFD-A0B7-19AFDA955322}"/>
          </ac:spMkLst>
        </pc:spChg>
        <pc:spChg chg="add del">
          <ac:chgData name="Sarah Burney" userId="11b09efd01d8afd9" providerId="LiveId" clId="{305E1AA9-5A41-4D2E-8540-0C6917391D52}" dt="2021-07-23T08:27:02.340" v="382" actId="26606"/>
          <ac:spMkLst>
            <pc:docMk/>
            <pc:sldMk cId="2531910421" sldId="265"/>
            <ac:spMk id="22" creationId="{8937C130-01E6-4BEB-89A6-F15DD7EE94E0}"/>
          </ac:spMkLst>
        </pc:spChg>
        <pc:spChg chg="add del">
          <ac:chgData name="Sarah Burney" userId="11b09efd01d8afd9" providerId="LiveId" clId="{305E1AA9-5A41-4D2E-8540-0C6917391D52}" dt="2021-07-23T08:27:30.540" v="385" actId="26606"/>
          <ac:spMkLst>
            <pc:docMk/>
            <pc:sldMk cId="2531910421" sldId="265"/>
            <ac:spMk id="27" creationId="{E7B74E81-276A-4BF8-9D74-BF6C44B2E424}"/>
          </ac:spMkLst>
        </pc:spChg>
        <pc:spChg chg="add del">
          <ac:chgData name="Sarah Burney" userId="11b09efd01d8afd9" providerId="LiveId" clId="{305E1AA9-5A41-4D2E-8540-0C6917391D52}" dt="2021-07-23T08:27:30.540" v="385" actId="26606"/>
          <ac:spMkLst>
            <pc:docMk/>
            <pc:sldMk cId="2531910421" sldId="265"/>
            <ac:spMk id="29" creationId="{19C537B0-73BE-41E7-8BD7-CC603DD2BE4E}"/>
          </ac:spMkLst>
        </pc:spChg>
        <pc:spChg chg="add del">
          <ac:chgData name="Sarah Burney" userId="11b09efd01d8afd9" providerId="LiveId" clId="{305E1AA9-5A41-4D2E-8540-0C6917391D52}" dt="2021-07-23T08:27:30.540" v="385" actId="26606"/>
          <ac:spMkLst>
            <pc:docMk/>
            <pc:sldMk cId="2531910421" sldId="265"/>
            <ac:spMk id="31" creationId="{5757CFF1-20F6-4EF6-83FA-264F652F45B9}"/>
          </ac:spMkLst>
        </pc:spChg>
        <pc:spChg chg="add del">
          <ac:chgData name="Sarah Burney" userId="11b09efd01d8afd9" providerId="LiveId" clId="{305E1AA9-5A41-4D2E-8540-0C6917391D52}" dt="2021-07-23T08:27:30.540" v="385" actId="26606"/>
          <ac:spMkLst>
            <pc:docMk/>
            <pc:sldMk cId="2531910421" sldId="265"/>
            <ac:spMk id="33" creationId="{06A9A420-EBC2-475A-B5F6-1915095B1EB6}"/>
          </ac:spMkLst>
        </pc:spChg>
        <pc:spChg chg="add del">
          <ac:chgData name="Sarah Burney" userId="11b09efd01d8afd9" providerId="LiveId" clId="{305E1AA9-5A41-4D2E-8540-0C6917391D52}" dt="2021-07-23T08:27:30.540" v="385" actId="26606"/>
          <ac:spMkLst>
            <pc:docMk/>
            <pc:sldMk cId="2531910421" sldId="265"/>
            <ac:spMk id="35" creationId="{23E32A87-27EB-4E8C-A286-AC27F2A1424A}"/>
          </ac:spMkLst>
        </pc:spChg>
        <pc:spChg chg="add">
          <ac:chgData name="Sarah Burney" userId="11b09efd01d8afd9" providerId="LiveId" clId="{305E1AA9-5A41-4D2E-8540-0C6917391D52}" dt="2021-07-23T08:27:30.540" v="385" actId="26606"/>
          <ac:spMkLst>
            <pc:docMk/>
            <pc:sldMk cId="2531910421" sldId="265"/>
            <ac:spMk id="40" creationId="{3D6A03ED-7B7A-4C88-8FFC-A4D862447D4B}"/>
          </ac:spMkLst>
        </pc:spChg>
        <pc:spChg chg="add">
          <ac:chgData name="Sarah Burney" userId="11b09efd01d8afd9" providerId="LiveId" clId="{305E1AA9-5A41-4D2E-8540-0C6917391D52}" dt="2021-07-23T08:27:30.540" v="385" actId="26606"/>
          <ac:spMkLst>
            <pc:docMk/>
            <pc:sldMk cId="2531910421" sldId="265"/>
            <ac:spMk id="42" creationId="{53975754-B125-4FFC-9140-F88A16E3D0E7}"/>
          </ac:spMkLst>
        </pc:spChg>
        <pc:spChg chg="add">
          <ac:chgData name="Sarah Burney" userId="11b09efd01d8afd9" providerId="LiveId" clId="{305E1AA9-5A41-4D2E-8540-0C6917391D52}" dt="2021-07-23T08:27:30.540" v="385" actId="26606"/>
          <ac:spMkLst>
            <pc:docMk/>
            <pc:sldMk cId="2531910421" sldId="265"/>
            <ac:spMk id="44" creationId="{2C673667-46AA-4DF0-A85B-F7D6E52DB8DF}"/>
          </ac:spMkLst>
        </pc:spChg>
        <pc:spChg chg="add">
          <ac:chgData name="Sarah Burney" userId="11b09efd01d8afd9" providerId="LiveId" clId="{305E1AA9-5A41-4D2E-8540-0C6917391D52}" dt="2021-07-23T08:27:30.540" v="385" actId="26606"/>
          <ac:spMkLst>
            <pc:docMk/>
            <pc:sldMk cId="2531910421" sldId="265"/>
            <ac:spMk id="46" creationId="{A6C1F2A2-D184-49FB-99E6-B2EE7A52C05B}"/>
          </ac:spMkLst>
        </pc:spChg>
        <pc:picChg chg="add del mod ord">
          <ac:chgData name="Sarah Burney" userId="11b09efd01d8afd9" providerId="LiveId" clId="{305E1AA9-5A41-4D2E-8540-0C6917391D52}" dt="2021-07-23T08:21:35.030" v="363"/>
          <ac:picMkLst>
            <pc:docMk/>
            <pc:sldMk cId="2531910421" sldId="265"/>
            <ac:picMk id="4" creationId="{4963C0F2-5642-4F0B-8DDF-B9B37EEC7618}"/>
          </ac:picMkLst>
        </pc:picChg>
        <pc:picChg chg="add del mod ord">
          <ac:chgData name="Sarah Burney" userId="11b09efd01d8afd9" providerId="LiveId" clId="{305E1AA9-5A41-4D2E-8540-0C6917391D52}" dt="2021-07-23T08:21:50.513" v="367"/>
          <ac:picMkLst>
            <pc:docMk/>
            <pc:sldMk cId="2531910421" sldId="265"/>
            <ac:picMk id="5" creationId="{7F0954F4-2F0C-4612-8FAE-1AD8331B1E92}"/>
          </ac:picMkLst>
        </pc:picChg>
        <pc:picChg chg="add del mod ord">
          <ac:chgData name="Sarah Burney" userId="11b09efd01d8afd9" providerId="LiveId" clId="{305E1AA9-5A41-4D2E-8540-0C6917391D52}" dt="2021-07-23T08:24:55.820" v="371"/>
          <ac:picMkLst>
            <pc:docMk/>
            <pc:sldMk cId="2531910421" sldId="265"/>
            <ac:picMk id="6" creationId="{3229E702-B580-49EE-BD21-323703982C85}"/>
          </ac:picMkLst>
        </pc:picChg>
        <pc:picChg chg="add mod modCrop">
          <ac:chgData name="Sarah Burney" userId="11b09efd01d8afd9" providerId="LiveId" clId="{305E1AA9-5A41-4D2E-8540-0C6917391D52}" dt="2021-07-23T08:28:01.091" v="388" actId="14100"/>
          <ac:picMkLst>
            <pc:docMk/>
            <pc:sldMk cId="2531910421" sldId="265"/>
            <ac:picMk id="7" creationId="{CF6ECE64-8AF2-410B-ABE7-9A54250923AC}"/>
          </ac:picMkLst>
        </pc:picChg>
      </pc:sldChg>
      <pc:sldChg chg="addSp delSp modSp mod setBg">
        <pc:chgData name="Sarah Burney" userId="11b09efd01d8afd9" providerId="LiveId" clId="{305E1AA9-5A41-4D2E-8540-0C6917391D52}" dt="2021-07-23T08:35:16.330" v="548" actId="115"/>
        <pc:sldMkLst>
          <pc:docMk/>
          <pc:sldMk cId="1155516881" sldId="266"/>
        </pc:sldMkLst>
        <pc:spChg chg="mod">
          <ac:chgData name="Sarah Burney" userId="11b09efd01d8afd9" providerId="LiveId" clId="{305E1AA9-5A41-4D2E-8540-0C6917391D52}" dt="2021-07-23T08:34:55.283" v="543" actId="26606"/>
          <ac:spMkLst>
            <pc:docMk/>
            <pc:sldMk cId="1155516881" sldId="266"/>
            <ac:spMk id="2" creationId="{43BA6349-686F-4673-8686-40455B9F5A14}"/>
          </ac:spMkLst>
        </pc:spChg>
        <pc:spChg chg="mod ord">
          <ac:chgData name="Sarah Burney" userId="11b09efd01d8afd9" providerId="LiveId" clId="{305E1AA9-5A41-4D2E-8540-0C6917391D52}" dt="2021-07-23T08:35:16.330" v="548" actId="115"/>
          <ac:spMkLst>
            <pc:docMk/>
            <pc:sldMk cId="1155516881" sldId="266"/>
            <ac:spMk id="3" creationId="{1CC16C89-3631-4840-BF45-01F6E59CFD4E}"/>
          </ac:spMkLst>
        </pc:spChg>
        <pc:spChg chg="add del">
          <ac:chgData name="Sarah Burney" userId="11b09efd01d8afd9" providerId="LiveId" clId="{305E1AA9-5A41-4D2E-8540-0C6917391D52}" dt="2021-07-23T08:30:51.851" v="450" actId="26606"/>
          <ac:spMkLst>
            <pc:docMk/>
            <pc:sldMk cId="1155516881" sldId="266"/>
            <ac:spMk id="10" creationId="{E7B74E81-276A-4BF8-9D74-BF6C44B2E424}"/>
          </ac:spMkLst>
        </pc:spChg>
        <pc:spChg chg="add">
          <ac:chgData name="Sarah Burney" userId="11b09efd01d8afd9" providerId="LiveId" clId="{305E1AA9-5A41-4D2E-8540-0C6917391D52}" dt="2021-07-23T08:34:55.283" v="543" actId="26606"/>
          <ac:spMkLst>
            <pc:docMk/>
            <pc:sldMk cId="1155516881" sldId="266"/>
            <ac:spMk id="11" creationId="{BD2A7128-270D-45DD-B0C7-24FF462228BB}"/>
          </ac:spMkLst>
        </pc:spChg>
        <pc:spChg chg="add del">
          <ac:chgData name="Sarah Burney" userId="11b09efd01d8afd9" providerId="LiveId" clId="{305E1AA9-5A41-4D2E-8540-0C6917391D52}" dt="2021-07-23T08:30:51.851" v="450" actId="26606"/>
          <ac:spMkLst>
            <pc:docMk/>
            <pc:sldMk cId="1155516881" sldId="266"/>
            <ac:spMk id="12" creationId="{19C537B0-73BE-41E7-8BD7-CC603DD2BE4E}"/>
          </ac:spMkLst>
        </pc:spChg>
        <pc:spChg chg="add">
          <ac:chgData name="Sarah Burney" userId="11b09efd01d8afd9" providerId="LiveId" clId="{305E1AA9-5A41-4D2E-8540-0C6917391D52}" dt="2021-07-23T08:34:55.283" v="543" actId="26606"/>
          <ac:spMkLst>
            <pc:docMk/>
            <pc:sldMk cId="1155516881" sldId="266"/>
            <ac:spMk id="13" creationId="{61734980-3A14-4021-8D8C-42AC55C397DE}"/>
          </ac:spMkLst>
        </pc:spChg>
        <pc:spChg chg="add del">
          <ac:chgData name="Sarah Burney" userId="11b09efd01d8afd9" providerId="LiveId" clId="{305E1AA9-5A41-4D2E-8540-0C6917391D52}" dt="2021-07-23T08:30:51.851" v="450" actId="26606"/>
          <ac:spMkLst>
            <pc:docMk/>
            <pc:sldMk cId="1155516881" sldId="266"/>
            <ac:spMk id="14" creationId="{5757CFF1-20F6-4EF6-83FA-264F652F45B9}"/>
          </ac:spMkLst>
        </pc:spChg>
        <pc:spChg chg="add">
          <ac:chgData name="Sarah Burney" userId="11b09efd01d8afd9" providerId="LiveId" clId="{305E1AA9-5A41-4D2E-8540-0C6917391D52}" dt="2021-07-23T08:34:55.283" v="543" actId="26606"/>
          <ac:spMkLst>
            <pc:docMk/>
            <pc:sldMk cId="1155516881" sldId="266"/>
            <ac:spMk id="15" creationId="{41D7BE2F-D450-4BB9-88A4-89117A39D0DA}"/>
          </ac:spMkLst>
        </pc:spChg>
        <pc:spChg chg="add del">
          <ac:chgData name="Sarah Burney" userId="11b09efd01d8afd9" providerId="LiveId" clId="{305E1AA9-5A41-4D2E-8540-0C6917391D52}" dt="2021-07-23T08:30:51.851" v="450" actId="26606"/>
          <ac:spMkLst>
            <pc:docMk/>
            <pc:sldMk cId="1155516881" sldId="266"/>
            <ac:spMk id="16" creationId="{06A9A420-EBC2-475A-B5F6-1915095B1EB6}"/>
          </ac:spMkLst>
        </pc:spChg>
        <pc:spChg chg="add">
          <ac:chgData name="Sarah Burney" userId="11b09efd01d8afd9" providerId="LiveId" clId="{305E1AA9-5A41-4D2E-8540-0C6917391D52}" dt="2021-07-23T08:34:55.283" v="543" actId="26606"/>
          <ac:spMkLst>
            <pc:docMk/>
            <pc:sldMk cId="1155516881" sldId="266"/>
            <ac:spMk id="17" creationId="{4FB6307F-6A94-41F5-B00A-92BE5D3C7DC9}"/>
          </ac:spMkLst>
        </pc:spChg>
        <pc:spChg chg="add del">
          <ac:chgData name="Sarah Burney" userId="11b09efd01d8afd9" providerId="LiveId" clId="{305E1AA9-5A41-4D2E-8540-0C6917391D52}" dt="2021-07-23T08:30:51.851" v="450" actId="26606"/>
          <ac:spMkLst>
            <pc:docMk/>
            <pc:sldMk cId="1155516881" sldId="266"/>
            <ac:spMk id="18" creationId="{23E32A87-27EB-4E8C-A286-AC27F2A1424A}"/>
          </ac:spMkLst>
        </pc:spChg>
        <pc:picChg chg="add del">
          <ac:chgData name="Sarah Burney" userId="11b09efd01d8afd9" providerId="LiveId" clId="{305E1AA9-5A41-4D2E-8540-0C6917391D52}" dt="2021-07-23T08:30:44.310" v="447" actId="478"/>
          <ac:picMkLst>
            <pc:docMk/>
            <pc:sldMk cId="1155516881" sldId="266"/>
            <ac:picMk id="4" creationId="{553D3981-B217-4C61-AAE2-93804A87FB53}"/>
          </ac:picMkLst>
        </pc:picChg>
        <pc:picChg chg="add del mod ord">
          <ac:chgData name="Sarah Burney" userId="11b09efd01d8afd9" providerId="LiveId" clId="{305E1AA9-5A41-4D2E-8540-0C6917391D52}" dt="2021-07-23T08:30:53.391" v="451"/>
          <ac:picMkLst>
            <pc:docMk/>
            <pc:sldMk cId="1155516881" sldId="266"/>
            <ac:picMk id="5" creationId="{8430F930-A55E-46C0-9BB4-6141DEF098C2}"/>
          </ac:picMkLst>
        </pc:picChg>
        <pc:picChg chg="add mod">
          <ac:chgData name="Sarah Burney" userId="11b09efd01d8afd9" providerId="LiveId" clId="{305E1AA9-5A41-4D2E-8540-0C6917391D52}" dt="2021-07-23T08:34:55.283" v="543" actId="26606"/>
          <ac:picMkLst>
            <pc:docMk/>
            <pc:sldMk cId="1155516881" sldId="266"/>
            <ac:picMk id="6" creationId="{5620ADFE-AC4F-4F66-9456-3CA8BA802F33}"/>
          </ac:picMkLst>
        </pc:picChg>
      </pc:sldChg>
    </pc:docChg>
  </pc:docChgLst>
  <pc:docChgLst>
    <pc:chgData name="Sarah Burney" userId="3ff1fe9c-ec4d-4417-af83-dbc6e1aa8c41" providerId="ADAL" clId="{681236D5-7657-497D-BA76-449C53FEBA1D}"/>
    <pc:docChg chg="custSel modSld">
      <pc:chgData name="Sarah Burney" userId="3ff1fe9c-ec4d-4417-af83-dbc6e1aa8c41" providerId="ADAL" clId="{681236D5-7657-497D-BA76-449C53FEBA1D}" dt="2022-05-29T12:29:39.518" v="321" actId="12"/>
      <pc:docMkLst>
        <pc:docMk/>
      </pc:docMkLst>
      <pc:sldChg chg="modSp mod">
        <pc:chgData name="Sarah Burney" userId="3ff1fe9c-ec4d-4417-af83-dbc6e1aa8c41" providerId="ADAL" clId="{681236D5-7657-497D-BA76-449C53FEBA1D}" dt="2022-05-29T12:22:35.524" v="28" actId="27636"/>
        <pc:sldMkLst>
          <pc:docMk/>
          <pc:sldMk cId="685556039" sldId="257"/>
        </pc:sldMkLst>
        <pc:spChg chg="mod">
          <ac:chgData name="Sarah Burney" userId="3ff1fe9c-ec4d-4417-af83-dbc6e1aa8c41" providerId="ADAL" clId="{681236D5-7657-497D-BA76-449C53FEBA1D}" dt="2022-05-29T12:22:35.524" v="28" actId="27636"/>
          <ac:spMkLst>
            <pc:docMk/>
            <pc:sldMk cId="685556039" sldId="257"/>
            <ac:spMk id="3" creationId="{EAC49538-A3F2-4140-A830-D4B144F1E089}"/>
          </ac:spMkLst>
        </pc:spChg>
      </pc:sldChg>
      <pc:sldChg chg="modSp mod">
        <pc:chgData name="Sarah Burney" userId="3ff1fe9c-ec4d-4417-af83-dbc6e1aa8c41" providerId="ADAL" clId="{681236D5-7657-497D-BA76-449C53FEBA1D}" dt="2022-05-29T12:25:08.211" v="112" actId="20577"/>
        <pc:sldMkLst>
          <pc:docMk/>
          <pc:sldMk cId="3602322524" sldId="258"/>
        </pc:sldMkLst>
        <pc:spChg chg="mod">
          <ac:chgData name="Sarah Burney" userId="3ff1fe9c-ec4d-4417-af83-dbc6e1aa8c41" providerId="ADAL" clId="{681236D5-7657-497D-BA76-449C53FEBA1D}" dt="2022-05-29T12:25:08.211" v="112" actId="20577"/>
          <ac:spMkLst>
            <pc:docMk/>
            <pc:sldMk cId="3602322524" sldId="258"/>
            <ac:spMk id="3" creationId="{29D7CDE7-1D01-43B6-9A44-F7A2FC45A5C3}"/>
          </ac:spMkLst>
        </pc:spChg>
      </pc:sldChg>
      <pc:sldChg chg="modSp mod">
        <pc:chgData name="Sarah Burney" userId="3ff1fe9c-ec4d-4417-af83-dbc6e1aa8c41" providerId="ADAL" clId="{681236D5-7657-497D-BA76-449C53FEBA1D}" dt="2022-05-29T12:25:03.226" v="105" actId="115"/>
        <pc:sldMkLst>
          <pc:docMk/>
          <pc:sldMk cId="540172560" sldId="259"/>
        </pc:sldMkLst>
        <pc:spChg chg="mod">
          <ac:chgData name="Sarah Burney" userId="3ff1fe9c-ec4d-4417-af83-dbc6e1aa8c41" providerId="ADAL" clId="{681236D5-7657-497D-BA76-449C53FEBA1D}" dt="2022-05-29T12:25:03.226" v="105" actId="115"/>
          <ac:spMkLst>
            <pc:docMk/>
            <pc:sldMk cId="540172560" sldId="259"/>
            <ac:spMk id="3" creationId="{6578EC4F-8501-4AD4-9D9E-53D61B0BDCBC}"/>
          </ac:spMkLst>
        </pc:spChg>
      </pc:sldChg>
      <pc:sldChg chg="modSp mod">
        <pc:chgData name="Sarah Burney" userId="3ff1fe9c-ec4d-4417-af83-dbc6e1aa8c41" providerId="ADAL" clId="{681236D5-7657-497D-BA76-449C53FEBA1D}" dt="2022-05-29T12:25:50.522" v="138" actId="115"/>
        <pc:sldMkLst>
          <pc:docMk/>
          <pc:sldMk cId="702121028" sldId="260"/>
        </pc:sldMkLst>
        <pc:spChg chg="mod">
          <ac:chgData name="Sarah Burney" userId="3ff1fe9c-ec4d-4417-af83-dbc6e1aa8c41" providerId="ADAL" clId="{681236D5-7657-497D-BA76-449C53FEBA1D}" dt="2022-05-29T12:25:50.522" v="138" actId="115"/>
          <ac:spMkLst>
            <pc:docMk/>
            <pc:sldMk cId="702121028" sldId="260"/>
            <ac:spMk id="3" creationId="{BDBB2EC8-3912-419C-97F2-AD4C03B73D66}"/>
          </ac:spMkLst>
        </pc:spChg>
      </pc:sldChg>
      <pc:sldChg chg="modSp mod">
        <pc:chgData name="Sarah Burney" userId="3ff1fe9c-ec4d-4417-af83-dbc6e1aa8c41" providerId="ADAL" clId="{681236D5-7657-497D-BA76-449C53FEBA1D}" dt="2022-05-29T12:27:12.583" v="206" actId="20577"/>
        <pc:sldMkLst>
          <pc:docMk/>
          <pc:sldMk cId="4019900876" sldId="261"/>
        </pc:sldMkLst>
        <pc:spChg chg="mod">
          <ac:chgData name="Sarah Burney" userId="3ff1fe9c-ec4d-4417-af83-dbc6e1aa8c41" providerId="ADAL" clId="{681236D5-7657-497D-BA76-449C53FEBA1D}" dt="2022-05-29T12:27:12.583" v="206" actId="20577"/>
          <ac:spMkLst>
            <pc:docMk/>
            <pc:sldMk cId="4019900876" sldId="261"/>
            <ac:spMk id="3" creationId="{A2AD01DF-3CC3-4BDE-A5B6-644EB668751B}"/>
          </ac:spMkLst>
        </pc:spChg>
      </pc:sldChg>
      <pc:sldChg chg="modSp mod">
        <pc:chgData name="Sarah Burney" userId="3ff1fe9c-ec4d-4417-af83-dbc6e1aa8c41" providerId="ADAL" clId="{681236D5-7657-497D-BA76-449C53FEBA1D}" dt="2022-05-29T12:27:05.381" v="199" actId="20577"/>
        <pc:sldMkLst>
          <pc:docMk/>
          <pc:sldMk cId="1992867011" sldId="262"/>
        </pc:sldMkLst>
        <pc:spChg chg="mod">
          <ac:chgData name="Sarah Burney" userId="3ff1fe9c-ec4d-4417-af83-dbc6e1aa8c41" providerId="ADAL" clId="{681236D5-7657-497D-BA76-449C53FEBA1D}" dt="2022-05-29T12:27:05.381" v="199" actId="20577"/>
          <ac:spMkLst>
            <pc:docMk/>
            <pc:sldMk cId="1992867011" sldId="262"/>
            <ac:spMk id="3" creationId="{0474B90D-B45D-4EA8-87B2-207CFB2D2F08}"/>
          </ac:spMkLst>
        </pc:spChg>
      </pc:sldChg>
      <pc:sldChg chg="modSp mod">
        <pc:chgData name="Sarah Burney" userId="3ff1fe9c-ec4d-4417-af83-dbc6e1aa8c41" providerId="ADAL" clId="{681236D5-7657-497D-BA76-449C53FEBA1D}" dt="2022-05-29T12:28:32.707" v="270" actId="14100"/>
        <pc:sldMkLst>
          <pc:docMk/>
          <pc:sldMk cId="2265042787" sldId="263"/>
        </pc:sldMkLst>
        <pc:spChg chg="mod">
          <ac:chgData name="Sarah Burney" userId="3ff1fe9c-ec4d-4417-af83-dbc6e1aa8c41" providerId="ADAL" clId="{681236D5-7657-497D-BA76-449C53FEBA1D}" dt="2022-05-29T12:28:32.707" v="270" actId="14100"/>
          <ac:spMkLst>
            <pc:docMk/>
            <pc:sldMk cId="2265042787" sldId="263"/>
            <ac:spMk id="3" creationId="{3DDE1987-1DE8-4E84-8FBB-EC0BDC90817B}"/>
          </ac:spMkLst>
        </pc:spChg>
      </pc:sldChg>
      <pc:sldChg chg="modSp mod">
        <pc:chgData name="Sarah Burney" userId="3ff1fe9c-ec4d-4417-af83-dbc6e1aa8c41" providerId="ADAL" clId="{681236D5-7657-497D-BA76-449C53FEBA1D}" dt="2022-05-29T12:27:59.493" v="243" actId="12"/>
        <pc:sldMkLst>
          <pc:docMk/>
          <pc:sldMk cId="2624225738" sldId="264"/>
        </pc:sldMkLst>
        <pc:spChg chg="mod">
          <ac:chgData name="Sarah Burney" userId="3ff1fe9c-ec4d-4417-af83-dbc6e1aa8c41" providerId="ADAL" clId="{681236D5-7657-497D-BA76-449C53FEBA1D}" dt="2022-05-29T12:27:59.493" v="243" actId="12"/>
          <ac:spMkLst>
            <pc:docMk/>
            <pc:sldMk cId="2624225738" sldId="264"/>
            <ac:spMk id="3" creationId="{16C008F6-7150-412C-9CB7-066D7627AC3A}"/>
          </ac:spMkLst>
        </pc:spChg>
      </pc:sldChg>
      <pc:sldChg chg="modSp mod">
        <pc:chgData name="Sarah Burney" userId="3ff1fe9c-ec4d-4417-af83-dbc6e1aa8c41" providerId="ADAL" clId="{681236D5-7657-497D-BA76-449C53FEBA1D}" dt="2022-05-29T12:29:06.904" v="297" actId="115"/>
        <pc:sldMkLst>
          <pc:docMk/>
          <pc:sldMk cId="2531910421" sldId="265"/>
        </pc:sldMkLst>
        <pc:spChg chg="mod">
          <ac:chgData name="Sarah Burney" userId="3ff1fe9c-ec4d-4417-af83-dbc6e1aa8c41" providerId="ADAL" clId="{681236D5-7657-497D-BA76-449C53FEBA1D}" dt="2022-05-29T12:29:06.904" v="297" actId="115"/>
          <ac:spMkLst>
            <pc:docMk/>
            <pc:sldMk cId="2531910421" sldId="265"/>
            <ac:spMk id="3" creationId="{3829BB81-4146-419E-A43A-F31217118D94}"/>
          </ac:spMkLst>
        </pc:spChg>
      </pc:sldChg>
      <pc:sldChg chg="modSp mod">
        <pc:chgData name="Sarah Burney" userId="3ff1fe9c-ec4d-4417-af83-dbc6e1aa8c41" providerId="ADAL" clId="{681236D5-7657-497D-BA76-449C53FEBA1D}" dt="2022-05-29T12:29:39.518" v="321" actId="12"/>
        <pc:sldMkLst>
          <pc:docMk/>
          <pc:sldMk cId="1155516881" sldId="266"/>
        </pc:sldMkLst>
        <pc:spChg chg="mod">
          <ac:chgData name="Sarah Burney" userId="3ff1fe9c-ec4d-4417-af83-dbc6e1aa8c41" providerId="ADAL" clId="{681236D5-7657-497D-BA76-449C53FEBA1D}" dt="2022-05-29T12:29:39.518" v="321" actId="12"/>
          <ac:spMkLst>
            <pc:docMk/>
            <pc:sldMk cId="1155516881" sldId="266"/>
            <ac:spMk id="3" creationId="{1CC16C89-3631-4840-BF45-01F6E59CFD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7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0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4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2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8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2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4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B4CD28-604D-4D9D-89A8-12FAC724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 splashes against a white background">
            <a:extLst>
              <a:ext uri="{FF2B5EF4-FFF2-40B4-BE49-F238E27FC236}">
                <a16:creationId xmlns:a16="http://schemas.microsoft.com/office/drawing/2014/main" id="{833A8292-7B18-4461-8AD6-DD00A4CCE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0" b="750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AD5DBC-DEC2-48AB-A2B9-164512BE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6" y="475905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F652A-1819-472B-B8B2-D645A32C8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256" y="623429"/>
            <a:ext cx="5036457" cy="1282926"/>
          </a:xfrm>
        </p:spPr>
        <p:txBody>
          <a:bodyPr anchor="b">
            <a:normAutofit/>
          </a:bodyPr>
          <a:lstStyle/>
          <a:p>
            <a:r>
              <a:rPr lang="en-AU" dirty="0"/>
              <a:t>Year 8 English: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2223E-41D6-44A9-8B8C-E1F102324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30" y="1942853"/>
            <a:ext cx="4296227" cy="767971"/>
          </a:xfrm>
        </p:spPr>
        <p:txBody>
          <a:bodyPr anchor="t">
            <a:normAutofit/>
          </a:bodyPr>
          <a:lstStyle/>
          <a:p>
            <a:pPr algn="ctr"/>
            <a:r>
              <a:rPr lang="en-AU" dirty="0"/>
              <a:t>Term 3, Week 3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BE8679-CB21-4876-82EA-4D4D5D4BC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9" y="410803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8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ECE64-8AF2-410B-ABE7-9A5425092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3" r="12425" b="23213"/>
          <a:stretch/>
        </p:blipFill>
        <p:spPr>
          <a:xfrm>
            <a:off x="4561582" y="404592"/>
            <a:ext cx="7177672" cy="5810149"/>
          </a:xfrm>
          <a:custGeom>
            <a:avLst/>
            <a:gdLst/>
            <a:ahLst/>
            <a:cxnLst/>
            <a:rect l="l" t="t" r="r" b="b"/>
            <a:pathLst>
              <a:path w="7401982" h="6180550">
                <a:moveTo>
                  <a:pt x="468623" y="34"/>
                </a:moveTo>
                <a:cubicBezTo>
                  <a:pt x="635980" y="409"/>
                  <a:pt x="845682" y="3920"/>
                  <a:pt x="1032947" y="8815"/>
                </a:cubicBezTo>
                <a:lnTo>
                  <a:pt x="6362252" y="38273"/>
                </a:lnTo>
                <a:lnTo>
                  <a:pt x="7392971" y="78157"/>
                </a:lnTo>
                <a:cubicBezTo>
                  <a:pt x="7425268" y="2113988"/>
                  <a:pt x="7360673" y="4125596"/>
                  <a:pt x="7356636" y="6149315"/>
                </a:cubicBezTo>
                <a:lnTo>
                  <a:pt x="7156946" y="6148904"/>
                </a:lnTo>
                <a:lnTo>
                  <a:pt x="1149311" y="6180550"/>
                </a:lnTo>
                <a:cubicBezTo>
                  <a:pt x="670432" y="6151091"/>
                  <a:pt x="328375" y="6180551"/>
                  <a:pt x="0" y="6151091"/>
                </a:cubicBezTo>
                <a:cubicBezTo>
                  <a:pt x="20775" y="3685334"/>
                  <a:pt x="-22804" y="1383584"/>
                  <a:pt x="68412" y="126652"/>
                </a:cubicBezTo>
                <a:cubicBezTo>
                  <a:pt x="76255" y="-27768"/>
                  <a:pt x="69755" y="22759"/>
                  <a:pt x="227100" y="3120"/>
                </a:cubicBezTo>
                <a:cubicBezTo>
                  <a:pt x="283036" y="711"/>
                  <a:pt x="368207" y="-192"/>
                  <a:pt x="468623" y="34"/>
                </a:cubicBezTo>
                <a:close/>
              </a:path>
            </a:pathLst>
          </a:cu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0726" y="398616"/>
            <a:ext cx="7177671" cy="581014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C673667-46AA-4DF0-A85B-F7D6E52DB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17882" y="494866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6C1F2A2-D184-49FB-99E6-B2EE7A52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33254" y="452324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59401-C6F0-4239-BD85-666AE452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1" y="750899"/>
            <a:ext cx="3288851" cy="2046090"/>
          </a:xfrm>
        </p:spPr>
        <p:txBody>
          <a:bodyPr>
            <a:normAutofit/>
          </a:bodyPr>
          <a:lstStyle/>
          <a:p>
            <a:pPr algn="ctr"/>
            <a:r>
              <a:rPr lang="en-AU"/>
              <a:t>Boisterous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BB81-4146-419E-A43A-F31217118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47" y="3375348"/>
            <a:ext cx="3585854" cy="3179453"/>
          </a:xfrm>
        </p:spPr>
        <p:txBody>
          <a:bodyPr anchor="ctr">
            <a:normAutofit fontScale="62500" lnSpcReduction="20000"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GB" sz="3600" b="0" dirty="0">
                <a:latin typeface="Calibri" panose="020F0502020204030204" pitchFamily="34" charset="0"/>
                <a:cs typeface="Calibri" panose="020F0502020204030204" pitchFamily="34" charset="0"/>
              </a:rPr>
              <a:t>adjective</a:t>
            </a:r>
          </a:p>
          <a:p>
            <a:endParaRPr lang="en-GB" sz="3600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GB" sz="3600" b="0" dirty="0">
                <a:latin typeface="Calibri" panose="020F0502020204030204" pitchFamily="34" charset="0"/>
                <a:cs typeface="Calibri" panose="020F0502020204030204" pitchFamily="34" charset="0"/>
              </a:rPr>
              <a:t>noisy and energetic; rowdy</a:t>
            </a:r>
          </a:p>
          <a:p>
            <a:endParaRPr lang="en-GB" sz="3600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0" i="1" dirty="0">
                <a:latin typeface="Calibri" panose="020F0502020204030204" pitchFamily="34" charset="0"/>
                <a:cs typeface="Calibri" panose="020F0502020204030204" pitchFamily="34" charset="0"/>
              </a:rPr>
              <a:t>It was a challenge keeping four </a:t>
            </a:r>
            <a:r>
              <a:rPr lang="en-GB" sz="3600" b="0" i="1" u="sng" dirty="0">
                <a:latin typeface="Calibri" panose="020F0502020204030204" pitchFamily="34" charset="0"/>
                <a:cs typeface="Calibri" panose="020F0502020204030204" pitchFamily="34" charset="0"/>
              </a:rPr>
              <a:t>boisterous</a:t>
            </a:r>
            <a:r>
              <a:rPr lang="en-GB" sz="3600" b="0" i="1" dirty="0">
                <a:latin typeface="Calibri" panose="020F0502020204030204" pitchFamily="34" charset="0"/>
                <a:cs typeface="Calibri" panose="020F0502020204030204" pitchFamily="34" charset="0"/>
              </a:rPr>
              <a:t> children busy all day.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191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1734980-3A14-4021-8D8C-42AC55C3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74"/>
            <a:ext cx="6364515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  <a:gd name="connsiteX0" fmla="*/ 7430701 w 7520786"/>
              <a:gd name="connsiteY0" fmla="*/ 6858000 h 6858000"/>
              <a:gd name="connsiteX1" fmla="*/ 0 w 7520786"/>
              <a:gd name="connsiteY1" fmla="*/ 6858000 h 6858000"/>
              <a:gd name="connsiteX2" fmla="*/ 0 w 7520786"/>
              <a:gd name="connsiteY2" fmla="*/ 0 h 6858000"/>
              <a:gd name="connsiteX3" fmla="*/ 7505795 w 7520786"/>
              <a:gd name="connsiteY3" fmla="*/ 0 h 6858000"/>
              <a:gd name="connsiteX4" fmla="*/ 7520785 w 7520786"/>
              <a:gd name="connsiteY4" fmla="*/ 379063 h 6858000"/>
              <a:gd name="connsiteX5" fmla="*/ 7433327 w 7520786"/>
              <a:gd name="connsiteY5" fmla="*/ 6803646 h 6858000"/>
              <a:gd name="connsiteX6" fmla="*/ 7430701 w 75207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0786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384101" y="2164699"/>
                  <a:pt x="7521128" y="5461844"/>
                  <a:pt x="7433327" y="6803646"/>
                </a:cubicBezTo>
                <a:lnTo>
                  <a:pt x="7430701" y="6858000"/>
                </a:ln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D7BE2F-D450-4BB9-88A4-89117A39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669115" y="667365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B6307F-6A94-41F5-B00A-92BE5D3C7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738158" y="624106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A6349-686F-4673-8686-40455B9F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33" y="954157"/>
            <a:ext cx="3901621" cy="1590260"/>
          </a:xfrm>
        </p:spPr>
        <p:txBody>
          <a:bodyPr>
            <a:normAutofit/>
          </a:bodyPr>
          <a:lstStyle/>
          <a:p>
            <a:pPr algn="ctr"/>
            <a:r>
              <a:rPr lang="en-AU"/>
              <a:t>opulent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20ADFE-AC4F-4F66-9456-3CA8BA80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73" y="1629582"/>
            <a:ext cx="5246535" cy="34889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16C89-3631-4840-BF45-01F6E59CF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150" y="3227650"/>
            <a:ext cx="4378153" cy="303002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GB" sz="3600" b="0" dirty="0">
                <a:latin typeface="Calibri" panose="020F0502020204030204" pitchFamily="34" charset="0"/>
                <a:cs typeface="Calibri" panose="020F0502020204030204" pitchFamily="34" charset="0"/>
              </a:rPr>
              <a:t>adjective</a:t>
            </a:r>
          </a:p>
          <a:p>
            <a:pPr>
              <a:lnSpc>
                <a:spcPct val="90000"/>
              </a:lnSpc>
            </a:pPr>
            <a:endParaRPr lang="en-GB" sz="3600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Definition: </a:t>
            </a:r>
            <a:r>
              <a:rPr lang="en-GB" sz="3600" b="0" dirty="0">
                <a:latin typeface="Calibri" panose="020F0502020204030204" pitchFamily="34" charset="0"/>
                <a:cs typeface="Calibri" panose="020F0502020204030204" pitchFamily="34" charset="0"/>
              </a:rPr>
              <a:t>very obviously expensive and luxurious</a:t>
            </a:r>
          </a:p>
          <a:p>
            <a:pPr>
              <a:lnSpc>
                <a:spcPct val="90000"/>
              </a:lnSpc>
            </a:pPr>
            <a:endParaRPr lang="en-GB" sz="3600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b="0" i="1" dirty="0">
                <a:latin typeface="Calibri" panose="020F0502020204030204" pitchFamily="34" charset="0"/>
                <a:cs typeface="Calibri" panose="020F0502020204030204" pitchFamily="34" charset="0"/>
              </a:rPr>
              <a:t>The bathroom was so </a:t>
            </a:r>
            <a:r>
              <a:rPr lang="en-GB" sz="3600" b="0" i="1" u="sng" dirty="0">
                <a:latin typeface="Calibri" panose="020F0502020204030204" pitchFamily="34" charset="0"/>
                <a:cs typeface="Calibri" panose="020F0502020204030204" pitchFamily="34" charset="0"/>
              </a:rPr>
              <a:t>opulent</a:t>
            </a:r>
            <a:r>
              <a:rPr lang="en-GB" sz="3600" b="0" i="1" dirty="0">
                <a:latin typeface="Calibri" panose="020F0502020204030204" pitchFamily="34" charset="0"/>
                <a:cs typeface="Calibri" panose="020F0502020204030204" pitchFamily="34" charset="0"/>
              </a:rPr>
              <a:t> that I was afraid to use it. </a:t>
            </a:r>
          </a:p>
          <a:p>
            <a:pPr algn="ctr">
              <a:lnSpc>
                <a:spcPct val="9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551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F2ECA-7AD2-445A-B055-EABBBA947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2" r="22681" b="-1"/>
          <a:stretch/>
        </p:blipFill>
        <p:spPr>
          <a:xfrm>
            <a:off x="456628" y="527514"/>
            <a:ext cx="6539979" cy="5802972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625" y="518378"/>
            <a:ext cx="6539978" cy="5802971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8F7AE4B-9747-4033-A691-63FD7B896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09820" y="974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0F446-E9F9-4304-8A6E-E78ABA18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912" y="1178891"/>
            <a:ext cx="4621048" cy="1678899"/>
          </a:xfrm>
        </p:spPr>
        <p:txBody>
          <a:bodyPr>
            <a:normAutofit/>
          </a:bodyPr>
          <a:lstStyle/>
          <a:p>
            <a:pPr algn="ctr"/>
            <a:r>
              <a:rPr lang="en-AU"/>
              <a:t>Construe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DE94331-B9BD-4D14-A13A-2868661FB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2887" y="926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9538-A3F2-4140-A830-D4B144F1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799" y="3542767"/>
            <a:ext cx="3847009" cy="283941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GB" sz="3000" b="0" dirty="0"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</a:p>
          <a:p>
            <a:pPr>
              <a:lnSpc>
                <a:spcPct val="90000"/>
              </a:lnSpc>
            </a:pP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GB" sz="3000" b="0" dirty="0">
                <a:latin typeface="Calibri" panose="020F0502020204030204" pitchFamily="34" charset="0"/>
                <a:cs typeface="Calibri" panose="020F0502020204030204" pitchFamily="34" charset="0"/>
              </a:rPr>
              <a:t>to interpret; to read words or actions in a certain way</a:t>
            </a:r>
          </a:p>
          <a:p>
            <a:pPr>
              <a:lnSpc>
                <a:spcPct val="90000"/>
              </a:lnSpc>
            </a:pPr>
            <a:endParaRPr lang="en-GB" sz="30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000" b="0" i="1" dirty="0">
                <a:latin typeface="Calibri" panose="020F0502020204030204" pitchFamily="34" charset="0"/>
                <a:cs typeface="Calibri" panose="020F0502020204030204" pitchFamily="34" charset="0"/>
              </a:rPr>
              <a:t>You could </a:t>
            </a:r>
            <a:r>
              <a:rPr lang="en-GB" sz="3000" b="0" i="1" u="sng" dirty="0">
                <a:latin typeface="Calibri" panose="020F0502020204030204" pitchFamily="34" charset="0"/>
                <a:cs typeface="Calibri" panose="020F0502020204030204" pitchFamily="34" charset="0"/>
              </a:rPr>
              <a:t>construe </a:t>
            </a:r>
            <a:r>
              <a:rPr lang="en-GB" sz="3000" b="0" i="1" dirty="0">
                <a:latin typeface="Calibri" panose="020F0502020204030204" pitchFamily="34" charset="0"/>
                <a:cs typeface="Calibri" panose="020F0502020204030204" pitchFamily="34" charset="0"/>
              </a:rPr>
              <a:t>Timmy’s expression as grumpy, but he’s actually just shy.</a:t>
            </a:r>
          </a:p>
          <a:p>
            <a:pPr algn="ctr">
              <a:lnSpc>
                <a:spcPct val="90000"/>
              </a:lnSpc>
            </a:pP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68555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49D184-9D1F-4194-967E-2078F06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EC2A0-CAB8-41F7-ACC0-921B8C00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0" y="484450"/>
            <a:ext cx="4133604" cy="2124880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taper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5218A-C4F5-49A0-B1C5-31E35348B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5"/>
          <a:stretch/>
        </p:blipFill>
        <p:spPr>
          <a:xfrm>
            <a:off x="5623249" y="484454"/>
            <a:ext cx="5993465" cy="5736874"/>
          </a:xfrm>
          <a:custGeom>
            <a:avLst/>
            <a:gdLst/>
            <a:ahLst/>
            <a:cxnLst/>
            <a:rect l="l" t="t" r="r" b="b"/>
            <a:pathLst>
              <a:path w="7040677" h="6180550">
                <a:moveTo>
                  <a:pt x="493688" y="34"/>
                </a:moveTo>
                <a:cubicBezTo>
                  <a:pt x="653887" y="409"/>
                  <a:pt x="854619" y="3920"/>
                  <a:pt x="1033873" y="8815"/>
                </a:cubicBezTo>
                <a:lnTo>
                  <a:pt x="6135204" y="38273"/>
                </a:lnTo>
                <a:lnTo>
                  <a:pt x="7040677" y="66047"/>
                </a:lnTo>
                <a:lnTo>
                  <a:pt x="7040677" y="6149315"/>
                </a:lnTo>
                <a:lnTo>
                  <a:pt x="6895903" y="6148904"/>
                </a:lnTo>
                <a:cubicBezTo>
                  <a:pt x="5164050" y="6146027"/>
                  <a:pt x="2763280" y="6180550"/>
                  <a:pt x="1145259" y="6180550"/>
                </a:cubicBezTo>
                <a:cubicBezTo>
                  <a:pt x="686865" y="6151091"/>
                  <a:pt x="359440" y="6180551"/>
                  <a:pt x="45113" y="6151091"/>
                </a:cubicBezTo>
                <a:cubicBezTo>
                  <a:pt x="-50932" y="4157674"/>
                  <a:pt x="23284" y="1383584"/>
                  <a:pt x="110598" y="126652"/>
                </a:cubicBezTo>
                <a:cubicBezTo>
                  <a:pt x="118105" y="-27768"/>
                  <a:pt x="111883" y="22759"/>
                  <a:pt x="262498" y="3120"/>
                </a:cubicBezTo>
                <a:cubicBezTo>
                  <a:pt x="316041" y="711"/>
                  <a:pt x="397569" y="-192"/>
                  <a:pt x="493688" y="34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0A91AB-7772-469C-ADBF-6BA8D81A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623249" y="484449"/>
            <a:ext cx="5993464" cy="573687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AA0020E-FB7B-4A05-91FF-2F596CD4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286" y="2745855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7CDE7-1D01-43B6-9A44-F7A2FC45A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494" y="3598876"/>
            <a:ext cx="3850117" cy="2518329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</a:p>
          <a:p>
            <a:pPr>
              <a:lnSpc>
                <a:spcPct val="90000"/>
              </a:lnSpc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to get smaller or thinner at one end</a:t>
            </a:r>
          </a:p>
          <a:p>
            <a:pPr>
              <a:lnSpc>
                <a:spcPct val="90000"/>
              </a:lnSpc>
            </a:pPr>
            <a:endParaRPr lang="en-GB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b="0" i="1" dirty="0">
                <a:latin typeface="Calibri" panose="020F0502020204030204" pitchFamily="34" charset="0"/>
                <a:cs typeface="Calibri" panose="020F0502020204030204" pitchFamily="34" charset="0"/>
              </a:rPr>
              <a:t>Her nails </a:t>
            </a:r>
            <a:r>
              <a:rPr lang="en-GB" b="0" i="1" u="sng" dirty="0">
                <a:latin typeface="Calibri" panose="020F0502020204030204" pitchFamily="34" charset="0"/>
                <a:cs typeface="Calibri" panose="020F0502020204030204" pitchFamily="34" charset="0"/>
              </a:rPr>
              <a:t>taper</a:t>
            </a:r>
            <a:r>
              <a:rPr lang="en-GB" b="0" i="1" dirty="0">
                <a:latin typeface="Calibri" panose="020F0502020204030204" pitchFamily="34" charset="0"/>
                <a:cs typeface="Calibri" panose="020F0502020204030204" pitchFamily="34" charset="0"/>
              </a:rPr>
              <a:t> to a very sharp point.</a:t>
            </a:r>
          </a:p>
          <a:p>
            <a:pPr algn="ctr">
              <a:lnSpc>
                <a:spcPct val="90000"/>
              </a:lnSpc>
            </a:pPr>
            <a:endParaRPr lang="en-A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52FC5B-DB82-4476-A73C-D8B8D940F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633" y="2760799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2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68141-BF24-49E1-BA57-0B4C86DB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48" y="4662010"/>
            <a:ext cx="5952442" cy="1693899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ingrate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728" y="698785"/>
            <a:ext cx="5574757" cy="3858515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307982"/>
              <a:gd name="connsiteX1" fmla="*/ 816102 w 12322347"/>
              <a:gd name="connsiteY1" fmla="*/ 10760 h 6307982"/>
              <a:gd name="connsiteX2" fmla="*/ 36453 w 12322347"/>
              <a:gd name="connsiteY2" fmla="*/ 15958 h 6307982"/>
              <a:gd name="connsiteX3" fmla="*/ 36452 w 12322347"/>
              <a:gd name="connsiteY3" fmla="*/ 792072 h 6307982"/>
              <a:gd name="connsiteX4" fmla="*/ 17296 w 12322347"/>
              <a:gd name="connsiteY4" fmla="*/ 1316890 h 6307982"/>
              <a:gd name="connsiteX5" fmla="*/ 6679 w 12322347"/>
              <a:gd name="connsiteY5" fmla="*/ 4542095 h 6307982"/>
              <a:gd name="connsiteX6" fmla="*/ 89932 w 12322347"/>
              <a:gd name="connsiteY6" fmla="*/ 5888744 h 6307982"/>
              <a:gd name="connsiteX7" fmla="*/ 2768884 w 12322347"/>
              <a:gd name="connsiteY7" fmla="*/ 5876885 h 6307982"/>
              <a:gd name="connsiteX8" fmla="*/ 4422579 w 12322347"/>
              <a:gd name="connsiteY8" fmla="*/ 5855502 h 6307982"/>
              <a:gd name="connsiteX9" fmla="*/ 5393880 w 12322347"/>
              <a:gd name="connsiteY9" fmla="*/ 5871365 h 6307982"/>
              <a:gd name="connsiteX10" fmla="*/ 5906539 w 12322347"/>
              <a:gd name="connsiteY10" fmla="*/ 6307982 h 6307982"/>
              <a:gd name="connsiteX11" fmla="*/ 6150141 w 12322347"/>
              <a:gd name="connsiteY11" fmla="*/ 5855596 h 6307982"/>
              <a:gd name="connsiteX12" fmla="*/ 9277333 w 12322347"/>
              <a:gd name="connsiteY12" fmla="*/ 5858811 h 6307982"/>
              <a:gd name="connsiteX13" fmla="*/ 10186235 w 12322347"/>
              <a:gd name="connsiteY13" fmla="*/ 5861686 h 6307982"/>
              <a:gd name="connsiteX14" fmla="*/ 11106174 w 12322347"/>
              <a:gd name="connsiteY14" fmla="*/ 5869553 h 6307982"/>
              <a:gd name="connsiteX15" fmla="*/ 12264257 w 12322347"/>
              <a:gd name="connsiteY15" fmla="*/ 5868507 h 6307982"/>
              <a:gd name="connsiteX16" fmla="*/ 12289901 w 12322347"/>
              <a:gd name="connsiteY16" fmla="*/ 2579572 h 6307982"/>
              <a:gd name="connsiteX17" fmla="*/ 12280552 w 12322347"/>
              <a:gd name="connsiteY17" fmla="*/ 123500 h 6307982"/>
              <a:gd name="connsiteX18" fmla="*/ 11824723 w 12322347"/>
              <a:gd name="connsiteY18" fmla="*/ 76222 h 6307982"/>
              <a:gd name="connsiteX19" fmla="*/ 10295765 w 12322347"/>
              <a:gd name="connsiteY19" fmla="*/ 69666 h 6307982"/>
              <a:gd name="connsiteX20" fmla="*/ 7778825 w 12322347"/>
              <a:gd name="connsiteY20" fmla="*/ 23097 h 6307982"/>
              <a:gd name="connsiteX21" fmla="*/ 2261685 w 12322347"/>
              <a:gd name="connsiteY21" fmla="*/ 0 h 6307982"/>
              <a:gd name="connsiteX0" fmla="*/ 2261685 w 12322347"/>
              <a:gd name="connsiteY0" fmla="*/ 0 h 6307982"/>
              <a:gd name="connsiteX1" fmla="*/ 816102 w 12322347"/>
              <a:gd name="connsiteY1" fmla="*/ 10760 h 6307982"/>
              <a:gd name="connsiteX2" fmla="*/ 36453 w 12322347"/>
              <a:gd name="connsiteY2" fmla="*/ 15958 h 6307982"/>
              <a:gd name="connsiteX3" fmla="*/ 36452 w 12322347"/>
              <a:gd name="connsiteY3" fmla="*/ 792072 h 6307982"/>
              <a:gd name="connsiteX4" fmla="*/ 17296 w 12322347"/>
              <a:gd name="connsiteY4" fmla="*/ 1316890 h 6307982"/>
              <a:gd name="connsiteX5" fmla="*/ 6679 w 12322347"/>
              <a:gd name="connsiteY5" fmla="*/ 4542095 h 6307982"/>
              <a:gd name="connsiteX6" fmla="*/ 89932 w 12322347"/>
              <a:gd name="connsiteY6" fmla="*/ 5888744 h 6307982"/>
              <a:gd name="connsiteX7" fmla="*/ 2768884 w 12322347"/>
              <a:gd name="connsiteY7" fmla="*/ 5876885 h 6307982"/>
              <a:gd name="connsiteX8" fmla="*/ 5393880 w 12322347"/>
              <a:gd name="connsiteY8" fmla="*/ 5871365 h 6307982"/>
              <a:gd name="connsiteX9" fmla="*/ 5906539 w 12322347"/>
              <a:gd name="connsiteY9" fmla="*/ 6307982 h 6307982"/>
              <a:gd name="connsiteX10" fmla="*/ 6150141 w 12322347"/>
              <a:gd name="connsiteY10" fmla="*/ 5855596 h 6307982"/>
              <a:gd name="connsiteX11" fmla="*/ 9277333 w 12322347"/>
              <a:gd name="connsiteY11" fmla="*/ 5858811 h 6307982"/>
              <a:gd name="connsiteX12" fmla="*/ 10186235 w 12322347"/>
              <a:gd name="connsiteY12" fmla="*/ 5861686 h 6307982"/>
              <a:gd name="connsiteX13" fmla="*/ 11106174 w 12322347"/>
              <a:gd name="connsiteY13" fmla="*/ 5869553 h 6307982"/>
              <a:gd name="connsiteX14" fmla="*/ 12264257 w 12322347"/>
              <a:gd name="connsiteY14" fmla="*/ 5868507 h 6307982"/>
              <a:gd name="connsiteX15" fmla="*/ 12289901 w 12322347"/>
              <a:gd name="connsiteY15" fmla="*/ 2579572 h 6307982"/>
              <a:gd name="connsiteX16" fmla="*/ 12280552 w 12322347"/>
              <a:gd name="connsiteY16" fmla="*/ 123500 h 6307982"/>
              <a:gd name="connsiteX17" fmla="*/ 11824723 w 12322347"/>
              <a:gd name="connsiteY17" fmla="*/ 76222 h 6307982"/>
              <a:gd name="connsiteX18" fmla="*/ 10295765 w 12322347"/>
              <a:gd name="connsiteY18" fmla="*/ 69666 h 6307982"/>
              <a:gd name="connsiteX19" fmla="*/ 7778825 w 12322347"/>
              <a:gd name="connsiteY19" fmla="*/ 23097 h 6307982"/>
              <a:gd name="connsiteX20" fmla="*/ 2261685 w 12322347"/>
              <a:gd name="connsiteY20" fmla="*/ 0 h 6307982"/>
              <a:gd name="connsiteX0" fmla="*/ 2315832 w 12376494"/>
              <a:gd name="connsiteY0" fmla="*/ 0 h 6307982"/>
              <a:gd name="connsiteX1" fmla="*/ 870249 w 12376494"/>
              <a:gd name="connsiteY1" fmla="*/ 10760 h 6307982"/>
              <a:gd name="connsiteX2" fmla="*/ 90600 w 12376494"/>
              <a:gd name="connsiteY2" fmla="*/ 15958 h 6307982"/>
              <a:gd name="connsiteX3" fmla="*/ 90599 w 12376494"/>
              <a:gd name="connsiteY3" fmla="*/ 792072 h 6307982"/>
              <a:gd name="connsiteX4" fmla="*/ 71443 w 12376494"/>
              <a:gd name="connsiteY4" fmla="*/ 1316890 h 6307982"/>
              <a:gd name="connsiteX5" fmla="*/ 60826 w 12376494"/>
              <a:gd name="connsiteY5" fmla="*/ 4542095 h 6307982"/>
              <a:gd name="connsiteX6" fmla="*/ 144079 w 12376494"/>
              <a:gd name="connsiteY6" fmla="*/ 5888744 h 6307982"/>
              <a:gd name="connsiteX7" fmla="*/ 1811499 w 12376494"/>
              <a:gd name="connsiteY7" fmla="*/ 5860679 h 6307982"/>
              <a:gd name="connsiteX8" fmla="*/ 5448027 w 12376494"/>
              <a:gd name="connsiteY8" fmla="*/ 5871365 h 6307982"/>
              <a:gd name="connsiteX9" fmla="*/ 5960686 w 12376494"/>
              <a:gd name="connsiteY9" fmla="*/ 6307982 h 6307982"/>
              <a:gd name="connsiteX10" fmla="*/ 6204288 w 12376494"/>
              <a:gd name="connsiteY10" fmla="*/ 5855596 h 6307982"/>
              <a:gd name="connsiteX11" fmla="*/ 9331480 w 12376494"/>
              <a:gd name="connsiteY11" fmla="*/ 5858811 h 6307982"/>
              <a:gd name="connsiteX12" fmla="*/ 10240382 w 12376494"/>
              <a:gd name="connsiteY12" fmla="*/ 5861686 h 6307982"/>
              <a:gd name="connsiteX13" fmla="*/ 11160321 w 12376494"/>
              <a:gd name="connsiteY13" fmla="*/ 5869553 h 6307982"/>
              <a:gd name="connsiteX14" fmla="*/ 12318404 w 12376494"/>
              <a:gd name="connsiteY14" fmla="*/ 5868507 h 6307982"/>
              <a:gd name="connsiteX15" fmla="*/ 12344048 w 12376494"/>
              <a:gd name="connsiteY15" fmla="*/ 2579572 h 6307982"/>
              <a:gd name="connsiteX16" fmla="*/ 12334699 w 12376494"/>
              <a:gd name="connsiteY16" fmla="*/ 123500 h 6307982"/>
              <a:gd name="connsiteX17" fmla="*/ 11878870 w 12376494"/>
              <a:gd name="connsiteY17" fmla="*/ 76222 h 6307982"/>
              <a:gd name="connsiteX18" fmla="*/ 10349912 w 12376494"/>
              <a:gd name="connsiteY18" fmla="*/ 69666 h 6307982"/>
              <a:gd name="connsiteX19" fmla="*/ 7832972 w 12376494"/>
              <a:gd name="connsiteY19" fmla="*/ 23097 h 6307982"/>
              <a:gd name="connsiteX20" fmla="*/ 2315832 w 12376494"/>
              <a:gd name="connsiteY20" fmla="*/ 0 h 6307982"/>
              <a:gd name="connsiteX0" fmla="*/ 2315832 w 12376494"/>
              <a:gd name="connsiteY0" fmla="*/ 0 h 6307982"/>
              <a:gd name="connsiteX1" fmla="*/ 870249 w 12376494"/>
              <a:gd name="connsiteY1" fmla="*/ 10760 h 6307982"/>
              <a:gd name="connsiteX2" fmla="*/ 90600 w 12376494"/>
              <a:gd name="connsiteY2" fmla="*/ 15958 h 6307982"/>
              <a:gd name="connsiteX3" fmla="*/ 90599 w 12376494"/>
              <a:gd name="connsiteY3" fmla="*/ 792072 h 6307982"/>
              <a:gd name="connsiteX4" fmla="*/ 71443 w 12376494"/>
              <a:gd name="connsiteY4" fmla="*/ 1316890 h 6307982"/>
              <a:gd name="connsiteX5" fmla="*/ 60826 w 12376494"/>
              <a:gd name="connsiteY5" fmla="*/ 4542095 h 6307982"/>
              <a:gd name="connsiteX6" fmla="*/ 144079 w 12376494"/>
              <a:gd name="connsiteY6" fmla="*/ 5888744 h 6307982"/>
              <a:gd name="connsiteX7" fmla="*/ 1811499 w 12376494"/>
              <a:gd name="connsiteY7" fmla="*/ 5860679 h 6307982"/>
              <a:gd name="connsiteX8" fmla="*/ 3569467 w 12376494"/>
              <a:gd name="connsiteY8" fmla="*/ 5871365 h 6307982"/>
              <a:gd name="connsiteX9" fmla="*/ 5960686 w 12376494"/>
              <a:gd name="connsiteY9" fmla="*/ 6307982 h 6307982"/>
              <a:gd name="connsiteX10" fmla="*/ 6204288 w 12376494"/>
              <a:gd name="connsiteY10" fmla="*/ 5855596 h 6307982"/>
              <a:gd name="connsiteX11" fmla="*/ 9331480 w 12376494"/>
              <a:gd name="connsiteY11" fmla="*/ 5858811 h 6307982"/>
              <a:gd name="connsiteX12" fmla="*/ 10240382 w 12376494"/>
              <a:gd name="connsiteY12" fmla="*/ 5861686 h 6307982"/>
              <a:gd name="connsiteX13" fmla="*/ 11160321 w 12376494"/>
              <a:gd name="connsiteY13" fmla="*/ 5869553 h 6307982"/>
              <a:gd name="connsiteX14" fmla="*/ 12318404 w 12376494"/>
              <a:gd name="connsiteY14" fmla="*/ 5868507 h 6307982"/>
              <a:gd name="connsiteX15" fmla="*/ 12344048 w 12376494"/>
              <a:gd name="connsiteY15" fmla="*/ 2579572 h 6307982"/>
              <a:gd name="connsiteX16" fmla="*/ 12334699 w 12376494"/>
              <a:gd name="connsiteY16" fmla="*/ 123500 h 6307982"/>
              <a:gd name="connsiteX17" fmla="*/ 11878870 w 12376494"/>
              <a:gd name="connsiteY17" fmla="*/ 76222 h 6307982"/>
              <a:gd name="connsiteX18" fmla="*/ 10349912 w 12376494"/>
              <a:gd name="connsiteY18" fmla="*/ 69666 h 6307982"/>
              <a:gd name="connsiteX19" fmla="*/ 7832972 w 12376494"/>
              <a:gd name="connsiteY19" fmla="*/ 23097 h 6307982"/>
              <a:gd name="connsiteX20" fmla="*/ 2315832 w 12376494"/>
              <a:gd name="connsiteY20" fmla="*/ 0 h 6307982"/>
              <a:gd name="connsiteX0" fmla="*/ 2315832 w 12376494"/>
              <a:gd name="connsiteY0" fmla="*/ 0 h 6226946"/>
              <a:gd name="connsiteX1" fmla="*/ 870249 w 12376494"/>
              <a:gd name="connsiteY1" fmla="*/ 10760 h 6226946"/>
              <a:gd name="connsiteX2" fmla="*/ 90600 w 12376494"/>
              <a:gd name="connsiteY2" fmla="*/ 15958 h 6226946"/>
              <a:gd name="connsiteX3" fmla="*/ 90599 w 12376494"/>
              <a:gd name="connsiteY3" fmla="*/ 792072 h 6226946"/>
              <a:gd name="connsiteX4" fmla="*/ 71443 w 12376494"/>
              <a:gd name="connsiteY4" fmla="*/ 1316890 h 6226946"/>
              <a:gd name="connsiteX5" fmla="*/ 60826 w 12376494"/>
              <a:gd name="connsiteY5" fmla="*/ 4542095 h 6226946"/>
              <a:gd name="connsiteX6" fmla="*/ 144079 w 12376494"/>
              <a:gd name="connsiteY6" fmla="*/ 5888744 h 6226946"/>
              <a:gd name="connsiteX7" fmla="*/ 1811499 w 12376494"/>
              <a:gd name="connsiteY7" fmla="*/ 5860679 h 6226946"/>
              <a:gd name="connsiteX8" fmla="*/ 3569467 w 12376494"/>
              <a:gd name="connsiteY8" fmla="*/ 5871365 h 6226946"/>
              <a:gd name="connsiteX9" fmla="*/ 4400036 w 12376494"/>
              <a:gd name="connsiteY9" fmla="*/ 6226946 h 6226946"/>
              <a:gd name="connsiteX10" fmla="*/ 6204288 w 12376494"/>
              <a:gd name="connsiteY10" fmla="*/ 5855596 h 6226946"/>
              <a:gd name="connsiteX11" fmla="*/ 9331480 w 12376494"/>
              <a:gd name="connsiteY11" fmla="*/ 5858811 h 6226946"/>
              <a:gd name="connsiteX12" fmla="*/ 10240382 w 12376494"/>
              <a:gd name="connsiteY12" fmla="*/ 5861686 h 6226946"/>
              <a:gd name="connsiteX13" fmla="*/ 11160321 w 12376494"/>
              <a:gd name="connsiteY13" fmla="*/ 5869553 h 6226946"/>
              <a:gd name="connsiteX14" fmla="*/ 12318404 w 12376494"/>
              <a:gd name="connsiteY14" fmla="*/ 5868507 h 6226946"/>
              <a:gd name="connsiteX15" fmla="*/ 12344048 w 12376494"/>
              <a:gd name="connsiteY15" fmla="*/ 2579572 h 6226946"/>
              <a:gd name="connsiteX16" fmla="*/ 12334699 w 12376494"/>
              <a:gd name="connsiteY16" fmla="*/ 123500 h 6226946"/>
              <a:gd name="connsiteX17" fmla="*/ 11878870 w 12376494"/>
              <a:gd name="connsiteY17" fmla="*/ 76222 h 6226946"/>
              <a:gd name="connsiteX18" fmla="*/ 10349912 w 12376494"/>
              <a:gd name="connsiteY18" fmla="*/ 69666 h 6226946"/>
              <a:gd name="connsiteX19" fmla="*/ 7832972 w 12376494"/>
              <a:gd name="connsiteY19" fmla="*/ 23097 h 6226946"/>
              <a:gd name="connsiteX20" fmla="*/ 2315832 w 12376494"/>
              <a:gd name="connsiteY20" fmla="*/ 0 h 6226946"/>
              <a:gd name="connsiteX0" fmla="*/ 2315832 w 12376494"/>
              <a:gd name="connsiteY0" fmla="*/ 0 h 6226946"/>
              <a:gd name="connsiteX1" fmla="*/ 870249 w 12376494"/>
              <a:gd name="connsiteY1" fmla="*/ 10760 h 6226946"/>
              <a:gd name="connsiteX2" fmla="*/ 90600 w 12376494"/>
              <a:gd name="connsiteY2" fmla="*/ 15958 h 6226946"/>
              <a:gd name="connsiteX3" fmla="*/ 90599 w 12376494"/>
              <a:gd name="connsiteY3" fmla="*/ 792072 h 6226946"/>
              <a:gd name="connsiteX4" fmla="*/ 71443 w 12376494"/>
              <a:gd name="connsiteY4" fmla="*/ 1316890 h 6226946"/>
              <a:gd name="connsiteX5" fmla="*/ 60826 w 12376494"/>
              <a:gd name="connsiteY5" fmla="*/ 4542095 h 6226946"/>
              <a:gd name="connsiteX6" fmla="*/ 144079 w 12376494"/>
              <a:gd name="connsiteY6" fmla="*/ 5888744 h 6226946"/>
              <a:gd name="connsiteX7" fmla="*/ 1811499 w 12376494"/>
              <a:gd name="connsiteY7" fmla="*/ 5860679 h 6226946"/>
              <a:gd name="connsiteX8" fmla="*/ 3569467 w 12376494"/>
              <a:gd name="connsiteY8" fmla="*/ 5871365 h 6226946"/>
              <a:gd name="connsiteX9" fmla="*/ 4400036 w 12376494"/>
              <a:gd name="connsiteY9" fmla="*/ 6226946 h 6226946"/>
              <a:gd name="connsiteX10" fmla="*/ 4412432 w 12376494"/>
              <a:gd name="connsiteY10" fmla="*/ 5855596 h 6226946"/>
              <a:gd name="connsiteX11" fmla="*/ 9331480 w 12376494"/>
              <a:gd name="connsiteY11" fmla="*/ 5858811 h 6226946"/>
              <a:gd name="connsiteX12" fmla="*/ 10240382 w 12376494"/>
              <a:gd name="connsiteY12" fmla="*/ 5861686 h 6226946"/>
              <a:gd name="connsiteX13" fmla="*/ 11160321 w 12376494"/>
              <a:gd name="connsiteY13" fmla="*/ 5869553 h 6226946"/>
              <a:gd name="connsiteX14" fmla="*/ 12318404 w 12376494"/>
              <a:gd name="connsiteY14" fmla="*/ 5868507 h 6226946"/>
              <a:gd name="connsiteX15" fmla="*/ 12344048 w 12376494"/>
              <a:gd name="connsiteY15" fmla="*/ 2579572 h 6226946"/>
              <a:gd name="connsiteX16" fmla="*/ 12334699 w 12376494"/>
              <a:gd name="connsiteY16" fmla="*/ 123500 h 6226946"/>
              <a:gd name="connsiteX17" fmla="*/ 11878870 w 12376494"/>
              <a:gd name="connsiteY17" fmla="*/ 76222 h 6226946"/>
              <a:gd name="connsiteX18" fmla="*/ 10349912 w 12376494"/>
              <a:gd name="connsiteY18" fmla="*/ 69666 h 6226946"/>
              <a:gd name="connsiteX19" fmla="*/ 7832972 w 12376494"/>
              <a:gd name="connsiteY19" fmla="*/ 23097 h 6226946"/>
              <a:gd name="connsiteX20" fmla="*/ 2315832 w 12376494"/>
              <a:gd name="connsiteY20" fmla="*/ 0 h 6226946"/>
              <a:gd name="connsiteX0" fmla="*/ 2315832 w 12376494"/>
              <a:gd name="connsiteY0" fmla="*/ 0 h 6210739"/>
              <a:gd name="connsiteX1" fmla="*/ 870249 w 12376494"/>
              <a:gd name="connsiteY1" fmla="*/ 10760 h 6210739"/>
              <a:gd name="connsiteX2" fmla="*/ 90600 w 12376494"/>
              <a:gd name="connsiteY2" fmla="*/ 15958 h 6210739"/>
              <a:gd name="connsiteX3" fmla="*/ 90599 w 12376494"/>
              <a:gd name="connsiteY3" fmla="*/ 792072 h 6210739"/>
              <a:gd name="connsiteX4" fmla="*/ 71443 w 12376494"/>
              <a:gd name="connsiteY4" fmla="*/ 1316890 h 6210739"/>
              <a:gd name="connsiteX5" fmla="*/ 60826 w 12376494"/>
              <a:gd name="connsiteY5" fmla="*/ 4542095 h 6210739"/>
              <a:gd name="connsiteX6" fmla="*/ 144079 w 12376494"/>
              <a:gd name="connsiteY6" fmla="*/ 5888744 h 6210739"/>
              <a:gd name="connsiteX7" fmla="*/ 1811499 w 12376494"/>
              <a:gd name="connsiteY7" fmla="*/ 5860679 h 6210739"/>
              <a:gd name="connsiteX8" fmla="*/ 3569467 w 12376494"/>
              <a:gd name="connsiteY8" fmla="*/ 5871365 h 6210739"/>
              <a:gd name="connsiteX9" fmla="*/ 4053225 w 12376494"/>
              <a:gd name="connsiteY9" fmla="*/ 6210739 h 6210739"/>
              <a:gd name="connsiteX10" fmla="*/ 4412432 w 12376494"/>
              <a:gd name="connsiteY10" fmla="*/ 5855596 h 6210739"/>
              <a:gd name="connsiteX11" fmla="*/ 9331480 w 12376494"/>
              <a:gd name="connsiteY11" fmla="*/ 5858811 h 6210739"/>
              <a:gd name="connsiteX12" fmla="*/ 10240382 w 12376494"/>
              <a:gd name="connsiteY12" fmla="*/ 5861686 h 6210739"/>
              <a:gd name="connsiteX13" fmla="*/ 11160321 w 12376494"/>
              <a:gd name="connsiteY13" fmla="*/ 5869553 h 6210739"/>
              <a:gd name="connsiteX14" fmla="*/ 12318404 w 12376494"/>
              <a:gd name="connsiteY14" fmla="*/ 5868507 h 6210739"/>
              <a:gd name="connsiteX15" fmla="*/ 12344048 w 12376494"/>
              <a:gd name="connsiteY15" fmla="*/ 2579572 h 6210739"/>
              <a:gd name="connsiteX16" fmla="*/ 12334699 w 12376494"/>
              <a:gd name="connsiteY16" fmla="*/ 123500 h 6210739"/>
              <a:gd name="connsiteX17" fmla="*/ 11878870 w 12376494"/>
              <a:gd name="connsiteY17" fmla="*/ 76222 h 6210739"/>
              <a:gd name="connsiteX18" fmla="*/ 10349912 w 12376494"/>
              <a:gd name="connsiteY18" fmla="*/ 69666 h 6210739"/>
              <a:gd name="connsiteX19" fmla="*/ 7832972 w 12376494"/>
              <a:gd name="connsiteY19" fmla="*/ 23097 h 6210739"/>
              <a:gd name="connsiteX20" fmla="*/ 2315832 w 12376494"/>
              <a:gd name="connsiteY20" fmla="*/ 0 h 6210739"/>
              <a:gd name="connsiteX0" fmla="*/ 2278199 w 12338861"/>
              <a:gd name="connsiteY0" fmla="*/ 0 h 6210739"/>
              <a:gd name="connsiteX1" fmla="*/ 832616 w 12338861"/>
              <a:gd name="connsiteY1" fmla="*/ 10760 h 6210739"/>
              <a:gd name="connsiteX2" fmla="*/ 52967 w 12338861"/>
              <a:gd name="connsiteY2" fmla="*/ 15958 h 6210739"/>
              <a:gd name="connsiteX3" fmla="*/ 52966 w 12338861"/>
              <a:gd name="connsiteY3" fmla="*/ 792072 h 6210739"/>
              <a:gd name="connsiteX4" fmla="*/ 33810 w 12338861"/>
              <a:gd name="connsiteY4" fmla="*/ 1316890 h 6210739"/>
              <a:gd name="connsiteX5" fmla="*/ 23193 w 12338861"/>
              <a:gd name="connsiteY5" fmla="*/ 4542095 h 6210739"/>
              <a:gd name="connsiteX6" fmla="*/ 106446 w 12338861"/>
              <a:gd name="connsiteY6" fmla="*/ 5888744 h 6210739"/>
              <a:gd name="connsiteX7" fmla="*/ 1253649 w 12338861"/>
              <a:gd name="connsiteY7" fmla="*/ 5860679 h 6210739"/>
              <a:gd name="connsiteX8" fmla="*/ 3531834 w 12338861"/>
              <a:gd name="connsiteY8" fmla="*/ 5871365 h 6210739"/>
              <a:gd name="connsiteX9" fmla="*/ 4015592 w 12338861"/>
              <a:gd name="connsiteY9" fmla="*/ 6210739 h 6210739"/>
              <a:gd name="connsiteX10" fmla="*/ 4374799 w 12338861"/>
              <a:gd name="connsiteY10" fmla="*/ 5855596 h 6210739"/>
              <a:gd name="connsiteX11" fmla="*/ 9293847 w 12338861"/>
              <a:gd name="connsiteY11" fmla="*/ 5858811 h 6210739"/>
              <a:gd name="connsiteX12" fmla="*/ 10202749 w 12338861"/>
              <a:gd name="connsiteY12" fmla="*/ 5861686 h 6210739"/>
              <a:gd name="connsiteX13" fmla="*/ 11122688 w 12338861"/>
              <a:gd name="connsiteY13" fmla="*/ 5869553 h 6210739"/>
              <a:gd name="connsiteX14" fmla="*/ 12280771 w 12338861"/>
              <a:gd name="connsiteY14" fmla="*/ 5868507 h 6210739"/>
              <a:gd name="connsiteX15" fmla="*/ 12306415 w 12338861"/>
              <a:gd name="connsiteY15" fmla="*/ 2579572 h 6210739"/>
              <a:gd name="connsiteX16" fmla="*/ 12297066 w 12338861"/>
              <a:gd name="connsiteY16" fmla="*/ 123500 h 6210739"/>
              <a:gd name="connsiteX17" fmla="*/ 11841237 w 12338861"/>
              <a:gd name="connsiteY17" fmla="*/ 76222 h 6210739"/>
              <a:gd name="connsiteX18" fmla="*/ 10312279 w 12338861"/>
              <a:gd name="connsiteY18" fmla="*/ 69666 h 6210739"/>
              <a:gd name="connsiteX19" fmla="*/ 7795339 w 12338861"/>
              <a:gd name="connsiteY19" fmla="*/ 23097 h 6210739"/>
              <a:gd name="connsiteX20" fmla="*/ 2278199 w 12338861"/>
              <a:gd name="connsiteY20" fmla="*/ 0 h 6210739"/>
              <a:gd name="connsiteX0" fmla="*/ 2278199 w 12338861"/>
              <a:gd name="connsiteY0" fmla="*/ 0 h 6210739"/>
              <a:gd name="connsiteX1" fmla="*/ 832616 w 12338861"/>
              <a:gd name="connsiteY1" fmla="*/ 10760 h 6210739"/>
              <a:gd name="connsiteX2" fmla="*/ 52967 w 12338861"/>
              <a:gd name="connsiteY2" fmla="*/ 15958 h 6210739"/>
              <a:gd name="connsiteX3" fmla="*/ 52966 w 12338861"/>
              <a:gd name="connsiteY3" fmla="*/ 792072 h 6210739"/>
              <a:gd name="connsiteX4" fmla="*/ 33810 w 12338861"/>
              <a:gd name="connsiteY4" fmla="*/ 1316890 h 6210739"/>
              <a:gd name="connsiteX5" fmla="*/ 23193 w 12338861"/>
              <a:gd name="connsiteY5" fmla="*/ 4542095 h 6210739"/>
              <a:gd name="connsiteX6" fmla="*/ 106446 w 12338861"/>
              <a:gd name="connsiteY6" fmla="*/ 5888744 h 6210739"/>
              <a:gd name="connsiteX7" fmla="*/ 1253649 w 12338861"/>
              <a:gd name="connsiteY7" fmla="*/ 5860679 h 6210739"/>
              <a:gd name="connsiteX8" fmla="*/ 2867119 w 12338861"/>
              <a:gd name="connsiteY8" fmla="*/ 5855158 h 6210739"/>
              <a:gd name="connsiteX9" fmla="*/ 4015592 w 12338861"/>
              <a:gd name="connsiteY9" fmla="*/ 6210739 h 6210739"/>
              <a:gd name="connsiteX10" fmla="*/ 4374799 w 12338861"/>
              <a:gd name="connsiteY10" fmla="*/ 5855596 h 6210739"/>
              <a:gd name="connsiteX11" fmla="*/ 9293847 w 12338861"/>
              <a:gd name="connsiteY11" fmla="*/ 5858811 h 6210739"/>
              <a:gd name="connsiteX12" fmla="*/ 10202749 w 12338861"/>
              <a:gd name="connsiteY12" fmla="*/ 5861686 h 6210739"/>
              <a:gd name="connsiteX13" fmla="*/ 11122688 w 12338861"/>
              <a:gd name="connsiteY13" fmla="*/ 5869553 h 6210739"/>
              <a:gd name="connsiteX14" fmla="*/ 12280771 w 12338861"/>
              <a:gd name="connsiteY14" fmla="*/ 5868507 h 6210739"/>
              <a:gd name="connsiteX15" fmla="*/ 12306415 w 12338861"/>
              <a:gd name="connsiteY15" fmla="*/ 2579572 h 6210739"/>
              <a:gd name="connsiteX16" fmla="*/ 12297066 w 12338861"/>
              <a:gd name="connsiteY16" fmla="*/ 123500 h 6210739"/>
              <a:gd name="connsiteX17" fmla="*/ 11841237 w 12338861"/>
              <a:gd name="connsiteY17" fmla="*/ 76222 h 6210739"/>
              <a:gd name="connsiteX18" fmla="*/ 10312279 w 12338861"/>
              <a:gd name="connsiteY18" fmla="*/ 69666 h 6210739"/>
              <a:gd name="connsiteX19" fmla="*/ 7795339 w 12338861"/>
              <a:gd name="connsiteY19" fmla="*/ 23097 h 6210739"/>
              <a:gd name="connsiteX20" fmla="*/ 2278199 w 12338861"/>
              <a:gd name="connsiteY20" fmla="*/ 0 h 6210739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4374799 w 12338861"/>
              <a:gd name="connsiteY10" fmla="*/ 5855596 h 6178324"/>
              <a:gd name="connsiteX11" fmla="*/ 9293847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9293847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7964411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7964411 w 12338861"/>
              <a:gd name="connsiteY11" fmla="*/ 5858811 h 6178324"/>
              <a:gd name="connsiteX12" fmla="*/ 11122688 w 12338861"/>
              <a:gd name="connsiteY12" fmla="*/ 5869553 h 6178324"/>
              <a:gd name="connsiteX13" fmla="*/ 12280771 w 12338861"/>
              <a:gd name="connsiteY13" fmla="*/ 5868507 h 6178324"/>
              <a:gd name="connsiteX14" fmla="*/ 12306415 w 12338861"/>
              <a:gd name="connsiteY14" fmla="*/ 2579572 h 6178324"/>
              <a:gd name="connsiteX15" fmla="*/ 12297066 w 12338861"/>
              <a:gd name="connsiteY15" fmla="*/ 123500 h 6178324"/>
              <a:gd name="connsiteX16" fmla="*/ 11841237 w 12338861"/>
              <a:gd name="connsiteY16" fmla="*/ 76222 h 6178324"/>
              <a:gd name="connsiteX17" fmla="*/ 10312279 w 12338861"/>
              <a:gd name="connsiteY17" fmla="*/ 69666 h 6178324"/>
              <a:gd name="connsiteX18" fmla="*/ 7795339 w 12338861"/>
              <a:gd name="connsiteY18" fmla="*/ 23097 h 6178324"/>
              <a:gd name="connsiteX19" fmla="*/ 2278199 w 12338861"/>
              <a:gd name="connsiteY19" fmla="*/ 0 h 6178324"/>
              <a:gd name="connsiteX0" fmla="*/ 2278199 w 12338861"/>
              <a:gd name="connsiteY0" fmla="*/ 0 h 6220585"/>
              <a:gd name="connsiteX1" fmla="*/ 832616 w 12338861"/>
              <a:gd name="connsiteY1" fmla="*/ 10760 h 6220585"/>
              <a:gd name="connsiteX2" fmla="*/ 52967 w 12338861"/>
              <a:gd name="connsiteY2" fmla="*/ 15958 h 6220585"/>
              <a:gd name="connsiteX3" fmla="*/ 52966 w 12338861"/>
              <a:gd name="connsiteY3" fmla="*/ 792072 h 6220585"/>
              <a:gd name="connsiteX4" fmla="*/ 33810 w 12338861"/>
              <a:gd name="connsiteY4" fmla="*/ 1316890 h 6220585"/>
              <a:gd name="connsiteX5" fmla="*/ 23193 w 12338861"/>
              <a:gd name="connsiteY5" fmla="*/ 4542095 h 6220585"/>
              <a:gd name="connsiteX6" fmla="*/ 106446 w 12338861"/>
              <a:gd name="connsiteY6" fmla="*/ 5888744 h 6220585"/>
              <a:gd name="connsiteX7" fmla="*/ 1253649 w 12338861"/>
              <a:gd name="connsiteY7" fmla="*/ 5860679 h 6220585"/>
              <a:gd name="connsiteX8" fmla="*/ 2867119 w 12338861"/>
              <a:gd name="connsiteY8" fmla="*/ 5855158 h 6220585"/>
              <a:gd name="connsiteX9" fmla="*/ 3350884 w 12338861"/>
              <a:gd name="connsiteY9" fmla="*/ 6220586 h 6220585"/>
              <a:gd name="connsiteX10" fmla="*/ 3594480 w 12338861"/>
              <a:gd name="connsiteY10" fmla="*/ 5823181 h 6220585"/>
              <a:gd name="connsiteX11" fmla="*/ 7964411 w 12338861"/>
              <a:gd name="connsiteY11" fmla="*/ 5858811 h 6220585"/>
              <a:gd name="connsiteX12" fmla="*/ 11122688 w 12338861"/>
              <a:gd name="connsiteY12" fmla="*/ 5869553 h 6220585"/>
              <a:gd name="connsiteX13" fmla="*/ 12280771 w 12338861"/>
              <a:gd name="connsiteY13" fmla="*/ 5868507 h 6220585"/>
              <a:gd name="connsiteX14" fmla="*/ 12306415 w 12338861"/>
              <a:gd name="connsiteY14" fmla="*/ 2579572 h 6220585"/>
              <a:gd name="connsiteX15" fmla="*/ 12297066 w 12338861"/>
              <a:gd name="connsiteY15" fmla="*/ 123500 h 6220585"/>
              <a:gd name="connsiteX16" fmla="*/ 11841237 w 12338861"/>
              <a:gd name="connsiteY16" fmla="*/ 76222 h 6220585"/>
              <a:gd name="connsiteX17" fmla="*/ 10312279 w 12338861"/>
              <a:gd name="connsiteY17" fmla="*/ 69666 h 6220585"/>
              <a:gd name="connsiteX18" fmla="*/ 7795339 w 12338861"/>
              <a:gd name="connsiteY18" fmla="*/ 23097 h 6220585"/>
              <a:gd name="connsiteX19" fmla="*/ 2278199 w 12338861"/>
              <a:gd name="connsiteY19" fmla="*/ 0 h 6220585"/>
              <a:gd name="connsiteX0" fmla="*/ 2278199 w 12338861"/>
              <a:gd name="connsiteY0" fmla="*/ 0 h 6220586"/>
              <a:gd name="connsiteX1" fmla="*/ 832616 w 12338861"/>
              <a:gd name="connsiteY1" fmla="*/ 10760 h 6220586"/>
              <a:gd name="connsiteX2" fmla="*/ 52967 w 12338861"/>
              <a:gd name="connsiteY2" fmla="*/ 15958 h 6220586"/>
              <a:gd name="connsiteX3" fmla="*/ 52966 w 12338861"/>
              <a:gd name="connsiteY3" fmla="*/ 792072 h 6220586"/>
              <a:gd name="connsiteX4" fmla="*/ 33810 w 12338861"/>
              <a:gd name="connsiteY4" fmla="*/ 1316890 h 6220586"/>
              <a:gd name="connsiteX5" fmla="*/ 23193 w 12338861"/>
              <a:gd name="connsiteY5" fmla="*/ 4542095 h 6220586"/>
              <a:gd name="connsiteX6" fmla="*/ 106446 w 12338861"/>
              <a:gd name="connsiteY6" fmla="*/ 5888744 h 6220586"/>
              <a:gd name="connsiteX7" fmla="*/ 1253649 w 12338861"/>
              <a:gd name="connsiteY7" fmla="*/ 5860679 h 6220586"/>
              <a:gd name="connsiteX8" fmla="*/ 2867119 w 12338861"/>
              <a:gd name="connsiteY8" fmla="*/ 5855158 h 6220586"/>
              <a:gd name="connsiteX9" fmla="*/ 3350884 w 12338861"/>
              <a:gd name="connsiteY9" fmla="*/ 6220586 h 6220586"/>
              <a:gd name="connsiteX10" fmla="*/ 3594480 w 12338861"/>
              <a:gd name="connsiteY10" fmla="*/ 5823181 h 6220586"/>
              <a:gd name="connsiteX11" fmla="*/ 7964411 w 12338861"/>
              <a:gd name="connsiteY11" fmla="*/ 5858811 h 6220586"/>
              <a:gd name="connsiteX12" fmla="*/ 11122688 w 12338861"/>
              <a:gd name="connsiteY12" fmla="*/ 5869553 h 6220586"/>
              <a:gd name="connsiteX13" fmla="*/ 12280771 w 12338861"/>
              <a:gd name="connsiteY13" fmla="*/ 5868507 h 6220586"/>
              <a:gd name="connsiteX14" fmla="*/ 12306415 w 12338861"/>
              <a:gd name="connsiteY14" fmla="*/ 2579572 h 6220586"/>
              <a:gd name="connsiteX15" fmla="*/ 12297066 w 12338861"/>
              <a:gd name="connsiteY15" fmla="*/ 123500 h 6220586"/>
              <a:gd name="connsiteX16" fmla="*/ 11841237 w 12338861"/>
              <a:gd name="connsiteY16" fmla="*/ 76222 h 6220586"/>
              <a:gd name="connsiteX17" fmla="*/ 10312279 w 12338861"/>
              <a:gd name="connsiteY17" fmla="*/ 69666 h 6220586"/>
              <a:gd name="connsiteX18" fmla="*/ 7795339 w 12338861"/>
              <a:gd name="connsiteY18" fmla="*/ 23097 h 6220586"/>
              <a:gd name="connsiteX19" fmla="*/ 2278199 w 12338861"/>
              <a:gd name="connsiteY19" fmla="*/ 0 h 6220586"/>
              <a:gd name="connsiteX0" fmla="*/ 2278199 w 12338861"/>
              <a:gd name="connsiteY0" fmla="*/ 0 h 6220586"/>
              <a:gd name="connsiteX1" fmla="*/ 832616 w 12338861"/>
              <a:gd name="connsiteY1" fmla="*/ 10760 h 6220586"/>
              <a:gd name="connsiteX2" fmla="*/ 52967 w 12338861"/>
              <a:gd name="connsiteY2" fmla="*/ 15958 h 6220586"/>
              <a:gd name="connsiteX3" fmla="*/ 52966 w 12338861"/>
              <a:gd name="connsiteY3" fmla="*/ 792072 h 6220586"/>
              <a:gd name="connsiteX4" fmla="*/ 33810 w 12338861"/>
              <a:gd name="connsiteY4" fmla="*/ 1316890 h 6220586"/>
              <a:gd name="connsiteX5" fmla="*/ 23193 w 12338861"/>
              <a:gd name="connsiteY5" fmla="*/ 4542095 h 6220586"/>
              <a:gd name="connsiteX6" fmla="*/ 106446 w 12338861"/>
              <a:gd name="connsiteY6" fmla="*/ 5888744 h 6220586"/>
              <a:gd name="connsiteX7" fmla="*/ 1253649 w 12338861"/>
              <a:gd name="connsiteY7" fmla="*/ 5860679 h 6220586"/>
              <a:gd name="connsiteX8" fmla="*/ 2867119 w 12338861"/>
              <a:gd name="connsiteY8" fmla="*/ 5855158 h 6220586"/>
              <a:gd name="connsiteX9" fmla="*/ 3350884 w 12338861"/>
              <a:gd name="connsiteY9" fmla="*/ 6220586 h 6220586"/>
              <a:gd name="connsiteX10" fmla="*/ 3594480 w 12338861"/>
              <a:gd name="connsiteY10" fmla="*/ 5823181 h 6220586"/>
              <a:gd name="connsiteX11" fmla="*/ 7964411 w 12338861"/>
              <a:gd name="connsiteY11" fmla="*/ 5858811 h 6220586"/>
              <a:gd name="connsiteX12" fmla="*/ 11122688 w 12338861"/>
              <a:gd name="connsiteY12" fmla="*/ 5869553 h 6220586"/>
              <a:gd name="connsiteX13" fmla="*/ 12280771 w 12338861"/>
              <a:gd name="connsiteY13" fmla="*/ 5868507 h 6220586"/>
              <a:gd name="connsiteX14" fmla="*/ 12306415 w 12338861"/>
              <a:gd name="connsiteY14" fmla="*/ 2579572 h 6220586"/>
              <a:gd name="connsiteX15" fmla="*/ 12297066 w 12338861"/>
              <a:gd name="connsiteY15" fmla="*/ 123500 h 6220586"/>
              <a:gd name="connsiteX16" fmla="*/ 11841237 w 12338861"/>
              <a:gd name="connsiteY16" fmla="*/ 76222 h 6220586"/>
              <a:gd name="connsiteX17" fmla="*/ 10312279 w 12338861"/>
              <a:gd name="connsiteY17" fmla="*/ 69666 h 6220586"/>
              <a:gd name="connsiteX18" fmla="*/ 7795339 w 12338861"/>
              <a:gd name="connsiteY18" fmla="*/ 23097 h 6220586"/>
              <a:gd name="connsiteX19" fmla="*/ 2278199 w 12338861"/>
              <a:gd name="connsiteY19" fmla="*/ 0 h 6220586"/>
              <a:gd name="connsiteX0" fmla="*/ 2306734 w 12367396"/>
              <a:gd name="connsiteY0" fmla="*/ 0 h 6220586"/>
              <a:gd name="connsiteX1" fmla="*/ 861151 w 12367396"/>
              <a:gd name="connsiteY1" fmla="*/ 10760 h 6220586"/>
              <a:gd name="connsiteX2" fmla="*/ 81502 w 12367396"/>
              <a:gd name="connsiteY2" fmla="*/ 15958 h 6220586"/>
              <a:gd name="connsiteX3" fmla="*/ 81501 w 12367396"/>
              <a:gd name="connsiteY3" fmla="*/ 792072 h 6220586"/>
              <a:gd name="connsiteX4" fmla="*/ 62345 w 12367396"/>
              <a:gd name="connsiteY4" fmla="*/ 1316890 h 6220586"/>
              <a:gd name="connsiteX5" fmla="*/ 51728 w 12367396"/>
              <a:gd name="connsiteY5" fmla="*/ 4542095 h 6220586"/>
              <a:gd name="connsiteX6" fmla="*/ 93112 w 12367396"/>
              <a:gd name="connsiteY6" fmla="*/ 5865265 h 6220586"/>
              <a:gd name="connsiteX7" fmla="*/ 1282184 w 12367396"/>
              <a:gd name="connsiteY7" fmla="*/ 5860679 h 6220586"/>
              <a:gd name="connsiteX8" fmla="*/ 2895654 w 12367396"/>
              <a:gd name="connsiteY8" fmla="*/ 5855158 h 6220586"/>
              <a:gd name="connsiteX9" fmla="*/ 3379419 w 12367396"/>
              <a:gd name="connsiteY9" fmla="*/ 6220586 h 6220586"/>
              <a:gd name="connsiteX10" fmla="*/ 3623015 w 12367396"/>
              <a:gd name="connsiteY10" fmla="*/ 5823181 h 6220586"/>
              <a:gd name="connsiteX11" fmla="*/ 7992946 w 12367396"/>
              <a:gd name="connsiteY11" fmla="*/ 5858811 h 6220586"/>
              <a:gd name="connsiteX12" fmla="*/ 11151223 w 12367396"/>
              <a:gd name="connsiteY12" fmla="*/ 5869553 h 6220586"/>
              <a:gd name="connsiteX13" fmla="*/ 12309306 w 12367396"/>
              <a:gd name="connsiteY13" fmla="*/ 5868507 h 6220586"/>
              <a:gd name="connsiteX14" fmla="*/ 12334950 w 12367396"/>
              <a:gd name="connsiteY14" fmla="*/ 2579572 h 6220586"/>
              <a:gd name="connsiteX15" fmla="*/ 12325601 w 12367396"/>
              <a:gd name="connsiteY15" fmla="*/ 123500 h 6220586"/>
              <a:gd name="connsiteX16" fmla="*/ 11869772 w 12367396"/>
              <a:gd name="connsiteY16" fmla="*/ 76222 h 6220586"/>
              <a:gd name="connsiteX17" fmla="*/ 10340814 w 12367396"/>
              <a:gd name="connsiteY17" fmla="*/ 69666 h 6220586"/>
              <a:gd name="connsiteX18" fmla="*/ 7823874 w 12367396"/>
              <a:gd name="connsiteY18" fmla="*/ 23097 h 6220586"/>
              <a:gd name="connsiteX19" fmla="*/ 2306734 w 12367396"/>
              <a:gd name="connsiteY19" fmla="*/ 0 h 6220586"/>
              <a:gd name="connsiteX0" fmla="*/ 2335523 w 12396185"/>
              <a:gd name="connsiteY0" fmla="*/ 0 h 6220586"/>
              <a:gd name="connsiteX1" fmla="*/ 889940 w 12396185"/>
              <a:gd name="connsiteY1" fmla="*/ 10760 h 6220586"/>
              <a:gd name="connsiteX2" fmla="*/ 110291 w 12396185"/>
              <a:gd name="connsiteY2" fmla="*/ 15958 h 6220586"/>
              <a:gd name="connsiteX3" fmla="*/ 110290 w 12396185"/>
              <a:gd name="connsiteY3" fmla="*/ 792072 h 6220586"/>
              <a:gd name="connsiteX4" fmla="*/ 91134 w 12396185"/>
              <a:gd name="connsiteY4" fmla="*/ 1316890 h 6220586"/>
              <a:gd name="connsiteX5" fmla="*/ 80517 w 12396185"/>
              <a:gd name="connsiteY5" fmla="*/ 4542095 h 6220586"/>
              <a:gd name="connsiteX6" fmla="*/ 121901 w 12396185"/>
              <a:gd name="connsiteY6" fmla="*/ 5865265 h 6220586"/>
              <a:gd name="connsiteX7" fmla="*/ 1310973 w 12396185"/>
              <a:gd name="connsiteY7" fmla="*/ 5860679 h 6220586"/>
              <a:gd name="connsiteX8" fmla="*/ 2924443 w 12396185"/>
              <a:gd name="connsiteY8" fmla="*/ 5855158 h 6220586"/>
              <a:gd name="connsiteX9" fmla="*/ 3408208 w 12396185"/>
              <a:gd name="connsiteY9" fmla="*/ 6220586 h 6220586"/>
              <a:gd name="connsiteX10" fmla="*/ 3651804 w 12396185"/>
              <a:gd name="connsiteY10" fmla="*/ 5823181 h 6220586"/>
              <a:gd name="connsiteX11" fmla="*/ 8021735 w 12396185"/>
              <a:gd name="connsiteY11" fmla="*/ 5858811 h 6220586"/>
              <a:gd name="connsiteX12" fmla="*/ 11180012 w 12396185"/>
              <a:gd name="connsiteY12" fmla="*/ 5869553 h 6220586"/>
              <a:gd name="connsiteX13" fmla="*/ 12338095 w 12396185"/>
              <a:gd name="connsiteY13" fmla="*/ 5868507 h 6220586"/>
              <a:gd name="connsiteX14" fmla="*/ 12363739 w 12396185"/>
              <a:gd name="connsiteY14" fmla="*/ 2579572 h 6220586"/>
              <a:gd name="connsiteX15" fmla="*/ 12354390 w 12396185"/>
              <a:gd name="connsiteY15" fmla="*/ 123500 h 6220586"/>
              <a:gd name="connsiteX16" fmla="*/ 11898561 w 12396185"/>
              <a:gd name="connsiteY16" fmla="*/ 76222 h 6220586"/>
              <a:gd name="connsiteX17" fmla="*/ 10369603 w 12396185"/>
              <a:gd name="connsiteY17" fmla="*/ 69666 h 6220586"/>
              <a:gd name="connsiteX18" fmla="*/ 7852663 w 12396185"/>
              <a:gd name="connsiteY18" fmla="*/ 23097 h 6220586"/>
              <a:gd name="connsiteX19" fmla="*/ 2335523 w 12396185"/>
              <a:gd name="connsiteY19" fmla="*/ 0 h 6220586"/>
              <a:gd name="connsiteX0" fmla="*/ 2261687 w 12322349"/>
              <a:gd name="connsiteY0" fmla="*/ 0 h 6220586"/>
              <a:gd name="connsiteX1" fmla="*/ 816104 w 12322349"/>
              <a:gd name="connsiteY1" fmla="*/ 10760 h 6220586"/>
              <a:gd name="connsiteX2" fmla="*/ 36455 w 12322349"/>
              <a:gd name="connsiteY2" fmla="*/ 15958 h 6220586"/>
              <a:gd name="connsiteX3" fmla="*/ 36454 w 12322349"/>
              <a:gd name="connsiteY3" fmla="*/ 792072 h 6220586"/>
              <a:gd name="connsiteX4" fmla="*/ 17298 w 12322349"/>
              <a:gd name="connsiteY4" fmla="*/ 1316890 h 6220586"/>
              <a:gd name="connsiteX5" fmla="*/ 6681 w 12322349"/>
              <a:gd name="connsiteY5" fmla="*/ 4542095 h 6220586"/>
              <a:gd name="connsiteX6" fmla="*/ 48065 w 12322349"/>
              <a:gd name="connsiteY6" fmla="*/ 5865265 h 6220586"/>
              <a:gd name="connsiteX7" fmla="*/ 1237137 w 12322349"/>
              <a:gd name="connsiteY7" fmla="*/ 5860679 h 6220586"/>
              <a:gd name="connsiteX8" fmla="*/ 2850607 w 12322349"/>
              <a:gd name="connsiteY8" fmla="*/ 5855158 h 6220586"/>
              <a:gd name="connsiteX9" fmla="*/ 3334372 w 12322349"/>
              <a:gd name="connsiteY9" fmla="*/ 6220586 h 6220586"/>
              <a:gd name="connsiteX10" fmla="*/ 3577968 w 12322349"/>
              <a:gd name="connsiteY10" fmla="*/ 5823181 h 6220586"/>
              <a:gd name="connsiteX11" fmla="*/ 7947899 w 12322349"/>
              <a:gd name="connsiteY11" fmla="*/ 5858811 h 6220586"/>
              <a:gd name="connsiteX12" fmla="*/ 11106176 w 12322349"/>
              <a:gd name="connsiteY12" fmla="*/ 5869553 h 6220586"/>
              <a:gd name="connsiteX13" fmla="*/ 12264259 w 12322349"/>
              <a:gd name="connsiteY13" fmla="*/ 5868507 h 6220586"/>
              <a:gd name="connsiteX14" fmla="*/ 12289903 w 12322349"/>
              <a:gd name="connsiteY14" fmla="*/ 2579572 h 6220586"/>
              <a:gd name="connsiteX15" fmla="*/ 12280554 w 12322349"/>
              <a:gd name="connsiteY15" fmla="*/ 123500 h 6220586"/>
              <a:gd name="connsiteX16" fmla="*/ 11824725 w 12322349"/>
              <a:gd name="connsiteY16" fmla="*/ 76222 h 6220586"/>
              <a:gd name="connsiteX17" fmla="*/ 10295767 w 12322349"/>
              <a:gd name="connsiteY17" fmla="*/ 69666 h 6220586"/>
              <a:gd name="connsiteX18" fmla="*/ 7778827 w 12322349"/>
              <a:gd name="connsiteY18" fmla="*/ 23097 h 6220586"/>
              <a:gd name="connsiteX19" fmla="*/ 2261687 w 12322349"/>
              <a:gd name="connsiteY19" fmla="*/ 0 h 62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22349" h="6220586">
                <a:moveTo>
                  <a:pt x="2261687" y="0"/>
                </a:moveTo>
                <a:lnTo>
                  <a:pt x="816104" y="10760"/>
                </a:lnTo>
                <a:lnTo>
                  <a:pt x="36455" y="15958"/>
                </a:lnTo>
                <a:cubicBezTo>
                  <a:pt x="36455" y="288746"/>
                  <a:pt x="36454" y="519284"/>
                  <a:pt x="36454" y="792072"/>
                </a:cubicBezTo>
                <a:cubicBezTo>
                  <a:pt x="37986" y="902748"/>
                  <a:pt x="15766" y="1206214"/>
                  <a:pt x="17298" y="1316890"/>
                </a:cubicBezTo>
                <a:cubicBezTo>
                  <a:pt x="32127" y="1752674"/>
                  <a:pt x="-17299" y="3705146"/>
                  <a:pt x="6681" y="4542095"/>
                </a:cubicBezTo>
                <a:cubicBezTo>
                  <a:pt x="46572" y="5225386"/>
                  <a:pt x="-29251" y="5700107"/>
                  <a:pt x="48065" y="5865265"/>
                </a:cubicBezTo>
                <a:cubicBezTo>
                  <a:pt x="69776" y="5911642"/>
                  <a:pt x="423318" y="5861060"/>
                  <a:pt x="1237137" y="5860679"/>
                </a:cubicBezTo>
                <a:lnTo>
                  <a:pt x="2850607" y="5855158"/>
                </a:lnTo>
                <a:cubicBezTo>
                  <a:pt x="3045452" y="5967588"/>
                  <a:pt x="3144017" y="6088833"/>
                  <a:pt x="3334372" y="6220586"/>
                </a:cubicBezTo>
                <a:cubicBezTo>
                  <a:pt x="3410921" y="6144477"/>
                  <a:pt x="3476952" y="5963812"/>
                  <a:pt x="3577968" y="5823181"/>
                </a:cubicBezTo>
                <a:cubicBezTo>
                  <a:pt x="3664957" y="5820441"/>
                  <a:pt x="7586687" y="5865726"/>
                  <a:pt x="7947899" y="5858811"/>
                </a:cubicBezTo>
                <a:lnTo>
                  <a:pt x="11106176" y="5869553"/>
                </a:lnTo>
                <a:cubicBezTo>
                  <a:pt x="11463839" y="5859889"/>
                  <a:pt x="12237328" y="5912260"/>
                  <a:pt x="12264259" y="5868507"/>
                </a:cubicBezTo>
                <a:cubicBezTo>
                  <a:pt x="12302702" y="5662987"/>
                  <a:pt x="12276559" y="4364873"/>
                  <a:pt x="12289903" y="2579572"/>
                </a:cubicBezTo>
                <a:cubicBezTo>
                  <a:pt x="12338264" y="1498304"/>
                  <a:pt x="12330434" y="544926"/>
                  <a:pt x="12280554" y="123500"/>
                </a:cubicBezTo>
                <a:cubicBezTo>
                  <a:pt x="12274273" y="70433"/>
                  <a:pt x="12155523" y="85194"/>
                  <a:pt x="11824725" y="76222"/>
                </a:cubicBezTo>
                <a:cubicBezTo>
                  <a:pt x="11493927" y="67250"/>
                  <a:pt x="10495819" y="85585"/>
                  <a:pt x="10295767" y="69666"/>
                </a:cubicBezTo>
                <a:lnTo>
                  <a:pt x="7778827" y="23097"/>
                </a:lnTo>
                <a:lnTo>
                  <a:pt x="2261687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937C130-01E6-4BEB-89A6-F15DD7EE9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957" y="751140"/>
            <a:ext cx="5574757" cy="3858515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307982"/>
              <a:gd name="connsiteX1" fmla="*/ 816102 w 12322347"/>
              <a:gd name="connsiteY1" fmla="*/ 10760 h 6307982"/>
              <a:gd name="connsiteX2" fmla="*/ 36453 w 12322347"/>
              <a:gd name="connsiteY2" fmla="*/ 15958 h 6307982"/>
              <a:gd name="connsiteX3" fmla="*/ 36452 w 12322347"/>
              <a:gd name="connsiteY3" fmla="*/ 792072 h 6307982"/>
              <a:gd name="connsiteX4" fmla="*/ 17296 w 12322347"/>
              <a:gd name="connsiteY4" fmla="*/ 1316890 h 6307982"/>
              <a:gd name="connsiteX5" fmla="*/ 6679 w 12322347"/>
              <a:gd name="connsiteY5" fmla="*/ 4542095 h 6307982"/>
              <a:gd name="connsiteX6" fmla="*/ 89932 w 12322347"/>
              <a:gd name="connsiteY6" fmla="*/ 5888744 h 6307982"/>
              <a:gd name="connsiteX7" fmla="*/ 2768884 w 12322347"/>
              <a:gd name="connsiteY7" fmla="*/ 5876885 h 6307982"/>
              <a:gd name="connsiteX8" fmla="*/ 4422579 w 12322347"/>
              <a:gd name="connsiteY8" fmla="*/ 5855502 h 6307982"/>
              <a:gd name="connsiteX9" fmla="*/ 5393880 w 12322347"/>
              <a:gd name="connsiteY9" fmla="*/ 5871365 h 6307982"/>
              <a:gd name="connsiteX10" fmla="*/ 5906539 w 12322347"/>
              <a:gd name="connsiteY10" fmla="*/ 6307982 h 6307982"/>
              <a:gd name="connsiteX11" fmla="*/ 6150141 w 12322347"/>
              <a:gd name="connsiteY11" fmla="*/ 5855596 h 6307982"/>
              <a:gd name="connsiteX12" fmla="*/ 9277333 w 12322347"/>
              <a:gd name="connsiteY12" fmla="*/ 5858811 h 6307982"/>
              <a:gd name="connsiteX13" fmla="*/ 10186235 w 12322347"/>
              <a:gd name="connsiteY13" fmla="*/ 5861686 h 6307982"/>
              <a:gd name="connsiteX14" fmla="*/ 11106174 w 12322347"/>
              <a:gd name="connsiteY14" fmla="*/ 5869553 h 6307982"/>
              <a:gd name="connsiteX15" fmla="*/ 12264257 w 12322347"/>
              <a:gd name="connsiteY15" fmla="*/ 5868507 h 6307982"/>
              <a:gd name="connsiteX16" fmla="*/ 12289901 w 12322347"/>
              <a:gd name="connsiteY16" fmla="*/ 2579572 h 6307982"/>
              <a:gd name="connsiteX17" fmla="*/ 12280552 w 12322347"/>
              <a:gd name="connsiteY17" fmla="*/ 123500 h 6307982"/>
              <a:gd name="connsiteX18" fmla="*/ 11824723 w 12322347"/>
              <a:gd name="connsiteY18" fmla="*/ 76222 h 6307982"/>
              <a:gd name="connsiteX19" fmla="*/ 10295765 w 12322347"/>
              <a:gd name="connsiteY19" fmla="*/ 69666 h 6307982"/>
              <a:gd name="connsiteX20" fmla="*/ 7778825 w 12322347"/>
              <a:gd name="connsiteY20" fmla="*/ 23097 h 6307982"/>
              <a:gd name="connsiteX21" fmla="*/ 2261685 w 12322347"/>
              <a:gd name="connsiteY21" fmla="*/ 0 h 6307982"/>
              <a:gd name="connsiteX0" fmla="*/ 2261685 w 12322347"/>
              <a:gd name="connsiteY0" fmla="*/ 0 h 6307982"/>
              <a:gd name="connsiteX1" fmla="*/ 816102 w 12322347"/>
              <a:gd name="connsiteY1" fmla="*/ 10760 h 6307982"/>
              <a:gd name="connsiteX2" fmla="*/ 36453 w 12322347"/>
              <a:gd name="connsiteY2" fmla="*/ 15958 h 6307982"/>
              <a:gd name="connsiteX3" fmla="*/ 36452 w 12322347"/>
              <a:gd name="connsiteY3" fmla="*/ 792072 h 6307982"/>
              <a:gd name="connsiteX4" fmla="*/ 17296 w 12322347"/>
              <a:gd name="connsiteY4" fmla="*/ 1316890 h 6307982"/>
              <a:gd name="connsiteX5" fmla="*/ 6679 w 12322347"/>
              <a:gd name="connsiteY5" fmla="*/ 4542095 h 6307982"/>
              <a:gd name="connsiteX6" fmla="*/ 89932 w 12322347"/>
              <a:gd name="connsiteY6" fmla="*/ 5888744 h 6307982"/>
              <a:gd name="connsiteX7" fmla="*/ 2768884 w 12322347"/>
              <a:gd name="connsiteY7" fmla="*/ 5876885 h 6307982"/>
              <a:gd name="connsiteX8" fmla="*/ 5393880 w 12322347"/>
              <a:gd name="connsiteY8" fmla="*/ 5871365 h 6307982"/>
              <a:gd name="connsiteX9" fmla="*/ 5906539 w 12322347"/>
              <a:gd name="connsiteY9" fmla="*/ 6307982 h 6307982"/>
              <a:gd name="connsiteX10" fmla="*/ 6150141 w 12322347"/>
              <a:gd name="connsiteY10" fmla="*/ 5855596 h 6307982"/>
              <a:gd name="connsiteX11" fmla="*/ 9277333 w 12322347"/>
              <a:gd name="connsiteY11" fmla="*/ 5858811 h 6307982"/>
              <a:gd name="connsiteX12" fmla="*/ 10186235 w 12322347"/>
              <a:gd name="connsiteY12" fmla="*/ 5861686 h 6307982"/>
              <a:gd name="connsiteX13" fmla="*/ 11106174 w 12322347"/>
              <a:gd name="connsiteY13" fmla="*/ 5869553 h 6307982"/>
              <a:gd name="connsiteX14" fmla="*/ 12264257 w 12322347"/>
              <a:gd name="connsiteY14" fmla="*/ 5868507 h 6307982"/>
              <a:gd name="connsiteX15" fmla="*/ 12289901 w 12322347"/>
              <a:gd name="connsiteY15" fmla="*/ 2579572 h 6307982"/>
              <a:gd name="connsiteX16" fmla="*/ 12280552 w 12322347"/>
              <a:gd name="connsiteY16" fmla="*/ 123500 h 6307982"/>
              <a:gd name="connsiteX17" fmla="*/ 11824723 w 12322347"/>
              <a:gd name="connsiteY17" fmla="*/ 76222 h 6307982"/>
              <a:gd name="connsiteX18" fmla="*/ 10295765 w 12322347"/>
              <a:gd name="connsiteY18" fmla="*/ 69666 h 6307982"/>
              <a:gd name="connsiteX19" fmla="*/ 7778825 w 12322347"/>
              <a:gd name="connsiteY19" fmla="*/ 23097 h 6307982"/>
              <a:gd name="connsiteX20" fmla="*/ 2261685 w 12322347"/>
              <a:gd name="connsiteY20" fmla="*/ 0 h 6307982"/>
              <a:gd name="connsiteX0" fmla="*/ 2315832 w 12376494"/>
              <a:gd name="connsiteY0" fmla="*/ 0 h 6307982"/>
              <a:gd name="connsiteX1" fmla="*/ 870249 w 12376494"/>
              <a:gd name="connsiteY1" fmla="*/ 10760 h 6307982"/>
              <a:gd name="connsiteX2" fmla="*/ 90600 w 12376494"/>
              <a:gd name="connsiteY2" fmla="*/ 15958 h 6307982"/>
              <a:gd name="connsiteX3" fmla="*/ 90599 w 12376494"/>
              <a:gd name="connsiteY3" fmla="*/ 792072 h 6307982"/>
              <a:gd name="connsiteX4" fmla="*/ 71443 w 12376494"/>
              <a:gd name="connsiteY4" fmla="*/ 1316890 h 6307982"/>
              <a:gd name="connsiteX5" fmla="*/ 60826 w 12376494"/>
              <a:gd name="connsiteY5" fmla="*/ 4542095 h 6307982"/>
              <a:gd name="connsiteX6" fmla="*/ 144079 w 12376494"/>
              <a:gd name="connsiteY6" fmla="*/ 5888744 h 6307982"/>
              <a:gd name="connsiteX7" fmla="*/ 1811499 w 12376494"/>
              <a:gd name="connsiteY7" fmla="*/ 5860679 h 6307982"/>
              <a:gd name="connsiteX8" fmla="*/ 5448027 w 12376494"/>
              <a:gd name="connsiteY8" fmla="*/ 5871365 h 6307982"/>
              <a:gd name="connsiteX9" fmla="*/ 5960686 w 12376494"/>
              <a:gd name="connsiteY9" fmla="*/ 6307982 h 6307982"/>
              <a:gd name="connsiteX10" fmla="*/ 6204288 w 12376494"/>
              <a:gd name="connsiteY10" fmla="*/ 5855596 h 6307982"/>
              <a:gd name="connsiteX11" fmla="*/ 9331480 w 12376494"/>
              <a:gd name="connsiteY11" fmla="*/ 5858811 h 6307982"/>
              <a:gd name="connsiteX12" fmla="*/ 10240382 w 12376494"/>
              <a:gd name="connsiteY12" fmla="*/ 5861686 h 6307982"/>
              <a:gd name="connsiteX13" fmla="*/ 11160321 w 12376494"/>
              <a:gd name="connsiteY13" fmla="*/ 5869553 h 6307982"/>
              <a:gd name="connsiteX14" fmla="*/ 12318404 w 12376494"/>
              <a:gd name="connsiteY14" fmla="*/ 5868507 h 6307982"/>
              <a:gd name="connsiteX15" fmla="*/ 12344048 w 12376494"/>
              <a:gd name="connsiteY15" fmla="*/ 2579572 h 6307982"/>
              <a:gd name="connsiteX16" fmla="*/ 12334699 w 12376494"/>
              <a:gd name="connsiteY16" fmla="*/ 123500 h 6307982"/>
              <a:gd name="connsiteX17" fmla="*/ 11878870 w 12376494"/>
              <a:gd name="connsiteY17" fmla="*/ 76222 h 6307982"/>
              <a:gd name="connsiteX18" fmla="*/ 10349912 w 12376494"/>
              <a:gd name="connsiteY18" fmla="*/ 69666 h 6307982"/>
              <a:gd name="connsiteX19" fmla="*/ 7832972 w 12376494"/>
              <a:gd name="connsiteY19" fmla="*/ 23097 h 6307982"/>
              <a:gd name="connsiteX20" fmla="*/ 2315832 w 12376494"/>
              <a:gd name="connsiteY20" fmla="*/ 0 h 6307982"/>
              <a:gd name="connsiteX0" fmla="*/ 2315832 w 12376494"/>
              <a:gd name="connsiteY0" fmla="*/ 0 h 6307982"/>
              <a:gd name="connsiteX1" fmla="*/ 870249 w 12376494"/>
              <a:gd name="connsiteY1" fmla="*/ 10760 h 6307982"/>
              <a:gd name="connsiteX2" fmla="*/ 90600 w 12376494"/>
              <a:gd name="connsiteY2" fmla="*/ 15958 h 6307982"/>
              <a:gd name="connsiteX3" fmla="*/ 90599 w 12376494"/>
              <a:gd name="connsiteY3" fmla="*/ 792072 h 6307982"/>
              <a:gd name="connsiteX4" fmla="*/ 71443 w 12376494"/>
              <a:gd name="connsiteY4" fmla="*/ 1316890 h 6307982"/>
              <a:gd name="connsiteX5" fmla="*/ 60826 w 12376494"/>
              <a:gd name="connsiteY5" fmla="*/ 4542095 h 6307982"/>
              <a:gd name="connsiteX6" fmla="*/ 144079 w 12376494"/>
              <a:gd name="connsiteY6" fmla="*/ 5888744 h 6307982"/>
              <a:gd name="connsiteX7" fmla="*/ 1811499 w 12376494"/>
              <a:gd name="connsiteY7" fmla="*/ 5860679 h 6307982"/>
              <a:gd name="connsiteX8" fmla="*/ 3569467 w 12376494"/>
              <a:gd name="connsiteY8" fmla="*/ 5871365 h 6307982"/>
              <a:gd name="connsiteX9" fmla="*/ 5960686 w 12376494"/>
              <a:gd name="connsiteY9" fmla="*/ 6307982 h 6307982"/>
              <a:gd name="connsiteX10" fmla="*/ 6204288 w 12376494"/>
              <a:gd name="connsiteY10" fmla="*/ 5855596 h 6307982"/>
              <a:gd name="connsiteX11" fmla="*/ 9331480 w 12376494"/>
              <a:gd name="connsiteY11" fmla="*/ 5858811 h 6307982"/>
              <a:gd name="connsiteX12" fmla="*/ 10240382 w 12376494"/>
              <a:gd name="connsiteY12" fmla="*/ 5861686 h 6307982"/>
              <a:gd name="connsiteX13" fmla="*/ 11160321 w 12376494"/>
              <a:gd name="connsiteY13" fmla="*/ 5869553 h 6307982"/>
              <a:gd name="connsiteX14" fmla="*/ 12318404 w 12376494"/>
              <a:gd name="connsiteY14" fmla="*/ 5868507 h 6307982"/>
              <a:gd name="connsiteX15" fmla="*/ 12344048 w 12376494"/>
              <a:gd name="connsiteY15" fmla="*/ 2579572 h 6307982"/>
              <a:gd name="connsiteX16" fmla="*/ 12334699 w 12376494"/>
              <a:gd name="connsiteY16" fmla="*/ 123500 h 6307982"/>
              <a:gd name="connsiteX17" fmla="*/ 11878870 w 12376494"/>
              <a:gd name="connsiteY17" fmla="*/ 76222 h 6307982"/>
              <a:gd name="connsiteX18" fmla="*/ 10349912 w 12376494"/>
              <a:gd name="connsiteY18" fmla="*/ 69666 h 6307982"/>
              <a:gd name="connsiteX19" fmla="*/ 7832972 w 12376494"/>
              <a:gd name="connsiteY19" fmla="*/ 23097 h 6307982"/>
              <a:gd name="connsiteX20" fmla="*/ 2315832 w 12376494"/>
              <a:gd name="connsiteY20" fmla="*/ 0 h 6307982"/>
              <a:gd name="connsiteX0" fmla="*/ 2315832 w 12376494"/>
              <a:gd name="connsiteY0" fmla="*/ 0 h 6226946"/>
              <a:gd name="connsiteX1" fmla="*/ 870249 w 12376494"/>
              <a:gd name="connsiteY1" fmla="*/ 10760 h 6226946"/>
              <a:gd name="connsiteX2" fmla="*/ 90600 w 12376494"/>
              <a:gd name="connsiteY2" fmla="*/ 15958 h 6226946"/>
              <a:gd name="connsiteX3" fmla="*/ 90599 w 12376494"/>
              <a:gd name="connsiteY3" fmla="*/ 792072 h 6226946"/>
              <a:gd name="connsiteX4" fmla="*/ 71443 w 12376494"/>
              <a:gd name="connsiteY4" fmla="*/ 1316890 h 6226946"/>
              <a:gd name="connsiteX5" fmla="*/ 60826 w 12376494"/>
              <a:gd name="connsiteY5" fmla="*/ 4542095 h 6226946"/>
              <a:gd name="connsiteX6" fmla="*/ 144079 w 12376494"/>
              <a:gd name="connsiteY6" fmla="*/ 5888744 h 6226946"/>
              <a:gd name="connsiteX7" fmla="*/ 1811499 w 12376494"/>
              <a:gd name="connsiteY7" fmla="*/ 5860679 h 6226946"/>
              <a:gd name="connsiteX8" fmla="*/ 3569467 w 12376494"/>
              <a:gd name="connsiteY8" fmla="*/ 5871365 h 6226946"/>
              <a:gd name="connsiteX9" fmla="*/ 4400036 w 12376494"/>
              <a:gd name="connsiteY9" fmla="*/ 6226946 h 6226946"/>
              <a:gd name="connsiteX10" fmla="*/ 6204288 w 12376494"/>
              <a:gd name="connsiteY10" fmla="*/ 5855596 h 6226946"/>
              <a:gd name="connsiteX11" fmla="*/ 9331480 w 12376494"/>
              <a:gd name="connsiteY11" fmla="*/ 5858811 h 6226946"/>
              <a:gd name="connsiteX12" fmla="*/ 10240382 w 12376494"/>
              <a:gd name="connsiteY12" fmla="*/ 5861686 h 6226946"/>
              <a:gd name="connsiteX13" fmla="*/ 11160321 w 12376494"/>
              <a:gd name="connsiteY13" fmla="*/ 5869553 h 6226946"/>
              <a:gd name="connsiteX14" fmla="*/ 12318404 w 12376494"/>
              <a:gd name="connsiteY14" fmla="*/ 5868507 h 6226946"/>
              <a:gd name="connsiteX15" fmla="*/ 12344048 w 12376494"/>
              <a:gd name="connsiteY15" fmla="*/ 2579572 h 6226946"/>
              <a:gd name="connsiteX16" fmla="*/ 12334699 w 12376494"/>
              <a:gd name="connsiteY16" fmla="*/ 123500 h 6226946"/>
              <a:gd name="connsiteX17" fmla="*/ 11878870 w 12376494"/>
              <a:gd name="connsiteY17" fmla="*/ 76222 h 6226946"/>
              <a:gd name="connsiteX18" fmla="*/ 10349912 w 12376494"/>
              <a:gd name="connsiteY18" fmla="*/ 69666 h 6226946"/>
              <a:gd name="connsiteX19" fmla="*/ 7832972 w 12376494"/>
              <a:gd name="connsiteY19" fmla="*/ 23097 h 6226946"/>
              <a:gd name="connsiteX20" fmla="*/ 2315832 w 12376494"/>
              <a:gd name="connsiteY20" fmla="*/ 0 h 6226946"/>
              <a:gd name="connsiteX0" fmla="*/ 2315832 w 12376494"/>
              <a:gd name="connsiteY0" fmla="*/ 0 h 6226946"/>
              <a:gd name="connsiteX1" fmla="*/ 870249 w 12376494"/>
              <a:gd name="connsiteY1" fmla="*/ 10760 h 6226946"/>
              <a:gd name="connsiteX2" fmla="*/ 90600 w 12376494"/>
              <a:gd name="connsiteY2" fmla="*/ 15958 h 6226946"/>
              <a:gd name="connsiteX3" fmla="*/ 90599 w 12376494"/>
              <a:gd name="connsiteY3" fmla="*/ 792072 h 6226946"/>
              <a:gd name="connsiteX4" fmla="*/ 71443 w 12376494"/>
              <a:gd name="connsiteY4" fmla="*/ 1316890 h 6226946"/>
              <a:gd name="connsiteX5" fmla="*/ 60826 w 12376494"/>
              <a:gd name="connsiteY5" fmla="*/ 4542095 h 6226946"/>
              <a:gd name="connsiteX6" fmla="*/ 144079 w 12376494"/>
              <a:gd name="connsiteY6" fmla="*/ 5888744 h 6226946"/>
              <a:gd name="connsiteX7" fmla="*/ 1811499 w 12376494"/>
              <a:gd name="connsiteY7" fmla="*/ 5860679 h 6226946"/>
              <a:gd name="connsiteX8" fmla="*/ 3569467 w 12376494"/>
              <a:gd name="connsiteY8" fmla="*/ 5871365 h 6226946"/>
              <a:gd name="connsiteX9" fmla="*/ 4400036 w 12376494"/>
              <a:gd name="connsiteY9" fmla="*/ 6226946 h 6226946"/>
              <a:gd name="connsiteX10" fmla="*/ 4412432 w 12376494"/>
              <a:gd name="connsiteY10" fmla="*/ 5855596 h 6226946"/>
              <a:gd name="connsiteX11" fmla="*/ 9331480 w 12376494"/>
              <a:gd name="connsiteY11" fmla="*/ 5858811 h 6226946"/>
              <a:gd name="connsiteX12" fmla="*/ 10240382 w 12376494"/>
              <a:gd name="connsiteY12" fmla="*/ 5861686 h 6226946"/>
              <a:gd name="connsiteX13" fmla="*/ 11160321 w 12376494"/>
              <a:gd name="connsiteY13" fmla="*/ 5869553 h 6226946"/>
              <a:gd name="connsiteX14" fmla="*/ 12318404 w 12376494"/>
              <a:gd name="connsiteY14" fmla="*/ 5868507 h 6226946"/>
              <a:gd name="connsiteX15" fmla="*/ 12344048 w 12376494"/>
              <a:gd name="connsiteY15" fmla="*/ 2579572 h 6226946"/>
              <a:gd name="connsiteX16" fmla="*/ 12334699 w 12376494"/>
              <a:gd name="connsiteY16" fmla="*/ 123500 h 6226946"/>
              <a:gd name="connsiteX17" fmla="*/ 11878870 w 12376494"/>
              <a:gd name="connsiteY17" fmla="*/ 76222 h 6226946"/>
              <a:gd name="connsiteX18" fmla="*/ 10349912 w 12376494"/>
              <a:gd name="connsiteY18" fmla="*/ 69666 h 6226946"/>
              <a:gd name="connsiteX19" fmla="*/ 7832972 w 12376494"/>
              <a:gd name="connsiteY19" fmla="*/ 23097 h 6226946"/>
              <a:gd name="connsiteX20" fmla="*/ 2315832 w 12376494"/>
              <a:gd name="connsiteY20" fmla="*/ 0 h 6226946"/>
              <a:gd name="connsiteX0" fmla="*/ 2315832 w 12376494"/>
              <a:gd name="connsiteY0" fmla="*/ 0 h 6210739"/>
              <a:gd name="connsiteX1" fmla="*/ 870249 w 12376494"/>
              <a:gd name="connsiteY1" fmla="*/ 10760 h 6210739"/>
              <a:gd name="connsiteX2" fmla="*/ 90600 w 12376494"/>
              <a:gd name="connsiteY2" fmla="*/ 15958 h 6210739"/>
              <a:gd name="connsiteX3" fmla="*/ 90599 w 12376494"/>
              <a:gd name="connsiteY3" fmla="*/ 792072 h 6210739"/>
              <a:gd name="connsiteX4" fmla="*/ 71443 w 12376494"/>
              <a:gd name="connsiteY4" fmla="*/ 1316890 h 6210739"/>
              <a:gd name="connsiteX5" fmla="*/ 60826 w 12376494"/>
              <a:gd name="connsiteY5" fmla="*/ 4542095 h 6210739"/>
              <a:gd name="connsiteX6" fmla="*/ 144079 w 12376494"/>
              <a:gd name="connsiteY6" fmla="*/ 5888744 h 6210739"/>
              <a:gd name="connsiteX7" fmla="*/ 1811499 w 12376494"/>
              <a:gd name="connsiteY7" fmla="*/ 5860679 h 6210739"/>
              <a:gd name="connsiteX8" fmla="*/ 3569467 w 12376494"/>
              <a:gd name="connsiteY8" fmla="*/ 5871365 h 6210739"/>
              <a:gd name="connsiteX9" fmla="*/ 4053225 w 12376494"/>
              <a:gd name="connsiteY9" fmla="*/ 6210739 h 6210739"/>
              <a:gd name="connsiteX10" fmla="*/ 4412432 w 12376494"/>
              <a:gd name="connsiteY10" fmla="*/ 5855596 h 6210739"/>
              <a:gd name="connsiteX11" fmla="*/ 9331480 w 12376494"/>
              <a:gd name="connsiteY11" fmla="*/ 5858811 h 6210739"/>
              <a:gd name="connsiteX12" fmla="*/ 10240382 w 12376494"/>
              <a:gd name="connsiteY12" fmla="*/ 5861686 h 6210739"/>
              <a:gd name="connsiteX13" fmla="*/ 11160321 w 12376494"/>
              <a:gd name="connsiteY13" fmla="*/ 5869553 h 6210739"/>
              <a:gd name="connsiteX14" fmla="*/ 12318404 w 12376494"/>
              <a:gd name="connsiteY14" fmla="*/ 5868507 h 6210739"/>
              <a:gd name="connsiteX15" fmla="*/ 12344048 w 12376494"/>
              <a:gd name="connsiteY15" fmla="*/ 2579572 h 6210739"/>
              <a:gd name="connsiteX16" fmla="*/ 12334699 w 12376494"/>
              <a:gd name="connsiteY16" fmla="*/ 123500 h 6210739"/>
              <a:gd name="connsiteX17" fmla="*/ 11878870 w 12376494"/>
              <a:gd name="connsiteY17" fmla="*/ 76222 h 6210739"/>
              <a:gd name="connsiteX18" fmla="*/ 10349912 w 12376494"/>
              <a:gd name="connsiteY18" fmla="*/ 69666 h 6210739"/>
              <a:gd name="connsiteX19" fmla="*/ 7832972 w 12376494"/>
              <a:gd name="connsiteY19" fmla="*/ 23097 h 6210739"/>
              <a:gd name="connsiteX20" fmla="*/ 2315832 w 12376494"/>
              <a:gd name="connsiteY20" fmla="*/ 0 h 6210739"/>
              <a:gd name="connsiteX0" fmla="*/ 2278199 w 12338861"/>
              <a:gd name="connsiteY0" fmla="*/ 0 h 6210739"/>
              <a:gd name="connsiteX1" fmla="*/ 832616 w 12338861"/>
              <a:gd name="connsiteY1" fmla="*/ 10760 h 6210739"/>
              <a:gd name="connsiteX2" fmla="*/ 52967 w 12338861"/>
              <a:gd name="connsiteY2" fmla="*/ 15958 h 6210739"/>
              <a:gd name="connsiteX3" fmla="*/ 52966 w 12338861"/>
              <a:gd name="connsiteY3" fmla="*/ 792072 h 6210739"/>
              <a:gd name="connsiteX4" fmla="*/ 33810 w 12338861"/>
              <a:gd name="connsiteY4" fmla="*/ 1316890 h 6210739"/>
              <a:gd name="connsiteX5" fmla="*/ 23193 w 12338861"/>
              <a:gd name="connsiteY5" fmla="*/ 4542095 h 6210739"/>
              <a:gd name="connsiteX6" fmla="*/ 106446 w 12338861"/>
              <a:gd name="connsiteY6" fmla="*/ 5888744 h 6210739"/>
              <a:gd name="connsiteX7" fmla="*/ 1253649 w 12338861"/>
              <a:gd name="connsiteY7" fmla="*/ 5860679 h 6210739"/>
              <a:gd name="connsiteX8" fmla="*/ 3531834 w 12338861"/>
              <a:gd name="connsiteY8" fmla="*/ 5871365 h 6210739"/>
              <a:gd name="connsiteX9" fmla="*/ 4015592 w 12338861"/>
              <a:gd name="connsiteY9" fmla="*/ 6210739 h 6210739"/>
              <a:gd name="connsiteX10" fmla="*/ 4374799 w 12338861"/>
              <a:gd name="connsiteY10" fmla="*/ 5855596 h 6210739"/>
              <a:gd name="connsiteX11" fmla="*/ 9293847 w 12338861"/>
              <a:gd name="connsiteY11" fmla="*/ 5858811 h 6210739"/>
              <a:gd name="connsiteX12" fmla="*/ 10202749 w 12338861"/>
              <a:gd name="connsiteY12" fmla="*/ 5861686 h 6210739"/>
              <a:gd name="connsiteX13" fmla="*/ 11122688 w 12338861"/>
              <a:gd name="connsiteY13" fmla="*/ 5869553 h 6210739"/>
              <a:gd name="connsiteX14" fmla="*/ 12280771 w 12338861"/>
              <a:gd name="connsiteY14" fmla="*/ 5868507 h 6210739"/>
              <a:gd name="connsiteX15" fmla="*/ 12306415 w 12338861"/>
              <a:gd name="connsiteY15" fmla="*/ 2579572 h 6210739"/>
              <a:gd name="connsiteX16" fmla="*/ 12297066 w 12338861"/>
              <a:gd name="connsiteY16" fmla="*/ 123500 h 6210739"/>
              <a:gd name="connsiteX17" fmla="*/ 11841237 w 12338861"/>
              <a:gd name="connsiteY17" fmla="*/ 76222 h 6210739"/>
              <a:gd name="connsiteX18" fmla="*/ 10312279 w 12338861"/>
              <a:gd name="connsiteY18" fmla="*/ 69666 h 6210739"/>
              <a:gd name="connsiteX19" fmla="*/ 7795339 w 12338861"/>
              <a:gd name="connsiteY19" fmla="*/ 23097 h 6210739"/>
              <a:gd name="connsiteX20" fmla="*/ 2278199 w 12338861"/>
              <a:gd name="connsiteY20" fmla="*/ 0 h 6210739"/>
              <a:gd name="connsiteX0" fmla="*/ 2278199 w 12338861"/>
              <a:gd name="connsiteY0" fmla="*/ 0 h 6210739"/>
              <a:gd name="connsiteX1" fmla="*/ 832616 w 12338861"/>
              <a:gd name="connsiteY1" fmla="*/ 10760 h 6210739"/>
              <a:gd name="connsiteX2" fmla="*/ 52967 w 12338861"/>
              <a:gd name="connsiteY2" fmla="*/ 15958 h 6210739"/>
              <a:gd name="connsiteX3" fmla="*/ 52966 w 12338861"/>
              <a:gd name="connsiteY3" fmla="*/ 792072 h 6210739"/>
              <a:gd name="connsiteX4" fmla="*/ 33810 w 12338861"/>
              <a:gd name="connsiteY4" fmla="*/ 1316890 h 6210739"/>
              <a:gd name="connsiteX5" fmla="*/ 23193 w 12338861"/>
              <a:gd name="connsiteY5" fmla="*/ 4542095 h 6210739"/>
              <a:gd name="connsiteX6" fmla="*/ 106446 w 12338861"/>
              <a:gd name="connsiteY6" fmla="*/ 5888744 h 6210739"/>
              <a:gd name="connsiteX7" fmla="*/ 1253649 w 12338861"/>
              <a:gd name="connsiteY7" fmla="*/ 5860679 h 6210739"/>
              <a:gd name="connsiteX8" fmla="*/ 2867119 w 12338861"/>
              <a:gd name="connsiteY8" fmla="*/ 5855158 h 6210739"/>
              <a:gd name="connsiteX9" fmla="*/ 4015592 w 12338861"/>
              <a:gd name="connsiteY9" fmla="*/ 6210739 h 6210739"/>
              <a:gd name="connsiteX10" fmla="*/ 4374799 w 12338861"/>
              <a:gd name="connsiteY10" fmla="*/ 5855596 h 6210739"/>
              <a:gd name="connsiteX11" fmla="*/ 9293847 w 12338861"/>
              <a:gd name="connsiteY11" fmla="*/ 5858811 h 6210739"/>
              <a:gd name="connsiteX12" fmla="*/ 10202749 w 12338861"/>
              <a:gd name="connsiteY12" fmla="*/ 5861686 h 6210739"/>
              <a:gd name="connsiteX13" fmla="*/ 11122688 w 12338861"/>
              <a:gd name="connsiteY13" fmla="*/ 5869553 h 6210739"/>
              <a:gd name="connsiteX14" fmla="*/ 12280771 w 12338861"/>
              <a:gd name="connsiteY14" fmla="*/ 5868507 h 6210739"/>
              <a:gd name="connsiteX15" fmla="*/ 12306415 w 12338861"/>
              <a:gd name="connsiteY15" fmla="*/ 2579572 h 6210739"/>
              <a:gd name="connsiteX16" fmla="*/ 12297066 w 12338861"/>
              <a:gd name="connsiteY16" fmla="*/ 123500 h 6210739"/>
              <a:gd name="connsiteX17" fmla="*/ 11841237 w 12338861"/>
              <a:gd name="connsiteY17" fmla="*/ 76222 h 6210739"/>
              <a:gd name="connsiteX18" fmla="*/ 10312279 w 12338861"/>
              <a:gd name="connsiteY18" fmla="*/ 69666 h 6210739"/>
              <a:gd name="connsiteX19" fmla="*/ 7795339 w 12338861"/>
              <a:gd name="connsiteY19" fmla="*/ 23097 h 6210739"/>
              <a:gd name="connsiteX20" fmla="*/ 2278199 w 12338861"/>
              <a:gd name="connsiteY20" fmla="*/ 0 h 6210739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4374799 w 12338861"/>
              <a:gd name="connsiteY10" fmla="*/ 5855596 h 6178324"/>
              <a:gd name="connsiteX11" fmla="*/ 9293847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9293847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7964411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7964411 w 12338861"/>
              <a:gd name="connsiteY11" fmla="*/ 5858811 h 6178324"/>
              <a:gd name="connsiteX12" fmla="*/ 11122688 w 12338861"/>
              <a:gd name="connsiteY12" fmla="*/ 5869553 h 6178324"/>
              <a:gd name="connsiteX13" fmla="*/ 12280771 w 12338861"/>
              <a:gd name="connsiteY13" fmla="*/ 5868507 h 6178324"/>
              <a:gd name="connsiteX14" fmla="*/ 12306415 w 12338861"/>
              <a:gd name="connsiteY14" fmla="*/ 2579572 h 6178324"/>
              <a:gd name="connsiteX15" fmla="*/ 12297066 w 12338861"/>
              <a:gd name="connsiteY15" fmla="*/ 123500 h 6178324"/>
              <a:gd name="connsiteX16" fmla="*/ 11841237 w 12338861"/>
              <a:gd name="connsiteY16" fmla="*/ 76222 h 6178324"/>
              <a:gd name="connsiteX17" fmla="*/ 10312279 w 12338861"/>
              <a:gd name="connsiteY17" fmla="*/ 69666 h 6178324"/>
              <a:gd name="connsiteX18" fmla="*/ 7795339 w 12338861"/>
              <a:gd name="connsiteY18" fmla="*/ 23097 h 6178324"/>
              <a:gd name="connsiteX19" fmla="*/ 2278199 w 12338861"/>
              <a:gd name="connsiteY19" fmla="*/ 0 h 6178324"/>
              <a:gd name="connsiteX0" fmla="*/ 2278199 w 12338861"/>
              <a:gd name="connsiteY0" fmla="*/ 0 h 6220585"/>
              <a:gd name="connsiteX1" fmla="*/ 832616 w 12338861"/>
              <a:gd name="connsiteY1" fmla="*/ 10760 h 6220585"/>
              <a:gd name="connsiteX2" fmla="*/ 52967 w 12338861"/>
              <a:gd name="connsiteY2" fmla="*/ 15958 h 6220585"/>
              <a:gd name="connsiteX3" fmla="*/ 52966 w 12338861"/>
              <a:gd name="connsiteY3" fmla="*/ 792072 h 6220585"/>
              <a:gd name="connsiteX4" fmla="*/ 33810 w 12338861"/>
              <a:gd name="connsiteY4" fmla="*/ 1316890 h 6220585"/>
              <a:gd name="connsiteX5" fmla="*/ 23193 w 12338861"/>
              <a:gd name="connsiteY5" fmla="*/ 4542095 h 6220585"/>
              <a:gd name="connsiteX6" fmla="*/ 106446 w 12338861"/>
              <a:gd name="connsiteY6" fmla="*/ 5888744 h 6220585"/>
              <a:gd name="connsiteX7" fmla="*/ 1253649 w 12338861"/>
              <a:gd name="connsiteY7" fmla="*/ 5860679 h 6220585"/>
              <a:gd name="connsiteX8" fmla="*/ 2867119 w 12338861"/>
              <a:gd name="connsiteY8" fmla="*/ 5855158 h 6220585"/>
              <a:gd name="connsiteX9" fmla="*/ 3350884 w 12338861"/>
              <a:gd name="connsiteY9" fmla="*/ 6220586 h 6220585"/>
              <a:gd name="connsiteX10" fmla="*/ 3594480 w 12338861"/>
              <a:gd name="connsiteY10" fmla="*/ 5823181 h 6220585"/>
              <a:gd name="connsiteX11" fmla="*/ 7964411 w 12338861"/>
              <a:gd name="connsiteY11" fmla="*/ 5858811 h 6220585"/>
              <a:gd name="connsiteX12" fmla="*/ 11122688 w 12338861"/>
              <a:gd name="connsiteY12" fmla="*/ 5869553 h 6220585"/>
              <a:gd name="connsiteX13" fmla="*/ 12280771 w 12338861"/>
              <a:gd name="connsiteY13" fmla="*/ 5868507 h 6220585"/>
              <a:gd name="connsiteX14" fmla="*/ 12306415 w 12338861"/>
              <a:gd name="connsiteY14" fmla="*/ 2579572 h 6220585"/>
              <a:gd name="connsiteX15" fmla="*/ 12297066 w 12338861"/>
              <a:gd name="connsiteY15" fmla="*/ 123500 h 6220585"/>
              <a:gd name="connsiteX16" fmla="*/ 11841237 w 12338861"/>
              <a:gd name="connsiteY16" fmla="*/ 76222 h 6220585"/>
              <a:gd name="connsiteX17" fmla="*/ 10312279 w 12338861"/>
              <a:gd name="connsiteY17" fmla="*/ 69666 h 6220585"/>
              <a:gd name="connsiteX18" fmla="*/ 7795339 w 12338861"/>
              <a:gd name="connsiteY18" fmla="*/ 23097 h 6220585"/>
              <a:gd name="connsiteX19" fmla="*/ 2278199 w 12338861"/>
              <a:gd name="connsiteY19" fmla="*/ 0 h 6220585"/>
              <a:gd name="connsiteX0" fmla="*/ 2278199 w 12338861"/>
              <a:gd name="connsiteY0" fmla="*/ 0 h 6220586"/>
              <a:gd name="connsiteX1" fmla="*/ 832616 w 12338861"/>
              <a:gd name="connsiteY1" fmla="*/ 10760 h 6220586"/>
              <a:gd name="connsiteX2" fmla="*/ 52967 w 12338861"/>
              <a:gd name="connsiteY2" fmla="*/ 15958 h 6220586"/>
              <a:gd name="connsiteX3" fmla="*/ 52966 w 12338861"/>
              <a:gd name="connsiteY3" fmla="*/ 792072 h 6220586"/>
              <a:gd name="connsiteX4" fmla="*/ 33810 w 12338861"/>
              <a:gd name="connsiteY4" fmla="*/ 1316890 h 6220586"/>
              <a:gd name="connsiteX5" fmla="*/ 23193 w 12338861"/>
              <a:gd name="connsiteY5" fmla="*/ 4542095 h 6220586"/>
              <a:gd name="connsiteX6" fmla="*/ 106446 w 12338861"/>
              <a:gd name="connsiteY6" fmla="*/ 5888744 h 6220586"/>
              <a:gd name="connsiteX7" fmla="*/ 1253649 w 12338861"/>
              <a:gd name="connsiteY7" fmla="*/ 5860679 h 6220586"/>
              <a:gd name="connsiteX8" fmla="*/ 2867119 w 12338861"/>
              <a:gd name="connsiteY8" fmla="*/ 5855158 h 6220586"/>
              <a:gd name="connsiteX9" fmla="*/ 3350884 w 12338861"/>
              <a:gd name="connsiteY9" fmla="*/ 6220586 h 6220586"/>
              <a:gd name="connsiteX10" fmla="*/ 3594480 w 12338861"/>
              <a:gd name="connsiteY10" fmla="*/ 5823181 h 6220586"/>
              <a:gd name="connsiteX11" fmla="*/ 7964411 w 12338861"/>
              <a:gd name="connsiteY11" fmla="*/ 5858811 h 6220586"/>
              <a:gd name="connsiteX12" fmla="*/ 11122688 w 12338861"/>
              <a:gd name="connsiteY12" fmla="*/ 5869553 h 6220586"/>
              <a:gd name="connsiteX13" fmla="*/ 12280771 w 12338861"/>
              <a:gd name="connsiteY13" fmla="*/ 5868507 h 6220586"/>
              <a:gd name="connsiteX14" fmla="*/ 12306415 w 12338861"/>
              <a:gd name="connsiteY14" fmla="*/ 2579572 h 6220586"/>
              <a:gd name="connsiteX15" fmla="*/ 12297066 w 12338861"/>
              <a:gd name="connsiteY15" fmla="*/ 123500 h 6220586"/>
              <a:gd name="connsiteX16" fmla="*/ 11841237 w 12338861"/>
              <a:gd name="connsiteY16" fmla="*/ 76222 h 6220586"/>
              <a:gd name="connsiteX17" fmla="*/ 10312279 w 12338861"/>
              <a:gd name="connsiteY17" fmla="*/ 69666 h 6220586"/>
              <a:gd name="connsiteX18" fmla="*/ 7795339 w 12338861"/>
              <a:gd name="connsiteY18" fmla="*/ 23097 h 6220586"/>
              <a:gd name="connsiteX19" fmla="*/ 2278199 w 12338861"/>
              <a:gd name="connsiteY19" fmla="*/ 0 h 6220586"/>
              <a:gd name="connsiteX0" fmla="*/ 2278199 w 12338861"/>
              <a:gd name="connsiteY0" fmla="*/ 0 h 6220586"/>
              <a:gd name="connsiteX1" fmla="*/ 832616 w 12338861"/>
              <a:gd name="connsiteY1" fmla="*/ 10760 h 6220586"/>
              <a:gd name="connsiteX2" fmla="*/ 52967 w 12338861"/>
              <a:gd name="connsiteY2" fmla="*/ 15958 h 6220586"/>
              <a:gd name="connsiteX3" fmla="*/ 52966 w 12338861"/>
              <a:gd name="connsiteY3" fmla="*/ 792072 h 6220586"/>
              <a:gd name="connsiteX4" fmla="*/ 33810 w 12338861"/>
              <a:gd name="connsiteY4" fmla="*/ 1316890 h 6220586"/>
              <a:gd name="connsiteX5" fmla="*/ 23193 w 12338861"/>
              <a:gd name="connsiteY5" fmla="*/ 4542095 h 6220586"/>
              <a:gd name="connsiteX6" fmla="*/ 106446 w 12338861"/>
              <a:gd name="connsiteY6" fmla="*/ 5888744 h 6220586"/>
              <a:gd name="connsiteX7" fmla="*/ 1253649 w 12338861"/>
              <a:gd name="connsiteY7" fmla="*/ 5860679 h 6220586"/>
              <a:gd name="connsiteX8" fmla="*/ 2867119 w 12338861"/>
              <a:gd name="connsiteY8" fmla="*/ 5855158 h 6220586"/>
              <a:gd name="connsiteX9" fmla="*/ 3350884 w 12338861"/>
              <a:gd name="connsiteY9" fmla="*/ 6220586 h 6220586"/>
              <a:gd name="connsiteX10" fmla="*/ 3594480 w 12338861"/>
              <a:gd name="connsiteY10" fmla="*/ 5823181 h 6220586"/>
              <a:gd name="connsiteX11" fmla="*/ 7964411 w 12338861"/>
              <a:gd name="connsiteY11" fmla="*/ 5858811 h 6220586"/>
              <a:gd name="connsiteX12" fmla="*/ 11122688 w 12338861"/>
              <a:gd name="connsiteY12" fmla="*/ 5869553 h 6220586"/>
              <a:gd name="connsiteX13" fmla="*/ 12280771 w 12338861"/>
              <a:gd name="connsiteY13" fmla="*/ 5868507 h 6220586"/>
              <a:gd name="connsiteX14" fmla="*/ 12306415 w 12338861"/>
              <a:gd name="connsiteY14" fmla="*/ 2579572 h 6220586"/>
              <a:gd name="connsiteX15" fmla="*/ 12297066 w 12338861"/>
              <a:gd name="connsiteY15" fmla="*/ 123500 h 6220586"/>
              <a:gd name="connsiteX16" fmla="*/ 11841237 w 12338861"/>
              <a:gd name="connsiteY16" fmla="*/ 76222 h 6220586"/>
              <a:gd name="connsiteX17" fmla="*/ 10312279 w 12338861"/>
              <a:gd name="connsiteY17" fmla="*/ 69666 h 6220586"/>
              <a:gd name="connsiteX18" fmla="*/ 7795339 w 12338861"/>
              <a:gd name="connsiteY18" fmla="*/ 23097 h 6220586"/>
              <a:gd name="connsiteX19" fmla="*/ 2278199 w 12338861"/>
              <a:gd name="connsiteY19" fmla="*/ 0 h 6220586"/>
              <a:gd name="connsiteX0" fmla="*/ 2306734 w 12367396"/>
              <a:gd name="connsiteY0" fmla="*/ 0 h 6220586"/>
              <a:gd name="connsiteX1" fmla="*/ 861151 w 12367396"/>
              <a:gd name="connsiteY1" fmla="*/ 10760 h 6220586"/>
              <a:gd name="connsiteX2" fmla="*/ 81502 w 12367396"/>
              <a:gd name="connsiteY2" fmla="*/ 15958 h 6220586"/>
              <a:gd name="connsiteX3" fmla="*/ 81501 w 12367396"/>
              <a:gd name="connsiteY3" fmla="*/ 792072 h 6220586"/>
              <a:gd name="connsiteX4" fmla="*/ 62345 w 12367396"/>
              <a:gd name="connsiteY4" fmla="*/ 1316890 h 6220586"/>
              <a:gd name="connsiteX5" fmla="*/ 51728 w 12367396"/>
              <a:gd name="connsiteY5" fmla="*/ 4542095 h 6220586"/>
              <a:gd name="connsiteX6" fmla="*/ 93112 w 12367396"/>
              <a:gd name="connsiteY6" fmla="*/ 5865265 h 6220586"/>
              <a:gd name="connsiteX7" fmla="*/ 1282184 w 12367396"/>
              <a:gd name="connsiteY7" fmla="*/ 5860679 h 6220586"/>
              <a:gd name="connsiteX8" fmla="*/ 2895654 w 12367396"/>
              <a:gd name="connsiteY8" fmla="*/ 5855158 h 6220586"/>
              <a:gd name="connsiteX9" fmla="*/ 3379419 w 12367396"/>
              <a:gd name="connsiteY9" fmla="*/ 6220586 h 6220586"/>
              <a:gd name="connsiteX10" fmla="*/ 3623015 w 12367396"/>
              <a:gd name="connsiteY10" fmla="*/ 5823181 h 6220586"/>
              <a:gd name="connsiteX11" fmla="*/ 7992946 w 12367396"/>
              <a:gd name="connsiteY11" fmla="*/ 5858811 h 6220586"/>
              <a:gd name="connsiteX12" fmla="*/ 11151223 w 12367396"/>
              <a:gd name="connsiteY12" fmla="*/ 5869553 h 6220586"/>
              <a:gd name="connsiteX13" fmla="*/ 12309306 w 12367396"/>
              <a:gd name="connsiteY13" fmla="*/ 5868507 h 6220586"/>
              <a:gd name="connsiteX14" fmla="*/ 12334950 w 12367396"/>
              <a:gd name="connsiteY14" fmla="*/ 2579572 h 6220586"/>
              <a:gd name="connsiteX15" fmla="*/ 12325601 w 12367396"/>
              <a:gd name="connsiteY15" fmla="*/ 123500 h 6220586"/>
              <a:gd name="connsiteX16" fmla="*/ 11869772 w 12367396"/>
              <a:gd name="connsiteY16" fmla="*/ 76222 h 6220586"/>
              <a:gd name="connsiteX17" fmla="*/ 10340814 w 12367396"/>
              <a:gd name="connsiteY17" fmla="*/ 69666 h 6220586"/>
              <a:gd name="connsiteX18" fmla="*/ 7823874 w 12367396"/>
              <a:gd name="connsiteY18" fmla="*/ 23097 h 6220586"/>
              <a:gd name="connsiteX19" fmla="*/ 2306734 w 12367396"/>
              <a:gd name="connsiteY19" fmla="*/ 0 h 6220586"/>
              <a:gd name="connsiteX0" fmla="*/ 2335523 w 12396185"/>
              <a:gd name="connsiteY0" fmla="*/ 0 h 6220586"/>
              <a:gd name="connsiteX1" fmla="*/ 889940 w 12396185"/>
              <a:gd name="connsiteY1" fmla="*/ 10760 h 6220586"/>
              <a:gd name="connsiteX2" fmla="*/ 110291 w 12396185"/>
              <a:gd name="connsiteY2" fmla="*/ 15958 h 6220586"/>
              <a:gd name="connsiteX3" fmla="*/ 110290 w 12396185"/>
              <a:gd name="connsiteY3" fmla="*/ 792072 h 6220586"/>
              <a:gd name="connsiteX4" fmla="*/ 91134 w 12396185"/>
              <a:gd name="connsiteY4" fmla="*/ 1316890 h 6220586"/>
              <a:gd name="connsiteX5" fmla="*/ 80517 w 12396185"/>
              <a:gd name="connsiteY5" fmla="*/ 4542095 h 6220586"/>
              <a:gd name="connsiteX6" fmla="*/ 121901 w 12396185"/>
              <a:gd name="connsiteY6" fmla="*/ 5865265 h 6220586"/>
              <a:gd name="connsiteX7" fmla="*/ 1310973 w 12396185"/>
              <a:gd name="connsiteY7" fmla="*/ 5860679 h 6220586"/>
              <a:gd name="connsiteX8" fmla="*/ 2924443 w 12396185"/>
              <a:gd name="connsiteY8" fmla="*/ 5855158 h 6220586"/>
              <a:gd name="connsiteX9" fmla="*/ 3408208 w 12396185"/>
              <a:gd name="connsiteY9" fmla="*/ 6220586 h 6220586"/>
              <a:gd name="connsiteX10" fmla="*/ 3651804 w 12396185"/>
              <a:gd name="connsiteY10" fmla="*/ 5823181 h 6220586"/>
              <a:gd name="connsiteX11" fmla="*/ 8021735 w 12396185"/>
              <a:gd name="connsiteY11" fmla="*/ 5858811 h 6220586"/>
              <a:gd name="connsiteX12" fmla="*/ 11180012 w 12396185"/>
              <a:gd name="connsiteY12" fmla="*/ 5869553 h 6220586"/>
              <a:gd name="connsiteX13" fmla="*/ 12338095 w 12396185"/>
              <a:gd name="connsiteY13" fmla="*/ 5868507 h 6220586"/>
              <a:gd name="connsiteX14" fmla="*/ 12363739 w 12396185"/>
              <a:gd name="connsiteY14" fmla="*/ 2579572 h 6220586"/>
              <a:gd name="connsiteX15" fmla="*/ 12354390 w 12396185"/>
              <a:gd name="connsiteY15" fmla="*/ 123500 h 6220586"/>
              <a:gd name="connsiteX16" fmla="*/ 11898561 w 12396185"/>
              <a:gd name="connsiteY16" fmla="*/ 76222 h 6220586"/>
              <a:gd name="connsiteX17" fmla="*/ 10369603 w 12396185"/>
              <a:gd name="connsiteY17" fmla="*/ 69666 h 6220586"/>
              <a:gd name="connsiteX18" fmla="*/ 7852663 w 12396185"/>
              <a:gd name="connsiteY18" fmla="*/ 23097 h 6220586"/>
              <a:gd name="connsiteX19" fmla="*/ 2335523 w 12396185"/>
              <a:gd name="connsiteY19" fmla="*/ 0 h 6220586"/>
              <a:gd name="connsiteX0" fmla="*/ 2261687 w 12322349"/>
              <a:gd name="connsiteY0" fmla="*/ 0 h 6220586"/>
              <a:gd name="connsiteX1" fmla="*/ 816104 w 12322349"/>
              <a:gd name="connsiteY1" fmla="*/ 10760 h 6220586"/>
              <a:gd name="connsiteX2" fmla="*/ 36455 w 12322349"/>
              <a:gd name="connsiteY2" fmla="*/ 15958 h 6220586"/>
              <a:gd name="connsiteX3" fmla="*/ 36454 w 12322349"/>
              <a:gd name="connsiteY3" fmla="*/ 792072 h 6220586"/>
              <a:gd name="connsiteX4" fmla="*/ 17298 w 12322349"/>
              <a:gd name="connsiteY4" fmla="*/ 1316890 h 6220586"/>
              <a:gd name="connsiteX5" fmla="*/ 6681 w 12322349"/>
              <a:gd name="connsiteY5" fmla="*/ 4542095 h 6220586"/>
              <a:gd name="connsiteX6" fmla="*/ 48065 w 12322349"/>
              <a:gd name="connsiteY6" fmla="*/ 5865265 h 6220586"/>
              <a:gd name="connsiteX7" fmla="*/ 1237137 w 12322349"/>
              <a:gd name="connsiteY7" fmla="*/ 5860679 h 6220586"/>
              <a:gd name="connsiteX8" fmla="*/ 2850607 w 12322349"/>
              <a:gd name="connsiteY8" fmla="*/ 5855158 h 6220586"/>
              <a:gd name="connsiteX9" fmla="*/ 3334372 w 12322349"/>
              <a:gd name="connsiteY9" fmla="*/ 6220586 h 6220586"/>
              <a:gd name="connsiteX10" fmla="*/ 3577968 w 12322349"/>
              <a:gd name="connsiteY10" fmla="*/ 5823181 h 6220586"/>
              <a:gd name="connsiteX11" fmla="*/ 7947899 w 12322349"/>
              <a:gd name="connsiteY11" fmla="*/ 5858811 h 6220586"/>
              <a:gd name="connsiteX12" fmla="*/ 11106176 w 12322349"/>
              <a:gd name="connsiteY12" fmla="*/ 5869553 h 6220586"/>
              <a:gd name="connsiteX13" fmla="*/ 12264259 w 12322349"/>
              <a:gd name="connsiteY13" fmla="*/ 5868507 h 6220586"/>
              <a:gd name="connsiteX14" fmla="*/ 12289903 w 12322349"/>
              <a:gd name="connsiteY14" fmla="*/ 2579572 h 6220586"/>
              <a:gd name="connsiteX15" fmla="*/ 12280554 w 12322349"/>
              <a:gd name="connsiteY15" fmla="*/ 123500 h 6220586"/>
              <a:gd name="connsiteX16" fmla="*/ 11824725 w 12322349"/>
              <a:gd name="connsiteY16" fmla="*/ 76222 h 6220586"/>
              <a:gd name="connsiteX17" fmla="*/ 10295767 w 12322349"/>
              <a:gd name="connsiteY17" fmla="*/ 69666 h 6220586"/>
              <a:gd name="connsiteX18" fmla="*/ 7778827 w 12322349"/>
              <a:gd name="connsiteY18" fmla="*/ 23097 h 6220586"/>
              <a:gd name="connsiteX19" fmla="*/ 2261687 w 12322349"/>
              <a:gd name="connsiteY19" fmla="*/ 0 h 62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22349" h="6220586">
                <a:moveTo>
                  <a:pt x="2261687" y="0"/>
                </a:moveTo>
                <a:lnTo>
                  <a:pt x="816104" y="10760"/>
                </a:lnTo>
                <a:lnTo>
                  <a:pt x="36455" y="15958"/>
                </a:lnTo>
                <a:cubicBezTo>
                  <a:pt x="36455" y="288746"/>
                  <a:pt x="36454" y="519284"/>
                  <a:pt x="36454" y="792072"/>
                </a:cubicBezTo>
                <a:cubicBezTo>
                  <a:pt x="37986" y="902748"/>
                  <a:pt x="15766" y="1206214"/>
                  <a:pt x="17298" y="1316890"/>
                </a:cubicBezTo>
                <a:cubicBezTo>
                  <a:pt x="32127" y="1752674"/>
                  <a:pt x="-17299" y="3705146"/>
                  <a:pt x="6681" y="4542095"/>
                </a:cubicBezTo>
                <a:cubicBezTo>
                  <a:pt x="46572" y="5225386"/>
                  <a:pt x="-29251" y="5700107"/>
                  <a:pt x="48065" y="5865265"/>
                </a:cubicBezTo>
                <a:cubicBezTo>
                  <a:pt x="69776" y="5911642"/>
                  <a:pt x="423318" y="5861060"/>
                  <a:pt x="1237137" y="5860679"/>
                </a:cubicBezTo>
                <a:lnTo>
                  <a:pt x="2850607" y="5855158"/>
                </a:lnTo>
                <a:cubicBezTo>
                  <a:pt x="3045452" y="5967588"/>
                  <a:pt x="3144017" y="6088833"/>
                  <a:pt x="3334372" y="6220586"/>
                </a:cubicBezTo>
                <a:cubicBezTo>
                  <a:pt x="3410921" y="6144477"/>
                  <a:pt x="3476952" y="5963812"/>
                  <a:pt x="3577968" y="5823181"/>
                </a:cubicBezTo>
                <a:cubicBezTo>
                  <a:pt x="3664957" y="5820441"/>
                  <a:pt x="7586687" y="5865726"/>
                  <a:pt x="7947899" y="5858811"/>
                </a:cubicBezTo>
                <a:lnTo>
                  <a:pt x="11106176" y="5869553"/>
                </a:lnTo>
                <a:cubicBezTo>
                  <a:pt x="11463839" y="5859889"/>
                  <a:pt x="12237328" y="5912260"/>
                  <a:pt x="12264259" y="5868507"/>
                </a:cubicBezTo>
                <a:cubicBezTo>
                  <a:pt x="12302702" y="5662987"/>
                  <a:pt x="12276559" y="4364873"/>
                  <a:pt x="12289903" y="2579572"/>
                </a:cubicBezTo>
                <a:cubicBezTo>
                  <a:pt x="12338264" y="1498304"/>
                  <a:pt x="12330434" y="544926"/>
                  <a:pt x="12280554" y="123500"/>
                </a:cubicBezTo>
                <a:cubicBezTo>
                  <a:pt x="12274273" y="70433"/>
                  <a:pt x="12155523" y="85194"/>
                  <a:pt x="11824725" y="76222"/>
                </a:cubicBezTo>
                <a:cubicBezTo>
                  <a:pt x="11493927" y="67250"/>
                  <a:pt x="10495819" y="85585"/>
                  <a:pt x="10295767" y="69666"/>
                </a:cubicBezTo>
                <a:lnTo>
                  <a:pt x="7778827" y="23097"/>
                </a:lnTo>
                <a:lnTo>
                  <a:pt x="2261687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6846D-6809-467C-96F4-8807AC184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37" y="1248012"/>
            <a:ext cx="4934963" cy="25785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8EC4F-8501-4AD4-9D9E-53D61B0B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817" y="1040235"/>
            <a:ext cx="4147932" cy="5030366"/>
          </a:xfrm>
        </p:spPr>
        <p:txBody>
          <a:bodyPr anchor="ctr">
            <a:normAutofit lnSpcReduction="10000"/>
          </a:bodyPr>
          <a:lstStyle/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GB" sz="3000" b="0" dirty="0">
                <a:latin typeface="Calibri" panose="020F0502020204030204" pitchFamily="34" charset="0"/>
                <a:cs typeface="Calibri" panose="020F0502020204030204" pitchFamily="34" charset="0"/>
              </a:rPr>
              <a:t>noun</a:t>
            </a:r>
          </a:p>
          <a:p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GB" sz="3000" b="0" dirty="0">
                <a:latin typeface="Calibri" panose="020F0502020204030204" pitchFamily="34" charset="0"/>
                <a:cs typeface="Calibri" panose="020F0502020204030204" pitchFamily="34" charset="0"/>
              </a:rPr>
              <a:t>someone who is not thankful</a:t>
            </a:r>
          </a:p>
          <a:p>
            <a:endParaRPr lang="en-GB" sz="3000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0" i="1" dirty="0">
                <a:latin typeface="Calibri" panose="020F0502020204030204" pitchFamily="34" charset="0"/>
                <a:cs typeface="Calibri" panose="020F0502020204030204" pitchFamily="34" charset="0"/>
              </a:rPr>
              <a:t>I can’t believe that kid complained about his birthday party, the little </a:t>
            </a:r>
            <a:r>
              <a:rPr lang="en-GB" sz="3000" b="0" i="1" u="sng" dirty="0">
                <a:latin typeface="Calibri" panose="020F0502020204030204" pitchFamily="34" charset="0"/>
                <a:cs typeface="Calibri" panose="020F0502020204030204" pitchFamily="34" charset="0"/>
              </a:rPr>
              <a:t>ingrate</a:t>
            </a:r>
            <a:r>
              <a:rPr lang="en-GB" sz="3000" b="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017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35BA1-24F8-45AE-87DB-7E2997AD1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7" r="2" b="2"/>
          <a:stretch/>
        </p:blipFill>
        <p:spPr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DCBF9-C892-461A-8236-1F215A5A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630" y="1052938"/>
            <a:ext cx="4085972" cy="1635235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blunder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B2EC8-3912-419C-97F2-AD4C03B7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861" y="2432957"/>
            <a:ext cx="4129512" cy="299123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noun</a:t>
            </a:r>
          </a:p>
          <a:p>
            <a:pPr>
              <a:lnSpc>
                <a:spcPct val="90000"/>
              </a:lnSpc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a stupid or careless mistake</a:t>
            </a:r>
          </a:p>
          <a:p>
            <a:pPr>
              <a:lnSpc>
                <a:spcPct val="90000"/>
              </a:lnSpc>
            </a:pP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b="0" i="1" dirty="0">
                <a:latin typeface="Calibri" panose="020F0502020204030204" pitchFamily="34" charset="0"/>
                <a:cs typeface="Calibri" panose="020F0502020204030204" pitchFamily="34" charset="0"/>
              </a:rPr>
              <a:t>The groom made a terrible </a:t>
            </a:r>
            <a:r>
              <a:rPr lang="en-GB" b="0" i="1" u="sng" dirty="0">
                <a:latin typeface="Calibri" panose="020F0502020204030204" pitchFamily="34" charset="0"/>
                <a:cs typeface="Calibri" panose="020F0502020204030204" pitchFamily="34" charset="0"/>
              </a:rPr>
              <a:t>blunder</a:t>
            </a:r>
            <a:r>
              <a:rPr lang="en-GB" b="0" i="1" dirty="0">
                <a:latin typeface="Calibri" panose="020F0502020204030204" pitchFamily="34" charset="0"/>
                <a:cs typeface="Calibri" panose="020F0502020204030204" pitchFamily="34" charset="0"/>
              </a:rPr>
              <a:t> when he called the bride the wrong name.</a:t>
            </a:r>
          </a:p>
          <a:p>
            <a:pPr algn="ctr">
              <a:lnSpc>
                <a:spcPct val="90000"/>
              </a:lnSpc>
            </a:pP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70212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7700398-1027-457F-9F5E-7219E68A9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r="819" b="-2"/>
          <a:stretch/>
        </p:blipFill>
        <p:spPr>
          <a:xfrm>
            <a:off x="4561582" y="404592"/>
            <a:ext cx="7177672" cy="5810149"/>
          </a:xfrm>
          <a:custGeom>
            <a:avLst/>
            <a:gdLst/>
            <a:ahLst/>
            <a:cxnLst/>
            <a:rect l="l" t="t" r="r" b="b"/>
            <a:pathLst>
              <a:path w="7401982" h="6180550">
                <a:moveTo>
                  <a:pt x="468623" y="34"/>
                </a:moveTo>
                <a:cubicBezTo>
                  <a:pt x="635980" y="409"/>
                  <a:pt x="845682" y="3920"/>
                  <a:pt x="1032947" y="8815"/>
                </a:cubicBezTo>
                <a:lnTo>
                  <a:pt x="6362252" y="38273"/>
                </a:lnTo>
                <a:lnTo>
                  <a:pt x="7392971" y="78157"/>
                </a:lnTo>
                <a:cubicBezTo>
                  <a:pt x="7425268" y="2113988"/>
                  <a:pt x="7360673" y="4125596"/>
                  <a:pt x="7356636" y="6149315"/>
                </a:cubicBezTo>
                <a:lnTo>
                  <a:pt x="7156946" y="6148904"/>
                </a:lnTo>
                <a:lnTo>
                  <a:pt x="1149311" y="6180550"/>
                </a:lnTo>
                <a:cubicBezTo>
                  <a:pt x="670432" y="6151091"/>
                  <a:pt x="328375" y="6180551"/>
                  <a:pt x="0" y="6151091"/>
                </a:cubicBezTo>
                <a:cubicBezTo>
                  <a:pt x="20775" y="3685334"/>
                  <a:pt x="-22804" y="1383584"/>
                  <a:pt x="68412" y="126652"/>
                </a:cubicBezTo>
                <a:cubicBezTo>
                  <a:pt x="76255" y="-27768"/>
                  <a:pt x="69755" y="22759"/>
                  <a:pt x="227100" y="3120"/>
                </a:cubicBezTo>
                <a:cubicBezTo>
                  <a:pt x="283036" y="711"/>
                  <a:pt x="368207" y="-192"/>
                  <a:pt x="468623" y="34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0726" y="398616"/>
            <a:ext cx="7177671" cy="581014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673667-46AA-4DF0-A85B-F7D6E52DB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17882" y="494866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6C1F2A2-D184-49FB-99E6-B2EE7A52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33254" y="452324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8FC35-8F6C-4DE4-88E0-EF8E88F2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1" y="750899"/>
            <a:ext cx="3288851" cy="2046090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purloin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01DF-3CC3-4BDE-A5B6-644EB6687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15" y="3375348"/>
            <a:ext cx="3338285" cy="2940165"/>
          </a:xfrm>
        </p:spPr>
        <p:txBody>
          <a:bodyPr anchor="ctr">
            <a:normAutofit fontScale="70000" lnSpcReduction="2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</a:p>
          <a:p>
            <a:endParaRPr lang="en-GB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to steal</a:t>
            </a:r>
          </a:p>
          <a:p>
            <a:endParaRPr lang="en-GB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i="1" dirty="0">
                <a:latin typeface="Calibri" panose="020F0502020204030204" pitchFamily="34" charset="0"/>
                <a:cs typeface="Calibri" panose="020F0502020204030204" pitchFamily="34" charset="0"/>
              </a:rPr>
              <a:t>While she was distracted, a duck </a:t>
            </a:r>
            <a:r>
              <a:rPr lang="en-GB" b="0" i="1" u="sng" dirty="0">
                <a:latin typeface="Calibri" panose="020F0502020204030204" pitchFamily="34" charset="0"/>
                <a:cs typeface="Calibri" panose="020F0502020204030204" pitchFamily="34" charset="0"/>
              </a:rPr>
              <a:t>purloined</a:t>
            </a:r>
            <a:r>
              <a:rPr lang="en-GB" b="0" i="1" dirty="0">
                <a:latin typeface="Calibri" panose="020F0502020204030204" pitchFamily="34" charset="0"/>
                <a:cs typeface="Calibri" panose="020F0502020204030204" pitchFamily="34" charset="0"/>
              </a:rPr>
              <a:t> Jacinda’s cash. </a:t>
            </a:r>
            <a:endParaRPr lang="en-AU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0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734980-3A14-4021-8D8C-42AC55C3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74"/>
            <a:ext cx="6364515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  <a:gd name="connsiteX0" fmla="*/ 7430701 w 7520786"/>
              <a:gd name="connsiteY0" fmla="*/ 6858000 h 6858000"/>
              <a:gd name="connsiteX1" fmla="*/ 0 w 7520786"/>
              <a:gd name="connsiteY1" fmla="*/ 6858000 h 6858000"/>
              <a:gd name="connsiteX2" fmla="*/ 0 w 7520786"/>
              <a:gd name="connsiteY2" fmla="*/ 0 h 6858000"/>
              <a:gd name="connsiteX3" fmla="*/ 7505795 w 7520786"/>
              <a:gd name="connsiteY3" fmla="*/ 0 h 6858000"/>
              <a:gd name="connsiteX4" fmla="*/ 7520785 w 7520786"/>
              <a:gd name="connsiteY4" fmla="*/ 379063 h 6858000"/>
              <a:gd name="connsiteX5" fmla="*/ 7433327 w 7520786"/>
              <a:gd name="connsiteY5" fmla="*/ 6803646 h 6858000"/>
              <a:gd name="connsiteX6" fmla="*/ 7430701 w 75207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0786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384101" y="2164699"/>
                  <a:pt x="7521128" y="5461844"/>
                  <a:pt x="7433327" y="6803646"/>
                </a:cubicBezTo>
                <a:lnTo>
                  <a:pt x="7430701" y="6858000"/>
                </a:ln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D7BE2F-D450-4BB9-88A4-89117A39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669115" y="667365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B6307F-6A94-41F5-B00A-92BE5D3C7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738158" y="624106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62025-56E8-462F-A20F-6844FBDC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33" y="954157"/>
            <a:ext cx="3901621" cy="1590260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vexed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1472D-C6D5-49E5-9EFD-BFBC9D533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73" y="960649"/>
            <a:ext cx="5246535" cy="48268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B90D-B45D-4EA8-87B2-207CFB2D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150" y="3227650"/>
            <a:ext cx="4378153" cy="3030029"/>
          </a:xfrm>
        </p:spPr>
        <p:txBody>
          <a:bodyPr>
            <a:normAutofit fontScale="62500" lnSpcReduction="20000"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GB" sz="4000" b="0" dirty="0">
                <a:latin typeface="Calibri" panose="020F0502020204030204" pitchFamily="34" charset="0"/>
                <a:cs typeface="Calibri" panose="020F0502020204030204" pitchFamily="34" charset="0"/>
              </a:rPr>
              <a:t>adjective</a:t>
            </a:r>
          </a:p>
          <a:p>
            <a:endParaRPr lang="en-GB" sz="4000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GB" sz="4000" b="0" dirty="0">
                <a:latin typeface="Calibri" panose="020F0502020204030204" pitchFamily="34" charset="0"/>
                <a:cs typeface="Calibri" panose="020F0502020204030204" pitchFamily="34" charset="0"/>
              </a:rPr>
              <a:t>irritated or annoyed</a:t>
            </a:r>
          </a:p>
          <a:p>
            <a:endParaRPr lang="en-GB" sz="4000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i="1" dirty="0">
                <a:latin typeface="Calibri" panose="020F0502020204030204" pitchFamily="34" charset="0"/>
                <a:cs typeface="Calibri" panose="020F0502020204030204" pitchFamily="34" charset="0"/>
              </a:rPr>
              <a:t>Verna was </a:t>
            </a:r>
            <a:r>
              <a:rPr lang="en-GB" sz="4000" b="0" i="1" u="sng" dirty="0">
                <a:latin typeface="Calibri" panose="020F0502020204030204" pitchFamily="34" charset="0"/>
                <a:cs typeface="Calibri" panose="020F0502020204030204" pitchFamily="34" charset="0"/>
              </a:rPr>
              <a:t>vexed</a:t>
            </a:r>
            <a:r>
              <a:rPr lang="en-GB" sz="4000" b="0" i="1" dirty="0">
                <a:latin typeface="Calibri" panose="020F0502020204030204" pitchFamily="34" charset="0"/>
                <a:cs typeface="Calibri" panose="020F0502020204030204" pitchFamily="34" charset="0"/>
              </a:rPr>
              <a:t> by the long waiting times at the chemist.</a:t>
            </a:r>
          </a:p>
        </p:txBody>
      </p:sp>
    </p:spTree>
    <p:extLst>
      <p:ext uri="{BB962C8B-B14F-4D97-AF65-F5344CB8AC3E}">
        <p14:creationId xmlns:p14="http://schemas.microsoft.com/office/powerpoint/2010/main" val="199286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B74E81-276A-4BF8-9D74-BF6C44B2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CAD4A-0CBF-42E0-AC3D-51517DDA6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9" r="-2590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pic>
        <p:nvPicPr>
          <p:cNvPr id="2050" name="Picture 2" descr="4 DIY Ideas to Get Your Kid Interested In Science | ParentMap">
            <a:extLst>
              <a:ext uri="{FF2B5EF4-FFF2-40B4-BE49-F238E27FC236}">
                <a16:creationId xmlns:a16="http://schemas.microsoft.com/office/drawing/2014/main" id="{62569F3D-DE95-4A12-B81B-12BD650CE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3" t="1" r="782" b="222"/>
          <a:stretch/>
        </p:blipFill>
        <p:spPr bwMode="auto">
          <a:xfrm>
            <a:off x="6004959" y="0"/>
            <a:ext cx="6229621" cy="68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C537B0-73BE-41E7-8BD7-CC603DD2B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757CFF1-20F6-4EF6-83FA-264F652F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A420-EBC2-475A-B5F6-1915095B1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128647" y="500208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E32A87-27EB-4E8C-A286-AC27F2A1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A96CC-1DDE-42C7-94E1-DCFE19A6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82" y="860609"/>
            <a:ext cx="4621687" cy="1258293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inquisitive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008F6-7150-412C-9CB7-066D7627A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088" y="2636245"/>
            <a:ext cx="4445616" cy="3361146"/>
          </a:xfrm>
        </p:spPr>
        <p:txBody>
          <a:bodyPr anchor="ctr">
            <a:normAutofit fontScale="70000" lnSpcReduction="20000"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GB" sz="4000" b="0" dirty="0">
                <a:latin typeface="Calibri" panose="020F0502020204030204" pitchFamily="34" charset="0"/>
                <a:cs typeface="Calibri" panose="020F0502020204030204" pitchFamily="34" charset="0"/>
              </a:rPr>
              <a:t>adjective</a:t>
            </a:r>
          </a:p>
          <a:p>
            <a:endParaRPr lang="en-GB" sz="4000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Meaning: </a:t>
            </a:r>
            <a:r>
              <a:rPr lang="en-GB" sz="4000" b="0" dirty="0">
                <a:latin typeface="Calibri" panose="020F0502020204030204" pitchFamily="34" charset="0"/>
                <a:cs typeface="Calibri" panose="020F0502020204030204" pitchFamily="34" charset="0"/>
              </a:rPr>
              <a:t>curious, interested to find things out</a:t>
            </a:r>
          </a:p>
          <a:p>
            <a:endParaRPr lang="en-GB" sz="4000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i="1" dirty="0">
                <a:latin typeface="Calibri" panose="020F0502020204030204" pitchFamily="34" charset="0"/>
                <a:cs typeface="Calibri" panose="020F0502020204030204" pitchFamily="34" charset="0"/>
              </a:rPr>
              <a:t>Ray’s </a:t>
            </a:r>
            <a:r>
              <a:rPr lang="en-GB" sz="4000" b="0" i="1" u="sng" dirty="0">
                <a:latin typeface="Calibri" panose="020F0502020204030204" pitchFamily="34" charset="0"/>
                <a:cs typeface="Calibri" panose="020F0502020204030204" pitchFamily="34" charset="0"/>
              </a:rPr>
              <a:t>inquisitive</a:t>
            </a:r>
            <a:r>
              <a:rPr lang="en-GB" sz="4000" b="0" i="1" dirty="0">
                <a:latin typeface="Calibri" panose="020F0502020204030204" pitchFamily="34" charset="0"/>
                <a:cs typeface="Calibri" panose="020F0502020204030204" pitchFamily="34" charset="0"/>
              </a:rPr>
              <a:t> mind made him a great scientist. 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422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0 cozy window seat nooks | My Paradissi">
            <a:extLst>
              <a:ext uri="{FF2B5EF4-FFF2-40B4-BE49-F238E27FC236}">
                <a16:creationId xmlns:a16="http://schemas.microsoft.com/office/drawing/2014/main" id="{F6EE01DC-FC06-445A-A594-AFB549D67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" r="2" b="15508"/>
          <a:stretch/>
        </p:blipFill>
        <p:spPr bwMode="auto"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68CF2-74DA-4586-8B1E-92EFCE90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630" y="1052938"/>
            <a:ext cx="4085972" cy="1265719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congenial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E1987-1DE8-4E84-8FBB-EC0BDC90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107" y="2318657"/>
            <a:ext cx="4085972" cy="310553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Part of Speech: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adjective</a:t>
            </a:r>
          </a:p>
          <a:p>
            <a:pPr>
              <a:lnSpc>
                <a:spcPct val="90000"/>
              </a:lnSpc>
            </a:pPr>
            <a:endParaRPr lang="en-GB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Definition: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agreeable, suitable, or pleasing </a:t>
            </a:r>
          </a:p>
          <a:p>
            <a:pPr>
              <a:lnSpc>
                <a:spcPct val="90000"/>
              </a:lnSpc>
            </a:pPr>
            <a:endParaRPr lang="en-GB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b="0" i="1" dirty="0">
                <a:latin typeface="Calibri" panose="020F0502020204030204" pitchFamily="34" charset="0"/>
                <a:cs typeface="Calibri" panose="020F0502020204030204" pitchFamily="34" charset="0"/>
              </a:rPr>
              <a:t>A window seat is a </a:t>
            </a:r>
            <a:r>
              <a:rPr lang="en-GB" b="0" i="1" u="sng" dirty="0">
                <a:latin typeface="Calibri" panose="020F0502020204030204" pitchFamily="34" charset="0"/>
                <a:cs typeface="Calibri" panose="020F0502020204030204" pitchFamily="34" charset="0"/>
              </a:rPr>
              <a:t>congenial</a:t>
            </a:r>
            <a:r>
              <a:rPr lang="en-GB" b="0" i="1" dirty="0">
                <a:latin typeface="Calibri" panose="020F0502020204030204" pitchFamily="34" charset="0"/>
                <a:cs typeface="Calibri" panose="020F0502020204030204" pitchFamily="34" charset="0"/>
              </a:rPr>
              <a:t> spot for reading.</a:t>
            </a:r>
          </a:p>
          <a:p>
            <a:pPr algn="ctr">
              <a:lnSpc>
                <a:spcPct val="9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5042787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RegularSeedLeftStep">
      <a:dk1>
        <a:srgbClr val="000000"/>
      </a:dk1>
      <a:lt1>
        <a:srgbClr val="FFFFFF"/>
      </a:lt1>
      <a:dk2>
        <a:srgbClr val="301B2B"/>
      </a:dk2>
      <a:lt2>
        <a:srgbClr val="F0F1F3"/>
      </a:lt2>
      <a:accent1>
        <a:srgbClr val="B1A11F"/>
      </a:accent1>
      <a:accent2>
        <a:srgbClr val="D57117"/>
      </a:accent2>
      <a:accent3>
        <a:srgbClr val="E73429"/>
      </a:accent3>
      <a:accent4>
        <a:srgbClr val="D5175B"/>
      </a:accent4>
      <a:accent5>
        <a:srgbClr val="E729BC"/>
      </a:accent5>
      <a:accent6>
        <a:srgbClr val="B117D5"/>
      </a:accent6>
      <a:hlink>
        <a:srgbClr val="5763C7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268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The Hand</vt:lpstr>
      <vt:lpstr>The Serif Hand</vt:lpstr>
      <vt:lpstr>ChitchatVTI</vt:lpstr>
      <vt:lpstr>Year 8 English: Vocab</vt:lpstr>
      <vt:lpstr>Construe</vt:lpstr>
      <vt:lpstr>taper</vt:lpstr>
      <vt:lpstr>ingrate</vt:lpstr>
      <vt:lpstr>blunder</vt:lpstr>
      <vt:lpstr>purloin</vt:lpstr>
      <vt:lpstr>vexed</vt:lpstr>
      <vt:lpstr>inquisitive</vt:lpstr>
      <vt:lpstr>congenial</vt:lpstr>
      <vt:lpstr>Boisterous</vt:lpstr>
      <vt:lpstr>opulent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English: Vocab</dc:title>
  <dc:creator>Sarah Burney</dc:creator>
  <cp:lastModifiedBy>Sarah Burney</cp:lastModifiedBy>
  <cp:revision>4</cp:revision>
  <dcterms:created xsi:type="dcterms:W3CDTF">2021-07-23T06:42:07Z</dcterms:created>
  <dcterms:modified xsi:type="dcterms:W3CDTF">2022-05-29T12:29:41Z</dcterms:modified>
</cp:coreProperties>
</file>