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58" r:id="rId5"/>
    <p:sldId id="263" r:id="rId6"/>
    <p:sldId id="266" r:id="rId7"/>
    <p:sldId id="259" r:id="rId8"/>
    <p:sldId id="261" r:id="rId9"/>
    <p:sldId id="262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75C4A99-54C3-4C96-9242-1559DBAA724B}"/>
    <pc:docChg chg="custSel modSld">
      <pc:chgData name="Sarah Burney" userId="3ff1fe9c-ec4d-4417-af83-dbc6e1aa8c41" providerId="ADAL" clId="{175C4A99-54C3-4C96-9242-1559DBAA724B}" dt="2022-05-29T12:37:30.657" v="351" actId="114"/>
      <pc:docMkLst>
        <pc:docMk/>
      </pc:docMkLst>
      <pc:sldChg chg="modSp mod">
        <pc:chgData name="Sarah Burney" userId="3ff1fe9c-ec4d-4417-af83-dbc6e1aa8c41" providerId="ADAL" clId="{175C4A99-54C3-4C96-9242-1559DBAA724B}" dt="2022-05-29T12:34:00.700" v="13" actId="20577"/>
        <pc:sldMkLst>
          <pc:docMk/>
          <pc:sldMk cId="4294030513" sldId="257"/>
        </pc:sldMkLst>
        <pc:spChg chg="mod">
          <ac:chgData name="Sarah Burney" userId="3ff1fe9c-ec4d-4417-af83-dbc6e1aa8c41" providerId="ADAL" clId="{175C4A99-54C3-4C96-9242-1559DBAA724B}" dt="2022-05-29T12:34:00.700" v="13" actId="20577"/>
          <ac:spMkLst>
            <pc:docMk/>
            <pc:sldMk cId="4294030513" sldId="257"/>
            <ac:spMk id="3" creationId="{C94A529D-2528-43DB-9FDE-077DD42F20BB}"/>
          </ac:spMkLst>
        </pc:spChg>
      </pc:sldChg>
      <pc:sldChg chg="modSp mod">
        <pc:chgData name="Sarah Burney" userId="3ff1fe9c-ec4d-4417-af83-dbc6e1aa8c41" providerId="ADAL" clId="{175C4A99-54C3-4C96-9242-1559DBAA724B}" dt="2022-05-29T12:35:12.097" v="128" actId="114"/>
        <pc:sldMkLst>
          <pc:docMk/>
          <pc:sldMk cId="1341789727" sldId="258"/>
        </pc:sldMkLst>
        <pc:spChg chg="mod">
          <ac:chgData name="Sarah Burney" userId="3ff1fe9c-ec4d-4417-af83-dbc6e1aa8c41" providerId="ADAL" clId="{175C4A99-54C3-4C96-9242-1559DBAA724B}" dt="2022-05-29T12:35:12.097" v="128" actId="114"/>
          <ac:spMkLst>
            <pc:docMk/>
            <pc:sldMk cId="1341789727" sldId="258"/>
            <ac:spMk id="3" creationId="{FAB90A3E-05B8-4426-A9A4-A45EF0E5DE2B}"/>
          </ac:spMkLst>
        </pc:spChg>
      </pc:sldChg>
      <pc:sldChg chg="modSp mod">
        <pc:chgData name="Sarah Burney" userId="3ff1fe9c-ec4d-4417-af83-dbc6e1aa8c41" providerId="ADAL" clId="{175C4A99-54C3-4C96-9242-1559DBAA724B}" dt="2022-05-29T12:36:04.102" v="227" actId="27636"/>
        <pc:sldMkLst>
          <pc:docMk/>
          <pc:sldMk cId="1944862322" sldId="259"/>
        </pc:sldMkLst>
        <pc:spChg chg="mod">
          <ac:chgData name="Sarah Burney" userId="3ff1fe9c-ec4d-4417-af83-dbc6e1aa8c41" providerId="ADAL" clId="{175C4A99-54C3-4C96-9242-1559DBAA724B}" dt="2022-05-29T12:36:04.102" v="227" actId="27636"/>
          <ac:spMkLst>
            <pc:docMk/>
            <pc:sldMk cId="1944862322" sldId="259"/>
            <ac:spMk id="3" creationId="{07365193-B3D0-4072-9ED0-D54E148C1C2A}"/>
          </ac:spMkLst>
        </pc:spChg>
      </pc:sldChg>
      <pc:sldChg chg="modSp mod">
        <pc:chgData name="Sarah Burney" userId="3ff1fe9c-ec4d-4417-af83-dbc6e1aa8c41" providerId="ADAL" clId="{175C4A99-54C3-4C96-9242-1559DBAA724B}" dt="2022-05-29T12:34:50.836" v="92" actId="20577"/>
        <pc:sldMkLst>
          <pc:docMk/>
          <pc:sldMk cId="3266056676" sldId="260"/>
        </pc:sldMkLst>
        <pc:spChg chg="mod">
          <ac:chgData name="Sarah Burney" userId="3ff1fe9c-ec4d-4417-af83-dbc6e1aa8c41" providerId="ADAL" clId="{175C4A99-54C3-4C96-9242-1559DBAA724B}" dt="2022-05-29T12:34:22.651" v="37" actId="20577"/>
          <ac:spMkLst>
            <pc:docMk/>
            <pc:sldMk cId="3266056676" sldId="260"/>
            <ac:spMk id="2" creationId="{EB365F1E-B4BC-42C2-A69D-8688B0A5FDA1}"/>
          </ac:spMkLst>
        </pc:spChg>
        <pc:spChg chg="mod">
          <ac:chgData name="Sarah Burney" userId="3ff1fe9c-ec4d-4417-af83-dbc6e1aa8c41" providerId="ADAL" clId="{175C4A99-54C3-4C96-9242-1559DBAA724B}" dt="2022-05-29T12:34:50.836" v="92" actId="20577"/>
          <ac:spMkLst>
            <pc:docMk/>
            <pc:sldMk cId="3266056676" sldId="260"/>
            <ac:spMk id="3" creationId="{2998D767-C35C-430F-962A-D60FCB582B44}"/>
          </ac:spMkLst>
        </pc:spChg>
      </pc:sldChg>
      <pc:sldChg chg="modSp mod">
        <pc:chgData name="Sarah Burney" userId="3ff1fe9c-ec4d-4417-af83-dbc6e1aa8c41" providerId="ADAL" clId="{175C4A99-54C3-4C96-9242-1559DBAA724B}" dt="2022-05-29T12:36:27.127" v="251" actId="20577"/>
        <pc:sldMkLst>
          <pc:docMk/>
          <pc:sldMk cId="432440307" sldId="261"/>
        </pc:sldMkLst>
        <pc:spChg chg="mod">
          <ac:chgData name="Sarah Burney" userId="3ff1fe9c-ec4d-4417-af83-dbc6e1aa8c41" providerId="ADAL" clId="{175C4A99-54C3-4C96-9242-1559DBAA724B}" dt="2022-05-29T12:36:27.127" v="251" actId="20577"/>
          <ac:spMkLst>
            <pc:docMk/>
            <pc:sldMk cId="432440307" sldId="261"/>
            <ac:spMk id="3" creationId="{716DCD86-3122-47BD-99EB-3E5F5A70B8B2}"/>
          </ac:spMkLst>
        </pc:spChg>
      </pc:sldChg>
      <pc:sldChg chg="modSp mod">
        <pc:chgData name="Sarah Burney" userId="3ff1fe9c-ec4d-4417-af83-dbc6e1aa8c41" providerId="ADAL" clId="{175C4A99-54C3-4C96-9242-1559DBAA724B}" dt="2022-05-29T12:36:56.879" v="289" actId="114"/>
        <pc:sldMkLst>
          <pc:docMk/>
          <pc:sldMk cId="3626085223" sldId="262"/>
        </pc:sldMkLst>
        <pc:spChg chg="mod">
          <ac:chgData name="Sarah Burney" userId="3ff1fe9c-ec4d-4417-af83-dbc6e1aa8c41" providerId="ADAL" clId="{175C4A99-54C3-4C96-9242-1559DBAA724B}" dt="2022-05-29T12:36:56.879" v="289" actId="114"/>
          <ac:spMkLst>
            <pc:docMk/>
            <pc:sldMk cId="3626085223" sldId="262"/>
            <ac:spMk id="3" creationId="{74EA643F-D2CB-431E-B15D-E174663A03C6}"/>
          </ac:spMkLst>
        </pc:spChg>
      </pc:sldChg>
      <pc:sldChg chg="modSp mod">
        <pc:chgData name="Sarah Burney" userId="3ff1fe9c-ec4d-4417-af83-dbc6e1aa8c41" providerId="ADAL" clId="{175C4A99-54C3-4C96-9242-1559DBAA724B}" dt="2022-05-29T12:35:29.729" v="160" actId="114"/>
        <pc:sldMkLst>
          <pc:docMk/>
          <pc:sldMk cId="1242563018" sldId="263"/>
        </pc:sldMkLst>
        <pc:spChg chg="mod">
          <ac:chgData name="Sarah Burney" userId="3ff1fe9c-ec4d-4417-af83-dbc6e1aa8c41" providerId="ADAL" clId="{175C4A99-54C3-4C96-9242-1559DBAA724B}" dt="2022-05-29T12:35:29.729" v="160" actId="114"/>
          <ac:spMkLst>
            <pc:docMk/>
            <pc:sldMk cId="1242563018" sldId="263"/>
            <ac:spMk id="3" creationId="{66E6643E-54A8-4165-8351-F31D19474CA0}"/>
          </ac:spMkLst>
        </pc:spChg>
      </pc:sldChg>
      <pc:sldChg chg="modSp mod">
        <pc:chgData name="Sarah Burney" userId="3ff1fe9c-ec4d-4417-af83-dbc6e1aa8c41" providerId="ADAL" clId="{175C4A99-54C3-4C96-9242-1559DBAA724B}" dt="2022-05-29T12:37:30.657" v="351" actId="114"/>
        <pc:sldMkLst>
          <pc:docMk/>
          <pc:sldMk cId="1967642288" sldId="264"/>
        </pc:sldMkLst>
        <pc:spChg chg="mod">
          <ac:chgData name="Sarah Burney" userId="3ff1fe9c-ec4d-4417-af83-dbc6e1aa8c41" providerId="ADAL" clId="{175C4A99-54C3-4C96-9242-1559DBAA724B}" dt="2022-05-29T12:37:30.657" v="351" actId="114"/>
          <ac:spMkLst>
            <pc:docMk/>
            <pc:sldMk cId="1967642288" sldId="264"/>
            <ac:spMk id="3" creationId="{4B35E0FA-1CA7-400D-AF84-E7FD13639DA8}"/>
          </ac:spMkLst>
        </pc:spChg>
      </pc:sldChg>
      <pc:sldChg chg="modSp mod">
        <pc:chgData name="Sarah Burney" userId="3ff1fe9c-ec4d-4417-af83-dbc6e1aa8c41" providerId="ADAL" clId="{175C4A99-54C3-4C96-9242-1559DBAA724B}" dt="2022-05-29T12:37:15.339" v="319" actId="20577"/>
        <pc:sldMkLst>
          <pc:docMk/>
          <pc:sldMk cId="1069047676" sldId="265"/>
        </pc:sldMkLst>
        <pc:spChg chg="mod">
          <ac:chgData name="Sarah Burney" userId="3ff1fe9c-ec4d-4417-af83-dbc6e1aa8c41" providerId="ADAL" clId="{175C4A99-54C3-4C96-9242-1559DBAA724B}" dt="2022-05-29T12:37:15.339" v="319" actId="20577"/>
          <ac:spMkLst>
            <pc:docMk/>
            <pc:sldMk cId="1069047676" sldId="265"/>
            <ac:spMk id="3" creationId="{CD23A138-C315-4263-AC38-EE273AEB23DA}"/>
          </ac:spMkLst>
        </pc:spChg>
      </pc:sldChg>
      <pc:sldChg chg="modSp mod">
        <pc:chgData name="Sarah Burney" userId="3ff1fe9c-ec4d-4417-af83-dbc6e1aa8c41" providerId="ADAL" clId="{175C4A99-54C3-4C96-9242-1559DBAA724B}" dt="2022-05-29T12:35:47.387" v="190" actId="114"/>
        <pc:sldMkLst>
          <pc:docMk/>
          <pc:sldMk cId="4058828858" sldId="266"/>
        </pc:sldMkLst>
        <pc:spChg chg="mod">
          <ac:chgData name="Sarah Burney" userId="3ff1fe9c-ec4d-4417-af83-dbc6e1aa8c41" providerId="ADAL" clId="{175C4A99-54C3-4C96-9242-1559DBAA724B}" dt="2022-05-29T12:35:47.387" v="190" actId="114"/>
          <ac:spMkLst>
            <pc:docMk/>
            <pc:sldMk cId="4058828858" sldId="266"/>
            <ac:spMk id="3" creationId="{ED27D34D-23D5-4119-8450-8EB6D0EC7F52}"/>
          </ac:spMkLst>
        </pc:spChg>
      </pc:sldChg>
    </pc:docChg>
  </pc:docChgLst>
  <pc:docChgLst>
    <pc:chgData name="Sarah Burney" userId="11b09efd01d8afd9" providerId="LiveId" clId="{0CFC7CD3-C034-4220-9D46-E0B95E9BC833}"/>
    <pc:docChg chg="undo custSel modSld sldOrd">
      <pc:chgData name="Sarah Burney" userId="11b09efd01d8afd9" providerId="LiveId" clId="{0CFC7CD3-C034-4220-9D46-E0B95E9BC833}" dt="2021-07-24T07:46:19.864" v="2167" actId="115"/>
      <pc:docMkLst>
        <pc:docMk/>
      </pc:docMkLst>
      <pc:sldChg chg="addSp modSp mod setBg">
        <pc:chgData name="Sarah Burney" userId="11b09efd01d8afd9" providerId="LiveId" clId="{0CFC7CD3-C034-4220-9D46-E0B95E9BC833}" dt="2021-07-24T07:45:31.299" v="2165" actId="20577"/>
        <pc:sldMkLst>
          <pc:docMk/>
          <pc:sldMk cId="4294030513" sldId="257"/>
        </pc:sldMkLst>
        <pc:spChg chg="mod">
          <ac:chgData name="Sarah Burney" userId="11b09efd01d8afd9" providerId="LiveId" clId="{0CFC7CD3-C034-4220-9D46-E0B95E9BC833}" dt="2021-07-23T16:33:47.128" v="87" actId="26606"/>
          <ac:spMkLst>
            <pc:docMk/>
            <pc:sldMk cId="4294030513" sldId="257"/>
            <ac:spMk id="2" creationId="{944AFC28-84C6-4B2C-93DD-E898C3B82186}"/>
          </ac:spMkLst>
        </pc:spChg>
        <pc:spChg chg="mod ord">
          <ac:chgData name="Sarah Burney" userId="11b09efd01d8afd9" providerId="LiveId" clId="{0CFC7CD3-C034-4220-9D46-E0B95E9BC833}" dt="2021-07-24T07:45:31.299" v="2165" actId="20577"/>
          <ac:spMkLst>
            <pc:docMk/>
            <pc:sldMk cId="4294030513" sldId="257"/>
            <ac:spMk id="3" creationId="{C94A529D-2528-43DB-9FDE-077DD42F20BB}"/>
          </ac:spMkLst>
        </pc:spChg>
        <pc:spChg chg="add">
          <ac:chgData name="Sarah Burney" userId="11b09efd01d8afd9" providerId="LiveId" clId="{0CFC7CD3-C034-4220-9D46-E0B95E9BC833}" dt="2021-07-23T16:33:47.128" v="87" actId="26606"/>
          <ac:spMkLst>
            <pc:docMk/>
            <pc:sldMk cId="4294030513" sldId="257"/>
            <ac:spMk id="9" creationId="{8380AD67-C5CA-4918-B4BB-C359BB03EEDD}"/>
          </ac:spMkLst>
        </pc:spChg>
        <pc:spChg chg="add">
          <ac:chgData name="Sarah Burney" userId="11b09efd01d8afd9" providerId="LiveId" clId="{0CFC7CD3-C034-4220-9D46-E0B95E9BC833}" dt="2021-07-23T16:33:47.128" v="87" actId="26606"/>
          <ac:spMkLst>
            <pc:docMk/>
            <pc:sldMk cId="4294030513" sldId="257"/>
            <ac:spMk id="11" creationId="{EABAD4DA-87BA-4F70-9EF0-45C6BCF17823}"/>
          </ac:spMkLst>
        </pc:spChg>
        <pc:spChg chg="add">
          <ac:chgData name="Sarah Burney" userId="11b09efd01d8afd9" providerId="LiveId" clId="{0CFC7CD3-C034-4220-9D46-E0B95E9BC833}" dt="2021-07-23T16:33:47.128" v="87" actId="26606"/>
          <ac:spMkLst>
            <pc:docMk/>
            <pc:sldMk cId="4294030513" sldId="257"/>
            <ac:spMk id="13" creationId="{915128D9-2797-47FA-B6FE-EC24E6B8437A}"/>
          </ac:spMkLst>
        </pc:spChg>
        <pc:picChg chg="add mod">
          <ac:chgData name="Sarah Burney" userId="11b09efd01d8afd9" providerId="LiveId" clId="{0CFC7CD3-C034-4220-9D46-E0B95E9BC833}" dt="2021-07-23T16:33:47.128" v="87" actId="26606"/>
          <ac:picMkLst>
            <pc:docMk/>
            <pc:sldMk cId="4294030513" sldId="257"/>
            <ac:picMk id="4" creationId="{D174EAC2-F588-43FF-BF2E-DE4025C4936C}"/>
          </ac:picMkLst>
        </pc:picChg>
      </pc:sldChg>
      <pc:sldChg chg="addSp delSp modSp mod setBg">
        <pc:chgData name="Sarah Burney" userId="11b09efd01d8afd9" providerId="LiveId" clId="{0CFC7CD3-C034-4220-9D46-E0B95E9BC833}" dt="2021-07-23T16:38:43.983" v="205" actId="403"/>
        <pc:sldMkLst>
          <pc:docMk/>
          <pc:sldMk cId="1341789727" sldId="258"/>
        </pc:sldMkLst>
        <pc:spChg chg="mod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2" creationId="{8E2E6877-ABC3-4CF5-8F30-C6D6CD8A7BF7}"/>
          </ac:spMkLst>
        </pc:spChg>
        <pc:spChg chg="mod ord">
          <ac:chgData name="Sarah Burney" userId="11b09efd01d8afd9" providerId="LiveId" clId="{0CFC7CD3-C034-4220-9D46-E0B95E9BC833}" dt="2021-07-23T16:38:43.983" v="205" actId="403"/>
          <ac:spMkLst>
            <pc:docMk/>
            <pc:sldMk cId="1341789727" sldId="258"/>
            <ac:spMk id="3" creationId="{FAB90A3E-05B8-4426-A9A4-A45EF0E5DE2B}"/>
          </ac:spMkLst>
        </pc:spChg>
        <pc:spChg chg="add del">
          <ac:chgData name="Sarah Burney" userId="11b09efd01d8afd9" providerId="LiveId" clId="{0CFC7CD3-C034-4220-9D46-E0B95E9BC833}" dt="2021-07-23T16:36:35.644" v="192" actId="26606"/>
          <ac:spMkLst>
            <pc:docMk/>
            <pc:sldMk cId="1341789727" sldId="258"/>
            <ac:spMk id="71" creationId="{52E7A7D0-55A3-415E-AE9F-B7C59E36EB31}"/>
          </ac:spMkLst>
        </pc:spChg>
        <pc:spChg chg="add del">
          <ac:chgData name="Sarah Burney" userId="11b09efd01d8afd9" providerId="LiveId" clId="{0CFC7CD3-C034-4220-9D46-E0B95E9BC833}" dt="2021-07-23T16:36:35.644" v="192" actId="26606"/>
          <ac:spMkLst>
            <pc:docMk/>
            <pc:sldMk cId="1341789727" sldId="258"/>
            <ac:spMk id="73" creationId="{EABAD4DA-87BA-4F70-9EF0-45C6BCF17823}"/>
          </ac:spMkLst>
        </pc:spChg>
        <pc:spChg chg="add del">
          <ac:chgData name="Sarah Burney" userId="11b09efd01d8afd9" providerId="LiveId" clId="{0CFC7CD3-C034-4220-9D46-E0B95E9BC833}" dt="2021-07-23T16:36:35.644" v="192" actId="26606"/>
          <ac:spMkLst>
            <pc:docMk/>
            <pc:sldMk cId="1341789727" sldId="258"/>
            <ac:spMk id="75" creationId="{915128D9-2797-47FA-B6FE-EC24E6B8437A}"/>
          </ac:spMkLst>
        </pc:spChg>
        <pc:spChg chg="add del">
          <ac:chgData name="Sarah Burney" userId="11b09efd01d8afd9" providerId="LiveId" clId="{0CFC7CD3-C034-4220-9D46-E0B95E9BC833}" dt="2021-07-23T16:36:42.819" v="194" actId="26606"/>
          <ac:spMkLst>
            <pc:docMk/>
            <pc:sldMk cId="1341789727" sldId="258"/>
            <ac:spMk id="77" creationId="{2A865FE3-5FC9-4049-87CF-30019C46C0F5}"/>
          </ac:spMkLst>
        </pc:spChg>
        <pc:spChg chg="add del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84" creationId="{2C9A9DA9-7DC8-488B-A882-123947B0F3D9}"/>
          </ac:spMkLst>
        </pc:spChg>
        <pc:spChg chg="add del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86" creationId="{57F6BDD4-E066-4008-8011-6CC31AEB4556}"/>
          </ac:spMkLst>
        </pc:spChg>
        <pc:spChg chg="add del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88" creationId="{2711A8FB-68FC-45FC-B01E-38F809E2D439}"/>
          </ac:spMkLst>
        </pc:spChg>
        <pc:spChg chg="add del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90" creationId="{2A865FE3-5FC9-4049-87CF-30019C46C0F5}"/>
          </ac:spMkLst>
        </pc:spChg>
        <pc:spChg chg="add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95" creationId="{79477870-C64A-4E35-8F2F-05B7114F3C74}"/>
          </ac:spMkLst>
        </pc:spChg>
        <pc:spChg chg="add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97" creationId="{8AEA628B-C8FF-4D0B-B111-F101F580B15D}"/>
          </ac:spMkLst>
        </pc:spChg>
        <pc:spChg chg="add">
          <ac:chgData name="Sarah Burney" userId="11b09efd01d8afd9" providerId="LiveId" clId="{0CFC7CD3-C034-4220-9D46-E0B95E9BC833}" dt="2021-07-23T16:38:39.207" v="203" actId="26606"/>
          <ac:spMkLst>
            <pc:docMk/>
            <pc:sldMk cId="1341789727" sldId="258"/>
            <ac:spMk id="99" creationId="{42663BD0-064C-40FC-A331-F49FCA9536AA}"/>
          </ac:spMkLst>
        </pc:spChg>
        <pc:spChg chg="add del">
          <ac:chgData name="Sarah Burney" userId="11b09efd01d8afd9" providerId="LiveId" clId="{0CFC7CD3-C034-4220-9D46-E0B95E9BC833}" dt="2021-07-23T16:36:42.819" v="194" actId="26606"/>
          <ac:spMkLst>
            <pc:docMk/>
            <pc:sldMk cId="1341789727" sldId="258"/>
            <ac:spMk id="1028" creationId="{2C9A9DA9-7DC8-488B-A882-123947B0F3D9}"/>
          </ac:spMkLst>
        </pc:spChg>
        <pc:spChg chg="add del">
          <ac:chgData name="Sarah Burney" userId="11b09efd01d8afd9" providerId="LiveId" clId="{0CFC7CD3-C034-4220-9D46-E0B95E9BC833}" dt="2021-07-23T16:36:42.819" v="194" actId="26606"/>
          <ac:spMkLst>
            <pc:docMk/>
            <pc:sldMk cId="1341789727" sldId="258"/>
            <ac:spMk id="1029" creationId="{57F6BDD4-E066-4008-8011-6CC31AEB4556}"/>
          </ac:spMkLst>
        </pc:spChg>
        <pc:spChg chg="add del">
          <ac:chgData name="Sarah Burney" userId="11b09efd01d8afd9" providerId="LiveId" clId="{0CFC7CD3-C034-4220-9D46-E0B95E9BC833}" dt="2021-07-23T16:36:42.819" v="194" actId="26606"/>
          <ac:spMkLst>
            <pc:docMk/>
            <pc:sldMk cId="1341789727" sldId="258"/>
            <ac:spMk id="1030" creationId="{2711A8FB-68FC-45FC-B01E-38F809E2D439}"/>
          </ac:spMkLst>
        </pc:spChg>
        <pc:spChg chg="add del">
          <ac:chgData name="Sarah Burney" userId="11b09efd01d8afd9" providerId="LiveId" clId="{0CFC7CD3-C034-4220-9D46-E0B95E9BC833}" dt="2021-07-23T16:36:47.859" v="196" actId="26606"/>
          <ac:spMkLst>
            <pc:docMk/>
            <pc:sldMk cId="1341789727" sldId="258"/>
            <ac:spMk id="1032" creationId="{D2854001-B4AF-4E18-9D2E-33E37F97A82D}"/>
          </ac:spMkLst>
        </pc:spChg>
        <pc:spChg chg="add del">
          <ac:chgData name="Sarah Burney" userId="11b09efd01d8afd9" providerId="LiveId" clId="{0CFC7CD3-C034-4220-9D46-E0B95E9BC833}" dt="2021-07-23T16:36:47.859" v="196" actId="26606"/>
          <ac:spMkLst>
            <pc:docMk/>
            <pc:sldMk cId="1341789727" sldId="258"/>
            <ac:spMk id="1033" creationId="{8AEA628B-C8FF-4D0B-B111-F101F580B15D}"/>
          </ac:spMkLst>
        </pc:spChg>
        <pc:spChg chg="add del">
          <ac:chgData name="Sarah Burney" userId="11b09efd01d8afd9" providerId="LiveId" clId="{0CFC7CD3-C034-4220-9D46-E0B95E9BC833}" dt="2021-07-23T16:36:47.859" v="196" actId="26606"/>
          <ac:spMkLst>
            <pc:docMk/>
            <pc:sldMk cId="1341789727" sldId="258"/>
            <ac:spMk id="1034" creationId="{42663BD0-064C-40FC-A331-F49FCA9536AA}"/>
          </ac:spMkLst>
        </pc:spChg>
        <pc:spChg chg="add del">
          <ac:chgData name="Sarah Burney" userId="11b09efd01d8afd9" providerId="LiveId" clId="{0CFC7CD3-C034-4220-9D46-E0B95E9BC833}" dt="2021-07-23T16:37:31.366" v="200" actId="26606"/>
          <ac:spMkLst>
            <pc:docMk/>
            <pc:sldMk cId="1341789727" sldId="258"/>
            <ac:spMk id="1036" creationId="{2C9A9DA9-7DC8-488B-A882-123947B0F3D9}"/>
          </ac:spMkLst>
        </pc:spChg>
        <pc:spChg chg="add del">
          <ac:chgData name="Sarah Burney" userId="11b09efd01d8afd9" providerId="LiveId" clId="{0CFC7CD3-C034-4220-9D46-E0B95E9BC833}" dt="2021-07-23T16:37:31.366" v="200" actId="26606"/>
          <ac:spMkLst>
            <pc:docMk/>
            <pc:sldMk cId="1341789727" sldId="258"/>
            <ac:spMk id="1037" creationId="{57F6BDD4-E066-4008-8011-6CC31AEB4556}"/>
          </ac:spMkLst>
        </pc:spChg>
        <pc:spChg chg="add del">
          <ac:chgData name="Sarah Burney" userId="11b09efd01d8afd9" providerId="LiveId" clId="{0CFC7CD3-C034-4220-9D46-E0B95E9BC833}" dt="2021-07-23T16:37:31.366" v="200" actId="26606"/>
          <ac:spMkLst>
            <pc:docMk/>
            <pc:sldMk cId="1341789727" sldId="258"/>
            <ac:spMk id="1038" creationId="{2711A8FB-68FC-45FC-B01E-38F809E2D439}"/>
          </ac:spMkLst>
        </pc:spChg>
        <pc:spChg chg="add del">
          <ac:chgData name="Sarah Burney" userId="11b09efd01d8afd9" providerId="LiveId" clId="{0CFC7CD3-C034-4220-9D46-E0B95E9BC833}" dt="2021-07-23T16:37:31.366" v="200" actId="26606"/>
          <ac:spMkLst>
            <pc:docMk/>
            <pc:sldMk cId="1341789727" sldId="258"/>
            <ac:spMk id="1039" creationId="{2A865FE3-5FC9-4049-87CF-30019C46C0F5}"/>
          </ac:spMkLst>
        </pc:spChg>
        <pc:picChg chg="add del mod">
          <ac:chgData name="Sarah Burney" userId="11b09efd01d8afd9" providerId="LiveId" clId="{0CFC7CD3-C034-4220-9D46-E0B95E9BC833}" dt="2021-07-23T16:38:34.310" v="201" actId="478"/>
          <ac:picMkLst>
            <pc:docMk/>
            <pc:sldMk cId="1341789727" sldId="258"/>
            <ac:picMk id="4" creationId="{D16E113A-BF35-4F6D-9A05-B47A537E3859}"/>
          </ac:picMkLst>
        </pc:picChg>
        <pc:picChg chg="add mod">
          <ac:chgData name="Sarah Burney" userId="11b09efd01d8afd9" providerId="LiveId" clId="{0CFC7CD3-C034-4220-9D46-E0B95E9BC833}" dt="2021-07-23T16:38:39.207" v="203" actId="26606"/>
          <ac:picMkLst>
            <pc:docMk/>
            <pc:sldMk cId="1341789727" sldId="258"/>
            <ac:picMk id="5" creationId="{DDB268C3-F969-4EE5-AE46-8DEC2EDF4A8C}"/>
          </ac:picMkLst>
        </pc:picChg>
        <pc:picChg chg="add del mod">
          <ac:chgData name="Sarah Burney" userId="11b09efd01d8afd9" providerId="LiveId" clId="{0CFC7CD3-C034-4220-9D46-E0B95E9BC833}" dt="2021-07-23T16:37:28.214" v="198" actId="478"/>
          <ac:picMkLst>
            <pc:docMk/>
            <pc:sldMk cId="1341789727" sldId="258"/>
            <ac:picMk id="1026" creationId="{2506E309-0394-4FD3-B3CA-98DC43CB9324}"/>
          </ac:picMkLst>
        </pc:picChg>
      </pc:sldChg>
      <pc:sldChg chg="addSp modSp mod setBg">
        <pc:chgData name="Sarah Burney" userId="11b09efd01d8afd9" providerId="LiveId" clId="{0CFC7CD3-C034-4220-9D46-E0B95E9BC833}" dt="2021-07-23T16:42:46.496" v="502" actId="27636"/>
        <pc:sldMkLst>
          <pc:docMk/>
          <pc:sldMk cId="1944862322" sldId="259"/>
        </pc:sldMkLst>
        <pc:spChg chg="mod">
          <ac:chgData name="Sarah Burney" userId="11b09efd01d8afd9" providerId="LiveId" clId="{0CFC7CD3-C034-4220-9D46-E0B95E9BC833}" dt="2021-07-23T16:42:38.677" v="498" actId="26606"/>
          <ac:spMkLst>
            <pc:docMk/>
            <pc:sldMk cId="1944862322" sldId="259"/>
            <ac:spMk id="2" creationId="{85D4F02D-EC2A-4239-A65A-E0E5FA721C74}"/>
          </ac:spMkLst>
        </pc:spChg>
        <pc:spChg chg="mod">
          <ac:chgData name="Sarah Burney" userId="11b09efd01d8afd9" providerId="LiveId" clId="{0CFC7CD3-C034-4220-9D46-E0B95E9BC833}" dt="2021-07-23T16:42:46.496" v="502" actId="27636"/>
          <ac:spMkLst>
            <pc:docMk/>
            <pc:sldMk cId="1944862322" sldId="259"/>
            <ac:spMk id="3" creationId="{07365193-B3D0-4072-9ED0-D54E148C1C2A}"/>
          </ac:spMkLst>
        </pc:spChg>
        <pc:spChg chg="add">
          <ac:chgData name="Sarah Burney" userId="11b09efd01d8afd9" providerId="LiveId" clId="{0CFC7CD3-C034-4220-9D46-E0B95E9BC833}" dt="2021-07-23T16:42:38.677" v="498" actId="26606"/>
          <ac:spMkLst>
            <pc:docMk/>
            <pc:sldMk cId="1944862322" sldId="259"/>
            <ac:spMk id="9" creationId="{5DF40726-9B19-4165-9C26-757D16E19E23}"/>
          </ac:spMkLst>
        </pc:spChg>
        <pc:spChg chg="add">
          <ac:chgData name="Sarah Burney" userId="11b09efd01d8afd9" providerId="LiveId" clId="{0CFC7CD3-C034-4220-9D46-E0B95E9BC833}" dt="2021-07-23T16:42:38.677" v="498" actId="26606"/>
          <ac:spMkLst>
            <pc:docMk/>
            <pc:sldMk cId="1944862322" sldId="259"/>
            <ac:spMk id="11" creationId="{2089CB41-F399-4AEB-980C-5BFB1049CBED}"/>
          </ac:spMkLst>
        </pc:spChg>
        <pc:spChg chg="add">
          <ac:chgData name="Sarah Burney" userId="11b09efd01d8afd9" providerId="LiveId" clId="{0CFC7CD3-C034-4220-9D46-E0B95E9BC833}" dt="2021-07-23T16:42:38.677" v="498" actId="26606"/>
          <ac:spMkLst>
            <pc:docMk/>
            <pc:sldMk cId="1944862322" sldId="259"/>
            <ac:spMk id="13" creationId="{1BFC967B-3DD6-463D-9DB9-6E4419AE0DAA}"/>
          </ac:spMkLst>
        </pc:spChg>
        <pc:picChg chg="add mod">
          <ac:chgData name="Sarah Burney" userId="11b09efd01d8afd9" providerId="LiveId" clId="{0CFC7CD3-C034-4220-9D46-E0B95E9BC833}" dt="2021-07-23T16:42:38.677" v="498" actId="26606"/>
          <ac:picMkLst>
            <pc:docMk/>
            <pc:sldMk cId="1944862322" sldId="259"/>
            <ac:picMk id="4" creationId="{724E095E-E5F1-4C51-9AD4-EB11B1A5818E}"/>
          </ac:picMkLst>
        </pc:picChg>
      </pc:sldChg>
      <pc:sldChg chg="addSp modSp mod ord setBg">
        <pc:chgData name="Sarah Burney" userId="11b09efd01d8afd9" providerId="LiveId" clId="{0CFC7CD3-C034-4220-9D46-E0B95E9BC833}" dt="2021-07-23T16:45:30.181" v="771"/>
        <pc:sldMkLst>
          <pc:docMk/>
          <pc:sldMk cId="3266056676" sldId="260"/>
        </pc:sldMkLst>
        <pc:spChg chg="mod">
          <ac:chgData name="Sarah Burney" userId="11b09efd01d8afd9" providerId="LiveId" clId="{0CFC7CD3-C034-4220-9D46-E0B95E9BC833}" dt="2021-07-23T16:44:47.447" v="668" actId="26606"/>
          <ac:spMkLst>
            <pc:docMk/>
            <pc:sldMk cId="3266056676" sldId="260"/>
            <ac:spMk id="2" creationId="{EB365F1E-B4BC-42C2-A69D-8688B0A5FDA1}"/>
          </ac:spMkLst>
        </pc:spChg>
        <pc:spChg chg="mod">
          <ac:chgData name="Sarah Burney" userId="11b09efd01d8afd9" providerId="LiveId" clId="{0CFC7CD3-C034-4220-9D46-E0B95E9BC833}" dt="2021-07-23T16:45:24.908" v="769" actId="20577"/>
          <ac:spMkLst>
            <pc:docMk/>
            <pc:sldMk cId="3266056676" sldId="260"/>
            <ac:spMk id="3" creationId="{2998D767-C35C-430F-962A-D60FCB582B44}"/>
          </ac:spMkLst>
        </pc:spChg>
        <pc:spChg chg="add">
          <ac:chgData name="Sarah Burney" userId="11b09efd01d8afd9" providerId="LiveId" clId="{0CFC7CD3-C034-4220-9D46-E0B95E9BC833}" dt="2021-07-23T16:44:47.447" v="668" actId="26606"/>
          <ac:spMkLst>
            <pc:docMk/>
            <pc:sldMk cId="3266056676" sldId="260"/>
            <ac:spMk id="9" creationId="{D1A4588A-55D5-49B8-BE41-54ACDCFF2C17}"/>
          </ac:spMkLst>
        </pc:spChg>
        <pc:spChg chg="add">
          <ac:chgData name="Sarah Burney" userId="11b09efd01d8afd9" providerId="LiveId" clId="{0CFC7CD3-C034-4220-9D46-E0B95E9BC833}" dt="2021-07-23T16:44:47.447" v="668" actId="26606"/>
          <ac:spMkLst>
            <pc:docMk/>
            <pc:sldMk cId="3266056676" sldId="260"/>
            <ac:spMk id="11" creationId="{F97E7EA2-EDCD-47E9-81BC-415C606D1B58}"/>
          </ac:spMkLst>
        </pc:spChg>
        <pc:picChg chg="add mod ord">
          <ac:chgData name="Sarah Burney" userId="11b09efd01d8afd9" providerId="LiveId" clId="{0CFC7CD3-C034-4220-9D46-E0B95E9BC833}" dt="2021-07-23T16:44:47.447" v="668" actId="26606"/>
          <ac:picMkLst>
            <pc:docMk/>
            <pc:sldMk cId="3266056676" sldId="260"/>
            <ac:picMk id="4" creationId="{1E732C65-C41A-47F1-B578-8F827F84E0DA}"/>
          </ac:picMkLst>
        </pc:picChg>
      </pc:sldChg>
      <pc:sldChg chg="addSp modSp mod setBg">
        <pc:chgData name="Sarah Burney" userId="11b09efd01d8afd9" providerId="LiveId" clId="{0CFC7CD3-C034-4220-9D46-E0B95E9BC833}" dt="2021-07-23T16:49:19.426" v="979" actId="403"/>
        <pc:sldMkLst>
          <pc:docMk/>
          <pc:sldMk cId="432440307" sldId="261"/>
        </pc:sldMkLst>
        <pc:spChg chg="mod">
          <ac:chgData name="Sarah Burney" userId="11b09efd01d8afd9" providerId="LiveId" clId="{0CFC7CD3-C034-4220-9D46-E0B95E9BC833}" dt="2021-07-23T16:49:13.169" v="975" actId="26606"/>
          <ac:spMkLst>
            <pc:docMk/>
            <pc:sldMk cId="432440307" sldId="261"/>
            <ac:spMk id="2" creationId="{52AF9A2E-05DC-4C9F-8177-2C3EDEBEE4CD}"/>
          </ac:spMkLst>
        </pc:spChg>
        <pc:spChg chg="mod ord">
          <ac:chgData name="Sarah Burney" userId="11b09efd01d8afd9" providerId="LiveId" clId="{0CFC7CD3-C034-4220-9D46-E0B95E9BC833}" dt="2021-07-23T16:49:19.426" v="979" actId="403"/>
          <ac:spMkLst>
            <pc:docMk/>
            <pc:sldMk cId="432440307" sldId="261"/>
            <ac:spMk id="3" creationId="{716DCD86-3122-47BD-99EB-3E5F5A70B8B2}"/>
          </ac:spMkLst>
        </pc:spChg>
        <pc:spChg chg="add">
          <ac:chgData name="Sarah Burney" userId="11b09efd01d8afd9" providerId="LiveId" clId="{0CFC7CD3-C034-4220-9D46-E0B95E9BC833}" dt="2021-07-23T16:49:13.169" v="975" actId="26606"/>
          <ac:spMkLst>
            <pc:docMk/>
            <pc:sldMk cId="432440307" sldId="261"/>
            <ac:spMk id="71" creationId="{8108D317-7CBD-4897-BD1F-959436D2A3BE}"/>
          </ac:spMkLst>
        </pc:spChg>
        <pc:spChg chg="add">
          <ac:chgData name="Sarah Burney" userId="11b09efd01d8afd9" providerId="LiveId" clId="{0CFC7CD3-C034-4220-9D46-E0B95E9BC833}" dt="2021-07-23T16:49:13.169" v="975" actId="26606"/>
          <ac:spMkLst>
            <pc:docMk/>
            <pc:sldMk cId="432440307" sldId="261"/>
            <ac:spMk id="73" creationId="{D6297641-8B9F-4767-9606-8A11313227BF}"/>
          </ac:spMkLst>
        </pc:spChg>
        <pc:spChg chg="add">
          <ac:chgData name="Sarah Burney" userId="11b09efd01d8afd9" providerId="LiveId" clId="{0CFC7CD3-C034-4220-9D46-E0B95E9BC833}" dt="2021-07-23T16:49:13.169" v="975" actId="26606"/>
          <ac:spMkLst>
            <pc:docMk/>
            <pc:sldMk cId="432440307" sldId="261"/>
            <ac:spMk id="75" creationId="{D8F3CA65-EA00-46B4-9616-39E6853F7BED}"/>
          </ac:spMkLst>
        </pc:spChg>
        <pc:picChg chg="add mod">
          <ac:chgData name="Sarah Burney" userId="11b09efd01d8afd9" providerId="LiveId" clId="{0CFC7CD3-C034-4220-9D46-E0B95E9BC833}" dt="2021-07-23T16:49:13.169" v="975" actId="26606"/>
          <ac:picMkLst>
            <pc:docMk/>
            <pc:sldMk cId="432440307" sldId="261"/>
            <ac:picMk id="2050" creationId="{4D68292F-E421-420A-A365-3074B7352CD6}"/>
          </ac:picMkLst>
        </pc:picChg>
      </pc:sldChg>
      <pc:sldChg chg="addSp modSp mod setBg">
        <pc:chgData name="Sarah Burney" userId="11b09efd01d8afd9" providerId="LiveId" clId="{0CFC7CD3-C034-4220-9D46-E0B95E9BC833}" dt="2021-07-24T07:46:06.886" v="2166" actId="115"/>
        <pc:sldMkLst>
          <pc:docMk/>
          <pc:sldMk cId="3626085223" sldId="262"/>
        </pc:sldMkLst>
        <pc:spChg chg="mod">
          <ac:chgData name="Sarah Burney" userId="11b09efd01d8afd9" providerId="LiveId" clId="{0CFC7CD3-C034-4220-9D46-E0B95E9BC833}" dt="2021-07-23T16:54:15.856" v="1326" actId="26606"/>
          <ac:spMkLst>
            <pc:docMk/>
            <pc:sldMk cId="3626085223" sldId="262"/>
            <ac:spMk id="2" creationId="{BFA8FAF3-669B-4BB3-A1D3-85887727EC2F}"/>
          </ac:spMkLst>
        </pc:spChg>
        <pc:spChg chg="mod ord">
          <ac:chgData name="Sarah Burney" userId="11b09efd01d8afd9" providerId="LiveId" clId="{0CFC7CD3-C034-4220-9D46-E0B95E9BC833}" dt="2021-07-24T07:46:06.886" v="2166" actId="115"/>
          <ac:spMkLst>
            <pc:docMk/>
            <pc:sldMk cId="3626085223" sldId="262"/>
            <ac:spMk id="3" creationId="{74EA643F-D2CB-431E-B15D-E174663A03C6}"/>
          </ac:spMkLst>
        </pc:spChg>
        <pc:spChg chg="add">
          <ac:chgData name="Sarah Burney" userId="11b09efd01d8afd9" providerId="LiveId" clId="{0CFC7CD3-C034-4220-9D46-E0B95E9BC833}" dt="2021-07-23T16:54:15.856" v="1326" actId="26606"/>
          <ac:spMkLst>
            <pc:docMk/>
            <pc:sldMk cId="3626085223" sldId="262"/>
            <ac:spMk id="9" creationId="{84ECDE7A-6944-466D-8FFE-149A29BA6BAE}"/>
          </ac:spMkLst>
        </pc:spChg>
        <pc:spChg chg="add">
          <ac:chgData name="Sarah Burney" userId="11b09efd01d8afd9" providerId="LiveId" clId="{0CFC7CD3-C034-4220-9D46-E0B95E9BC833}" dt="2021-07-23T16:54:15.856" v="1326" actId="26606"/>
          <ac:spMkLst>
            <pc:docMk/>
            <pc:sldMk cId="3626085223" sldId="262"/>
            <ac:spMk id="11" creationId="{B3420082-9415-44EC-802E-C77D71D59C57}"/>
          </ac:spMkLst>
        </pc:spChg>
        <pc:spChg chg="add">
          <ac:chgData name="Sarah Burney" userId="11b09efd01d8afd9" providerId="LiveId" clId="{0CFC7CD3-C034-4220-9D46-E0B95E9BC833}" dt="2021-07-23T16:54:15.856" v="1326" actId="26606"/>
          <ac:spMkLst>
            <pc:docMk/>
            <pc:sldMk cId="3626085223" sldId="262"/>
            <ac:spMk id="13" creationId="{55A52C45-1FCB-4636-A80F-2849B8226C01}"/>
          </ac:spMkLst>
        </pc:spChg>
        <pc:spChg chg="add">
          <ac:chgData name="Sarah Burney" userId="11b09efd01d8afd9" providerId="LiveId" clId="{0CFC7CD3-C034-4220-9D46-E0B95E9BC833}" dt="2021-07-23T16:54:15.856" v="1326" actId="26606"/>
          <ac:spMkLst>
            <pc:docMk/>
            <pc:sldMk cId="3626085223" sldId="262"/>
            <ac:spMk id="15" creationId="{768EB4DD-3704-43AD-92B3-C4E0C6EA92CB}"/>
          </ac:spMkLst>
        </pc:spChg>
        <pc:picChg chg="add mod">
          <ac:chgData name="Sarah Burney" userId="11b09efd01d8afd9" providerId="LiveId" clId="{0CFC7CD3-C034-4220-9D46-E0B95E9BC833}" dt="2021-07-23T16:54:15.856" v="1326" actId="26606"/>
          <ac:picMkLst>
            <pc:docMk/>
            <pc:sldMk cId="3626085223" sldId="262"/>
            <ac:picMk id="4" creationId="{88DB538F-3642-42DF-BD93-CA95102867BC}"/>
          </ac:picMkLst>
        </pc:picChg>
      </pc:sldChg>
      <pc:sldChg chg="addSp delSp modSp mod ord setBg">
        <pc:chgData name="Sarah Burney" userId="11b09efd01d8afd9" providerId="LiveId" clId="{0CFC7CD3-C034-4220-9D46-E0B95E9BC833}" dt="2021-07-23T16:57:14.173" v="1507"/>
        <pc:sldMkLst>
          <pc:docMk/>
          <pc:sldMk cId="1242563018" sldId="263"/>
        </pc:sldMkLst>
        <pc:spChg chg="mod">
          <ac:chgData name="Sarah Burney" userId="11b09efd01d8afd9" providerId="LiveId" clId="{0CFC7CD3-C034-4220-9D46-E0B95E9BC833}" dt="2021-07-23T16:56:41.944" v="1497" actId="26606"/>
          <ac:spMkLst>
            <pc:docMk/>
            <pc:sldMk cId="1242563018" sldId="263"/>
            <ac:spMk id="2" creationId="{73AC6DC4-9974-4AEB-928E-695394CDED5D}"/>
          </ac:spMkLst>
        </pc:spChg>
        <pc:spChg chg="mod ord">
          <ac:chgData name="Sarah Burney" userId="11b09efd01d8afd9" providerId="LiveId" clId="{0CFC7CD3-C034-4220-9D46-E0B95E9BC833}" dt="2021-07-23T16:56:50.456" v="1505" actId="20577"/>
          <ac:spMkLst>
            <pc:docMk/>
            <pc:sldMk cId="1242563018" sldId="263"/>
            <ac:spMk id="3" creationId="{66E6643E-54A8-4165-8351-F31D19474CA0}"/>
          </ac:spMkLst>
        </pc:spChg>
        <pc:spChg chg="add del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71" creationId="{2C9A9DA9-7DC8-488B-A882-123947B0F3D9}"/>
          </ac:spMkLst>
        </pc:spChg>
        <pc:spChg chg="add del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73" creationId="{57F6BDD4-E066-4008-8011-6CC31AEB4556}"/>
          </ac:spMkLst>
        </pc:spChg>
        <pc:spChg chg="add del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75" creationId="{2711A8FB-68FC-45FC-B01E-38F809E2D439}"/>
          </ac:spMkLst>
        </pc:spChg>
        <pc:spChg chg="add del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77" creationId="{2A865FE3-5FC9-4049-87CF-30019C46C0F5}"/>
          </ac:spMkLst>
        </pc:spChg>
        <pc:spChg chg="add del">
          <ac:chgData name="Sarah Burney" userId="11b09efd01d8afd9" providerId="LiveId" clId="{0CFC7CD3-C034-4220-9D46-E0B95E9BC833}" dt="2021-07-23T16:56:41.944" v="1497" actId="26606"/>
          <ac:spMkLst>
            <pc:docMk/>
            <pc:sldMk cId="1242563018" sldId="263"/>
            <ac:spMk id="137" creationId="{8380AD67-C5CA-4918-B4BB-C359BB03EEDD}"/>
          </ac:spMkLst>
        </pc:spChg>
        <pc:spChg chg="add del">
          <ac:chgData name="Sarah Burney" userId="11b09efd01d8afd9" providerId="LiveId" clId="{0CFC7CD3-C034-4220-9D46-E0B95E9BC833}" dt="2021-07-23T16:56:41.944" v="1497" actId="26606"/>
          <ac:spMkLst>
            <pc:docMk/>
            <pc:sldMk cId="1242563018" sldId="263"/>
            <ac:spMk id="139" creationId="{EABAD4DA-87BA-4F70-9EF0-45C6BCF17823}"/>
          </ac:spMkLst>
        </pc:spChg>
        <pc:spChg chg="add del">
          <ac:chgData name="Sarah Burney" userId="11b09efd01d8afd9" providerId="LiveId" clId="{0CFC7CD3-C034-4220-9D46-E0B95E9BC833}" dt="2021-07-23T16:56:41.944" v="1497" actId="26606"/>
          <ac:spMkLst>
            <pc:docMk/>
            <pc:sldMk cId="1242563018" sldId="263"/>
            <ac:spMk id="141" creationId="{915128D9-2797-47FA-B6FE-EC24E6B8437A}"/>
          </ac:spMkLst>
        </pc:spChg>
        <pc:spChg chg="add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143" creationId="{2A865FE3-5FC9-4049-87CF-30019C46C0F5}"/>
          </ac:spMkLst>
        </pc:spChg>
        <pc:spChg chg="add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3078" creationId="{2C9A9DA9-7DC8-488B-A882-123947B0F3D9}"/>
          </ac:spMkLst>
        </pc:spChg>
        <pc:spChg chg="add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3079" creationId="{57F6BDD4-E066-4008-8011-6CC31AEB4556}"/>
          </ac:spMkLst>
        </pc:spChg>
        <pc:spChg chg="add">
          <ac:chgData name="Sarah Burney" userId="11b09efd01d8afd9" providerId="LiveId" clId="{0CFC7CD3-C034-4220-9D46-E0B95E9BC833}" dt="2021-07-23T16:56:41.950" v="1498" actId="26606"/>
          <ac:spMkLst>
            <pc:docMk/>
            <pc:sldMk cId="1242563018" sldId="263"/>
            <ac:spMk id="3080" creationId="{2711A8FB-68FC-45FC-B01E-38F809E2D439}"/>
          </ac:spMkLst>
        </pc:spChg>
        <pc:picChg chg="add del mod">
          <ac:chgData name="Sarah Burney" userId="11b09efd01d8afd9" providerId="LiveId" clId="{0CFC7CD3-C034-4220-9D46-E0B95E9BC833}" dt="2021-07-23T16:56:36.396" v="1494" actId="478"/>
          <ac:picMkLst>
            <pc:docMk/>
            <pc:sldMk cId="1242563018" sldId="263"/>
            <ac:picMk id="3074" creationId="{DF94DDED-E55F-4FEA-95A7-365DAFBDD6E6}"/>
          </ac:picMkLst>
        </pc:picChg>
        <pc:picChg chg="add mod">
          <ac:chgData name="Sarah Burney" userId="11b09efd01d8afd9" providerId="LiveId" clId="{0CFC7CD3-C034-4220-9D46-E0B95E9BC833}" dt="2021-07-23T16:56:41.950" v="1498" actId="26606"/>
          <ac:picMkLst>
            <pc:docMk/>
            <pc:sldMk cId="1242563018" sldId="263"/>
            <ac:picMk id="3076" creationId="{9D5B61E0-629F-48B3-8A3F-0018E597851C}"/>
          </ac:picMkLst>
        </pc:picChg>
      </pc:sldChg>
      <pc:sldChg chg="addSp modSp mod ord setBg">
        <pc:chgData name="Sarah Burney" userId="11b09efd01d8afd9" providerId="LiveId" clId="{0CFC7CD3-C034-4220-9D46-E0B95E9BC833}" dt="2021-07-23T16:59:42.927" v="1695" actId="403"/>
        <pc:sldMkLst>
          <pc:docMk/>
          <pc:sldMk cId="1967642288" sldId="264"/>
        </pc:sldMkLst>
        <pc:spChg chg="mod">
          <ac:chgData name="Sarah Burney" userId="11b09efd01d8afd9" providerId="LiveId" clId="{0CFC7CD3-C034-4220-9D46-E0B95E9BC833}" dt="2021-07-23T16:58:33.784" v="1509" actId="26606"/>
          <ac:spMkLst>
            <pc:docMk/>
            <pc:sldMk cId="1967642288" sldId="264"/>
            <ac:spMk id="2" creationId="{722E5F76-F4B5-4E99-A22A-0B0503B071D9}"/>
          </ac:spMkLst>
        </pc:spChg>
        <pc:spChg chg="mod ord">
          <ac:chgData name="Sarah Burney" userId="11b09efd01d8afd9" providerId="LiveId" clId="{0CFC7CD3-C034-4220-9D46-E0B95E9BC833}" dt="2021-07-23T16:59:42.927" v="1695" actId="403"/>
          <ac:spMkLst>
            <pc:docMk/>
            <pc:sldMk cId="1967642288" sldId="264"/>
            <ac:spMk id="3" creationId="{4B35E0FA-1CA7-400D-AF84-E7FD13639DA8}"/>
          </ac:spMkLst>
        </pc:spChg>
        <pc:spChg chg="add">
          <ac:chgData name="Sarah Burney" userId="11b09efd01d8afd9" providerId="LiveId" clId="{0CFC7CD3-C034-4220-9D46-E0B95E9BC833}" dt="2021-07-23T16:58:33.784" v="1509" actId="26606"/>
          <ac:spMkLst>
            <pc:docMk/>
            <pc:sldMk cId="1967642288" sldId="264"/>
            <ac:spMk id="9" creationId="{84ECDE7A-6944-466D-8FFE-149A29BA6BAE}"/>
          </ac:spMkLst>
        </pc:spChg>
        <pc:spChg chg="add">
          <ac:chgData name="Sarah Burney" userId="11b09efd01d8afd9" providerId="LiveId" clId="{0CFC7CD3-C034-4220-9D46-E0B95E9BC833}" dt="2021-07-23T16:58:33.784" v="1509" actId="26606"/>
          <ac:spMkLst>
            <pc:docMk/>
            <pc:sldMk cId="1967642288" sldId="264"/>
            <ac:spMk id="11" creationId="{B3420082-9415-44EC-802E-C77D71D59C57}"/>
          </ac:spMkLst>
        </pc:spChg>
        <pc:spChg chg="add">
          <ac:chgData name="Sarah Burney" userId="11b09efd01d8afd9" providerId="LiveId" clId="{0CFC7CD3-C034-4220-9D46-E0B95E9BC833}" dt="2021-07-23T16:58:33.784" v="1509" actId="26606"/>
          <ac:spMkLst>
            <pc:docMk/>
            <pc:sldMk cId="1967642288" sldId="264"/>
            <ac:spMk id="13" creationId="{55A52C45-1FCB-4636-A80F-2849B8226C01}"/>
          </ac:spMkLst>
        </pc:spChg>
        <pc:spChg chg="add">
          <ac:chgData name="Sarah Burney" userId="11b09efd01d8afd9" providerId="LiveId" clId="{0CFC7CD3-C034-4220-9D46-E0B95E9BC833}" dt="2021-07-23T16:58:33.784" v="1509" actId="26606"/>
          <ac:spMkLst>
            <pc:docMk/>
            <pc:sldMk cId="1967642288" sldId="264"/>
            <ac:spMk id="15" creationId="{768EB4DD-3704-43AD-92B3-C4E0C6EA92CB}"/>
          </ac:spMkLst>
        </pc:spChg>
        <pc:picChg chg="add mod">
          <ac:chgData name="Sarah Burney" userId="11b09efd01d8afd9" providerId="LiveId" clId="{0CFC7CD3-C034-4220-9D46-E0B95E9BC833}" dt="2021-07-23T16:58:33.784" v="1509" actId="26606"/>
          <ac:picMkLst>
            <pc:docMk/>
            <pc:sldMk cId="1967642288" sldId="264"/>
            <ac:picMk id="4" creationId="{EF4F4EC5-8153-4A40-B24D-BC6177E1CCEB}"/>
          </ac:picMkLst>
        </pc:picChg>
      </pc:sldChg>
      <pc:sldChg chg="addSp modSp mod setBg">
        <pc:chgData name="Sarah Burney" userId="11b09efd01d8afd9" providerId="LiveId" clId="{0CFC7CD3-C034-4220-9D46-E0B95E9BC833}" dt="2021-07-24T07:46:19.864" v="2167" actId="115"/>
        <pc:sldMkLst>
          <pc:docMk/>
          <pc:sldMk cId="1069047676" sldId="265"/>
        </pc:sldMkLst>
        <pc:spChg chg="mod">
          <ac:chgData name="Sarah Burney" userId="11b09efd01d8afd9" providerId="LiveId" clId="{0CFC7CD3-C034-4220-9D46-E0B95E9BC833}" dt="2021-07-23T17:00:25.718" v="1697" actId="26606"/>
          <ac:spMkLst>
            <pc:docMk/>
            <pc:sldMk cId="1069047676" sldId="265"/>
            <ac:spMk id="2" creationId="{563596F3-EC6D-4BD0-8B0E-5E47A8BD165E}"/>
          </ac:spMkLst>
        </pc:spChg>
        <pc:spChg chg="mod">
          <ac:chgData name="Sarah Burney" userId="11b09efd01d8afd9" providerId="LiveId" clId="{0CFC7CD3-C034-4220-9D46-E0B95E9BC833}" dt="2021-07-24T07:46:19.864" v="2167" actId="115"/>
          <ac:spMkLst>
            <pc:docMk/>
            <pc:sldMk cId="1069047676" sldId="265"/>
            <ac:spMk id="3" creationId="{CD23A138-C315-4263-AC38-EE273AEB23DA}"/>
          </ac:spMkLst>
        </pc:spChg>
        <pc:spChg chg="add">
          <ac:chgData name="Sarah Burney" userId="11b09efd01d8afd9" providerId="LiveId" clId="{0CFC7CD3-C034-4220-9D46-E0B95E9BC833}" dt="2021-07-23T17:00:25.718" v="1697" actId="26606"/>
          <ac:spMkLst>
            <pc:docMk/>
            <pc:sldMk cId="1069047676" sldId="265"/>
            <ac:spMk id="71" creationId="{D1A4588A-55D5-49B8-BE41-54ACDCFF2C17}"/>
          </ac:spMkLst>
        </pc:spChg>
        <pc:spChg chg="add">
          <ac:chgData name="Sarah Burney" userId="11b09efd01d8afd9" providerId="LiveId" clId="{0CFC7CD3-C034-4220-9D46-E0B95E9BC833}" dt="2021-07-23T17:00:25.718" v="1697" actId="26606"/>
          <ac:spMkLst>
            <pc:docMk/>
            <pc:sldMk cId="1069047676" sldId="265"/>
            <ac:spMk id="73" creationId="{F97E7EA2-EDCD-47E9-81BC-415C606D1B58}"/>
          </ac:spMkLst>
        </pc:spChg>
        <pc:picChg chg="add mod ord">
          <ac:chgData name="Sarah Burney" userId="11b09efd01d8afd9" providerId="LiveId" clId="{0CFC7CD3-C034-4220-9D46-E0B95E9BC833}" dt="2021-07-23T17:00:25.718" v="1697" actId="26606"/>
          <ac:picMkLst>
            <pc:docMk/>
            <pc:sldMk cId="1069047676" sldId="265"/>
            <ac:picMk id="4098" creationId="{56695C2D-A1DE-4FF7-BBA7-C9F9B4BDB412}"/>
          </ac:picMkLst>
        </pc:picChg>
      </pc:sldChg>
      <pc:sldChg chg="addSp modSp mod ord setBg">
        <pc:chgData name="Sarah Burney" userId="11b09efd01d8afd9" providerId="LiveId" clId="{0CFC7CD3-C034-4220-9D46-E0B95E9BC833}" dt="2021-07-23T17:05:17.565" v="2159"/>
        <pc:sldMkLst>
          <pc:docMk/>
          <pc:sldMk cId="4058828858" sldId="266"/>
        </pc:sldMkLst>
        <pc:spChg chg="mod">
          <ac:chgData name="Sarah Burney" userId="11b09efd01d8afd9" providerId="LiveId" clId="{0CFC7CD3-C034-4220-9D46-E0B95E9BC833}" dt="2021-07-23T17:04:53.902" v="2153" actId="26606"/>
          <ac:spMkLst>
            <pc:docMk/>
            <pc:sldMk cId="4058828858" sldId="266"/>
            <ac:spMk id="2" creationId="{2410286E-35CD-410D-8FAA-30BD99D009E5}"/>
          </ac:spMkLst>
        </pc:spChg>
        <pc:spChg chg="mod">
          <ac:chgData name="Sarah Burney" userId="11b09efd01d8afd9" providerId="LiveId" clId="{0CFC7CD3-C034-4220-9D46-E0B95E9BC833}" dt="2021-07-23T17:05:07.998" v="2157" actId="403"/>
          <ac:spMkLst>
            <pc:docMk/>
            <pc:sldMk cId="4058828858" sldId="266"/>
            <ac:spMk id="3" creationId="{ED27D34D-23D5-4119-8450-8EB6D0EC7F52}"/>
          </ac:spMkLst>
        </pc:spChg>
        <pc:spChg chg="add">
          <ac:chgData name="Sarah Burney" userId="11b09efd01d8afd9" providerId="LiveId" clId="{0CFC7CD3-C034-4220-9D46-E0B95E9BC833}" dt="2021-07-23T17:04:53.902" v="2153" actId="26606"/>
          <ac:spMkLst>
            <pc:docMk/>
            <pc:sldMk cId="4058828858" sldId="266"/>
            <ac:spMk id="71" creationId="{D1A4588A-55D5-49B8-BE41-54ACDCFF2C17}"/>
          </ac:spMkLst>
        </pc:spChg>
        <pc:spChg chg="add">
          <ac:chgData name="Sarah Burney" userId="11b09efd01d8afd9" providerId="LiveId" clId="{0CFC7CD3-C034-4220-9D46-E0B95E9BC833}" dt="2021-07-23T17:04:53.902" v="2153" actId="26606"/>
          <ac:spMkLst>
            <pc:docMk/>
            <pc:sldMk cId="4058828858" sldId="266"/>
            <ac:spMk id="73" creationId="{F97E7EA2-EDCD-47E9-81BC-415C606D1B58}"/>
          </ac:spMkLst>
        </pc:spChg>
        <pc:picChg chg="add mod ord">
          <ac:chgData name="Sarah Burney" userId="11b09efd01d8afd9" providerId="LiveId" clId="{0CFC7CD3-C034-4220-9D46-E0B95E9BC833}" dt="2021-07-23T17:04:53.902" v="2153" actId="26606"/>
          <ac:picMkLst>
            <pc:docMk/>
            <pc:sldMk cId="4058828858" sldId="266"/>
            <ac:picMk id="5122" creationId="{C637073C-83DB-4568-BCDA-FF2CB90645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osty autumn leaves background">
            <a:extLst>
              <a:ext uri="{FF2B5EF4-FFF2-40B4-BE49-F238E27FC236}">
                <a16:creationId xmlns:a16="http://schemas.microsoft.com/office/drawing/2014/main" id="{BABEE9FD-76AA-4934-8751-D212A29A3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3" b="465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7C8F2-5F96-4CF5-8931-58D5F370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AU" sz="6600" dirty="0"/>
              <a:t>Year 8 English: Vocab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B66D8-913D-4246-B9E9-18AFEF17E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AU" dirty="0"/>
              <a:t>Term 3, Week 5</a:t>
            </a:r>
          </a:p>
        </p:txBody>
      </p:sp>
    </p:spTree>
    <p:extLst>
      <p:ext uri="{BB962C8B-B14F-4D97-AF65-F5344CB8AC3E}">
        <p14:creationId xmlns:p14="http://schemas.microsoft.com/office/powerpoint/2010/main" val="164515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LEGO Group reveals new Typewriter set based on winning fan design -  About us - LEGO.com AU">
            <a:extLst>
              <a:ext uri="{FF2B5EF4-FFF2-40B4-BE49-F238E27FC236}">
                <a16:creationId xmlns:a16="http://schemas.microsoft.com/office/drawing/2014/main" id="{56695C2D-A1DE-4FF7-BBA7-C9F9B4BDB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4" b="6671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596F3-EC6D-4BD0-8B0E-5E47A8B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en-AU" sz="2800">
                <a:solidFill>
                  <a:schemeClr val="bg1"/>
                </a:solidFill>
              </a:rPr>
              <a:t>Defunct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A138-C315-4263-AC38-EE273AEB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526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no longer in use; no longer existing or functioning </a:t>
            </a:r>
          </a:p>
          <a:p>
            <a:r>
              <a:rPr lang="en-GB" sz="2000" i="1" dirty="0"/>
              <a:t>I found Granny’s </a:t>
            </a:r>
            <a:r>
              <a:rPr lang="en-GB" sz="2000" i="1" u="sng" dirty="0"/>
              <a:t>defunct</a:t>
            </a:r>
            <a:r>
              <a:rPr lang="en-GB" sz="2000" i="1" dirty="0"/>
              <a:t> typewriter in the attic.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06904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E5F76-F4B5-4E99-A22A-0B0503B0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AU" dirty="0"/>
              <a:t>Remorse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F4EC5-8153-4A40-B24D-BC6177E1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E0FA-1CA7-400D-AF84-E7FD1363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deep and painful regret</a:t>
            </a:r>
          </a:p>
          <a:p>
            <a:endParaRPr lang="en-GB" sz="2000" b="1" dirty="0"/>
          </a:p>
          <a:p>
            <a:r>
              <a:rPr lang="en-GB" sz="2000" i="1" dirty="0"/>
              <a:t>Gary was full of </a:t>
            </a:r>
            <a:r>
              <a:rPr lang="en-GB" sz="2000" i="1" u="sng" dirty="0"/>
              <a:t>remorse</a:t>
            </a:r>
            <a:r>
              <a:rPr lang="en-GB" sz="2000" i="1" dirty="0"/>
              <a:t> after maxing out his credit card.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9676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AFC28-84C6-4B2C-93DD-E898C3B8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AU" sz="5200"/>
              <a:t>Cur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4EAC2-F588-43FF-BF2E-DE4025C49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4" r="2077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529D-2528-43DB-9FDE-077DD42F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an aggressive mongrel dog, or a mean and cowardly person</a:t>
            </a:r>
          </a:p>
          <a:p>
            <a:endParaRPr lang="en-GB" b="1" dirty="0"/>
          </a:p>
          <a:p>
            <a:r>
              <a:rPr lang="en-GB" dirty="0"/>
              <a:t>That mangy old </a:t>
            </a:r>
            <a:r>
              <a:rPr lang="en-GB" u="sng" dirty="0"/>
              <a:t>cur</a:t>
            </a:r>
            <a:r>
              <a:rPr lang="en-GB" dirty="0"/>
              <a:t> next door can’t stand kids walking across his lawn.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29403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32C65-C41A-47F1-B578-8F827F84E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06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65F1E-B4BC-42C2-A69D-8688B0A5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Drone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D767-C35C-430F-962A-D60FCB58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460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Part of Speech: </a:t>
            </a:r>
            <a:r>
              <a:rPr lang="en-GB" sz="1800" dirty="0"/>
              <a:t>verb</a:t>
            </a:r>
          </a:p>
          <a:p>
            <a:pPr marL="0" indent="0">
              <a:buNone/>
            </a:pPr>
            <a:r>
              <a:rPr lang="en-GB" sz="1800" b="1" dirty="0"/>
              <a:t>Meaning: </a:t>
            </a:r>
            <a:r>
              <a:rPr lang="en-GB" sz="1800" dirty="0"/>
              <a:t>to speak in a dull monotonous voice</a:t>
            </a:r>
          </a:p>
          <a:p>
            <a:r>
              <a:rPr lang="en-GB" sz="1800" i="1" dirty="0"/>
              <a:t>The teacher continued to </a:t>
            </a:r>
            <a:r>
              <a:rPr lang="en-GB" sz="1800" i="1" u="sng" dirty="0"/>
              <a:t>drone</a:t>
            </a:r>
            <a:r>
              <a:rPr lang="en-GB" sz="1800" i="1" dirty="0"/>
              <a:t> on and on, even though the class had stopped listening.</a:t>
            </a:r>
            <a:endParaRPr lang="en-AU" sz="1800" i="1" dirty="0"/>
          </a:p>
        </p:txBody>
      </p:sp>
    </p:spTree>
    <p:extLst>
      <p:ext uri="{BB962C8B-B14F-4D97-AF65-F5344CB8AC3E}">
        <p14:creationId xmlns:p14="http://schemas.microsoft.com/office/powerpoint/2010/main" val="326605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E6877-ABC3-4CF5-8F30-C6D6CD8A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AU" sz="5200"/>
              <a:t>Visage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0A3E-05B8-4426-A9A4-A45EF0E5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the face or appearance of a person</a:t>
            </a:r>
          </a:p>
          <a:p>
            <a:endParaRPr lang="en-GB" b="1" dirty="0"/>
          </a:p>
          <a:p>
            <a:r>
              <a:rPr lang="en-GB" i="1" dirty="0"/>
              <a:t>Her </a:t>
            </a:r>
            <a:r>
              <a:rPr lang="en-GB" i="1" u="sng" dirty="0"/>
              <a:t>visage</a:t>
            </a:r>
            <a:r>
              <a:rPr lang="en-GB" i="1" dirty="0"/>
              <a:t> might seem innocent, but she’s up to something.</a:t>
            </a:r>
          </a:p>
          <a:p>
            <a:endParaRPr lang="en-AU" sz="1800" dirty="0"/>
          </a:p>
        </p:txBody>
      </p:sp>
      <p:pic>
        <p:nvPicPr>
          <p:cNvPr id="5" name="Picture 6" descr="Agnes Gru | The Parody Wiki | Fandom">
            <a:extLst>
              <a:ext uri="{FF2B5EF4-FFF2-40B4-BE49-F238E27FC236}">
                <a16:creationId xmlns:a16="http://schemas.microsoft.com/office/drawing/2014/main" id="{DDB268C3-F969-4EE5-AE46-8DEC2EDF4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/>
          <a:stretch/>
        </p:blipFill>
        <p:spPr bwMode="auto">
          <a:xfrm>
            <a:off x="7684006" y="10"/>
            <a:ext cx="4507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8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3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9" name="Rectangle 13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C6DC4-9974-4AEB-928E-695394CD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en-AU" sz="3200"/>
              <a:t>Credibility</a:t>
            </a:r>
          </a:p>
        </p:txBody>
      </p:sp>
      <p:pic>
        <p:nvPicPr>
          <p:cNvPr id="3076" name="Picture 4" descr="The Boy who Cried Wolf | Crying painting, Childrens books illustrations,  Children illustration">
            <a:extLst>
              <a:ext uri="{FF2B5EF4-FFF2-40B4-BE49-F238E27FC236}">
                <a16:creationId xmlns:a16="http://schemas.microsoft.com/office/drawing/2014/main" id="{9D5B61E0-629F-48B3-8A3F-0018E597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78" y="630936"/>
            <a:ext cx="4011747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14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643E-54A8-4165-8351-F31D1947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believability </a:t>
            </a:r>
          </a:p>
          <a:p>
            <a:endParaRPr lang="en-GB" b="1" dirty="0"/>
          </a:p>
          <a:p>
            <a:r>
              <a:rPr lang="en-GB" i="1" dirty="0"/>
              <a:t>The boy lost all </a:t>
            </a:r>
            <a:r>
              <a:rPr lang="en-GB" i="1" u="sng" dirty="0"/>
              <a:t>credibility</a:t>
            </a:r>
            <a:r>
              <a:rPr lang="en-GB" i="1" dirty="0"/>
              <a:t> when he cried ‘wolf’ for the third time.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4256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519 Cutting Grass Scissors Stock Photos, Pictures &amp;amp; Royalty-Free Images -  iStock">
            <a:extLst>
              <a:ext uri="{FF2B5EF4-FFF2-40B4-BE49-F238E27FC236}">
                <a16:creationId xmlns:a16="http://schemas.microsoft.com/office/drawing/2014/main" id="{C637073C-83DB-4568-BCDA-FF2CB9064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1" b="1022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0286E-35CD-410D-8FAA-30BD99D0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en-AU" sz="2800">
                <a:solidFill>
                  <a:schemeClr val="bg1"/>
                </a:solidFill>
              </a:rPr>
              <a:t>Scrupulous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D34D-23D5-4119-8450-8EB6D0EC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72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careful, thorough and attentive to detail; being careful to be honest and correct</a:t>
            </a:r>
          </a:p>
          <a:p>
            <a:r>
              <a:rPr lang="en-GB" sz="2000" i="1" dirty="0"/>
              <a:t>Dad has always been </a:t>
            </a:r>
            <a:r>
              <a:rPr lang="en-GB" sz="2000" i="1" u="sng" dirty="0"/>
              <a:t>scrupulous</a:t>
            </a:r>
            <a:r>
              <a:rPr lang="en-GB" sz="2000" i="1" dirty="0"/>
              <a:t> about cutting the lawn.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40588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4F02D-EC2A-4239-A65A-E0E5FA72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AU" sz="3600"/>
              <a:t>Peevish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5193-B3D0-4072-9ED0-D54E148C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irritable; easily annoyed</a:t>
            </a:r>
          </a:p>
          <a:p>
            <a:endParaRPr lang="en-GB" sz="2800" b="1" dirty="0"/>
          </a:p>
          <a:p>
            <a:r>
              <a:rPr lang="en-GB" sz="2800" i="1" dirty="0"/>
              <a:t>The patients in the waiting room became </a:t>
            </a:r>
            <a:r>
              <a:rPr lang="en-GB" sz="2800" i="1" u="sng" dirty="0"/>
              <a:t>peevish</a:t>
            </a:r>
            <a:r>
              <a:rPr lang="en-GB" sz="2800" i="1" dirty="0"/>
              <a:t> after two hours had passed.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E095E-E5F1-4C51-9AD4-EB11B1A58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" r="30128" b="-2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6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F9A2E-05DC-4C9F-8177-2C3EDEBE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AU" sz="3200"/>
              <a:t>Scrumptious</a:t>
            </a:r>
          </a:p>
        </p:txBody>
      </p:sp>
      <p:pic>
        <p:nvPicPr>
          <p:cNvPr id="2050" name="Picture 2" descr="40+ Best Dessert Images and Ideas - Delicious Desserts ! - Page 8 of 40 -  Evelyn&amp;#39;s World! My Dreams, My Colors and My life... | Delicious desserts,  Fun desserts, Dessert recipes">
            <a:extLst>
              <a:ext uri="{FF2B5EF4-FFF2-40B4-BE49-F238E27FC236}">
                <a16:creationId xmlns:a16="http://schemas.microsoft.com/office/drawing/2014/main" id="{4D68292F-E421-420A-A365-3074B7352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9" r="-2" b="12546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CD86-3122-47BD-99EB-3E5F5A70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delicious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i="1" dirty="0"/>
              <a:t>Those chocolate pancakes look absolutely </a:t>
            </a:r>
            <a:r>
              <a:rPr lang="en-GB" sz="2800" i="1" u="sng" dirty="0"/>
              <a:t>scrumptious</a:t>
            </a:r>
            <a:r>
              <a:rPr lang="en-GB" sz="2800" i="1" dirty="0"/>
              <a:t>!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43244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8FAF3-669B-4BB3-A1D3-85887727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AU" dirty="0"/>
              <a:t>Yammer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B538F-3642-42DF-BD93-CA9510286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7" r="1281" b="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A643F-D2CB-431E-B15D-E174663A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lnSpcReduction="10000"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verb</a:t>
            </a:r>
          </a:p>
          <a:p>
            <a:endParaRPr lang="en-GB" sz="2000" b="1" dirty="0"/>
          </a:p>
          <a:p>
            <a:r>
              <a:rPr lang="en-GB" sz="2000" b="1" dirty="0"/>
              <a:t>Meaning: </a:t>
            </a:r>
            <a:r>
              <a:rPr lang="en-GB" sz="2000" dirty="0"/>
              <a:t>to talk on and on in an annoying way, especially about something unimportant</a:t>
            </a:r>
          </a:p>
          <a:p>
            <a:endParaRPr lang="en-GB" sz="2000" b="1" dirty="0"/>
          </a:p>
          <a:p>
            <a:r>
              <a:rPr lang="en-GB" sz="2000" i="1" dirty="0"/>
              <a:t>Uncle Fred always has to </a:t>
            </a:r>
            <a:r>
              <a:rPr lang="en-GB" sz="2000" i="1" u="sng" dirty="0"/>
              <a:t>yammer</a:t>
            </a:r>
            <a:r>
              <a:rPr lang="en-GB" sz="2000" i="1" dirty="0"/>
              <a:t> on about the way things were back in his day.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62608522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42F"/>
      </a:dk2>
      <a:lt2>
        <a:srgbClr val="F0F3F1"/>
      </a:lt2>
      <a:accent1>
        <a:srgbClr val="C34DAB"/>
      </a:accent1>
      <a:accent2>
        <a:srgbClr val="983BB1"/>
      </a:accent2>
      <a:accent3>
        <a:srgbClr val="784DC3"/>
      </a:accent3>
      <a:accent4>
        <a:srgbClr val="4045B3"/>
      </a:accent4>
      <a:accent5>
        <a:srgbClr val="4D84C3"/>
      </a:accent5>
      <a:accent6>
        <a:srgbClr val="3BA3B1"/>
      </a:accent6>
      <a:hlink>
        <a:srgbClr val="3F65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292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AccentBoxVTI</vt:lpstr>
      <vt:lpstr>Year 8 English: Vocab</vt:lpstr>
      <vt:lpstr>Cur</vt:lpstr>
      <vt:lpstr>Drone</vt:lpstr>
      <vt:lpstr>Visage</vt:lpstr>
      <vt:lpstr>Credibility</vt:lpstr>
      <vt:lpstr>Scrupulous</vt:lpstr>
      <vt:lpstr>Peevish</vt:lpstr>
      <vt:lpstr>Scrumptious</vt:lpstr>
      <vt:lpstr>Yammer</vt:lpstr>
      <vt:lpstr>Defunct</vt:lpstr>
      <vt:lpstr>Remorse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1</cp:revision>
  <dcterms:created xsi:type="dcterms:W3CDTF">2021-07-23T11:41:33Z</dcterms:created>
  <dcterms:modified xsi:type="dcterms:W3CDTF">2022-05-29T12:37:34Z</dcterms:modified>
</cp:coreProperties>
</file>