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60648E44-7D4F-4D89-8FE6-F39F9CA50ECB}"/>
    <pc:docChg chg="undo custSel modSld sldOrd">
      <pc:chgData name="Sarah Burney" userId="11b09efd01d8afd9" providerId="LiveId" clId="{60648E44-7D4F-4D89-8FE6-F39F9CA50ECB}" dt="2021-07-24T09:05:37.221" v="2927" actId="20577"/>
      <pc:docMkLst>
        <pc:docMk/>
      </pc:docMkLst>
      <pc:sldChg chg="addSp modSp mod setBg">
        <pc:chgData name="Sarah Burney" userId="11b09efd01d8afd9" providerId="LiveId" clId="{60648E44-7D4F-4D89-8FE6-F39F9CA50ECB}" dt="2021-07-24T05:41:29.907" v="519" actId="20577"/>
        <pc:sldMkLst>
          <pc:docMk/>
          <pc:sldMk cId="486847590" sldId="257"/>
        </pc:sldMkLst>
        <pc:spChg chg="mo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2" creationId="{8F59A398-B0E9-473F-95F2-0A8E2C8FA4E8}"/>
          </ac:spMkLst>
        </pc:spChg>
        <pc:spChg chg="mod">
          <ac:chgData name="Sarah Burney" userId="11b09efd01d8afd9" providerId="LiveId" clId="{60648E44-7D4F-4D89-8FE6-F39F9CA50ECB}" dt="2021-07-24T05:41:29.907" v="519" actId="20577"/>
          <ac:spMkLst>
            <pc:docMk/>
            <pc:sldMk cId="486847590" sldId="257"/>
            <ac:spMk id="3" creationId="{91564849-A766-4B07-9EC6-F871BF95DB90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3" creationId="{B7B54865-0417-4422-B63B-3E74C04CD741}"/>
          </ac:spMkLst>
        </pc:spChg>
        <pc:spChg chg="add">
          <ac:chgData name="Sarah Burney" userId="11b09efd01d8afd9" providerId="LiveId" clId="{60648E44-7D4F-4D89-8FE6-F39F9CA50ECB}" dt="2021-07-23T17:07:49.032" v="158" actId="26606"/>
          <ac:spMkLst>
            <pc:docMk/>
            <pc:sldMk cId="486847590" sldId="257"/>
            <ac:spMk id="75" creationId="{4815D795-EBA0-4245-89F8-B459481683FB}"/>
          </ac:spMkLst>
        </pc:spChg>
        <pc:picChg chg="add mod ord">
          <ac:chgData name="Sarah Burney" userId="11b09efd01d8afd9" providerId="LiveId" clId="{60648E44-7D4F-4D89-8FE6-F39F9CA50ECB}" dt="2021-07-23T17:07:58.820" v="159" actId="18131"/>
          <ac:picMkLst>
            <pc:docMk/>
            <pc:sldMk cId="486847590" sldId="257"/>
            <ac:picMk id="1026" creationId="{8CED3D0A-436C-4B77-B1D3-AD66C12373CB}"/>
          </ac:picMkLst>
        </pc:picChg>
      </pc:sldChg>
      <pc:sldChg chg="addSp modSp mod setBg setClrOvrMap">
        <pc:chgData name="Sarah Burney" userId="11b09efd01d8afd9" providerId="LiveId" clId="{60648E44-7D4F-4D89-8FE6-F39F9CA50ECB}" dt="2021-07-24T06:30:59.914" v="2834" actId="403"/>
        <pc:sldMkLst>
          <pc:docMk/>
          <pc:sldMk cId="1183380013" sldId="258"/>
        </pc:sldMkLst>
        <pc:spChg chg="mo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2" creationId="{81618536-EDE3-4DD9-9980-1B26C283AE36}"/>
          </ac:spMkLst>
        </pc:spChg>
        <pc:spChg chg="mod">
          <ac:chgData name="Sarah Burney" userId="11b09efd01d8afd9" providerId="LiveId" clId="{60648E44-7D4F-4D89-8FE6-F39F9CA50ECB}" dt="2021-07-24T06:30:59.914" v="2834" actId="403"/>
          <ac:spMkLst>
            <pc:docMk/>
            <pc:sldMk cId="1183380013" sldId="258"/>
            <ac:spMk id="3" creationId="{813E920B-98CC-41C0-B09B-E38B753CC94B}"/>
          </ac:spMkLst>
        </pc:spChg>
        <pc:spChg chg="ad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3T17:11:37.339" v="378" actId="26606"/>
          <ac:spMkLst>
            <pc:docMk/>
            <pc:sldMk cId="1183380013" sldId="258"/>
            <ac:spMk id="73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3T17:11:37.339" v="378" actId="26606"/>
          <ac:picMkLst>
            <pc:docMk/>
            <pc:sldMk cId="1183380013" sldId="258"/>
            <ac:picMk id="2050" creationId="{05969B07-5989-4DFD-B963-28A2D87942C9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9:04:45.180" v="2915" actId="20577"/>
        <pc:sldMkLst>
          <pc:docMk/>
          <pc:sldMk cId="1769364053" sldId="259"/>
        </pc:sldMkLst>
        <pc:spChg chg="mo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2" creationId="{CA341EE7-D44A-4D80-97B0-99558621BB30}"/>
          </ac:spMkLst>
        </pc:spChg>
        <pc:spChg chg="mod ord">
          <ac:chgData name="Sarah Burney" userId="11b09efd01d8afd9" providerId="LiveId" clId="{60648E44-7D4F-4D89-8FE6-F39F9CA50ECB}" dt="2021-07-24T09:04:45.180" v="2915" actId="20577"/>
          <ac:spMkLst>
            <pc:docMk/>
            <pc:sldMk cId="1769364053" sldId="259"/>
            <ac:spMk id="3" creationId="{008BE8F5-8F6D-4F73-B343-F5B0717DB254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9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11" creationId="{B7B54865-0417-4422-B63B-3E74C04CD741}"/>
          </ac:spMkLst>
        </pc:spChg>
        <pc:spChg chg="add del">
          <ac:chgData name="Sarah Burney" userId="11b09efd01d8afd9" providerId="LiveId" clId="{60648E44-7D4F-4D89-8FE6-F39F9CA50ECB}" dt="2021-07-23T17:13:39.959" v="518" actId="26606"/>
          <ac:spMkLst>
            <pc:docMk/>
            <pc:sldMk cId="1769364053" sldId="259"/>
            <ac:spMk id="13" creationId="{4815D795-EBA0-4245-89F8-B459481683FB}"/>
          </ac:spMkLst>
        </pc:spChg>
        <pc:spChg chg="ad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4:41.888" v="2245" actId="26606"/>
          <ac:spMkLst>
            <pc:docMk/>
            <pc:sldMk cId="1769364053" sldId="259"/>
            <ac:spMk id="73" creationId="{27248369-464E-49D1-91FC-BC34A50A66D2}"/>
          </ac:spMkLst>
        </pc:spChg>
        <pc:picChg chg="add del">
          <ac:chgData name="Sarah Burney" userId="11b09efd01d8afd9" providerId="LiveId" clId="{60648E44-7D4F-4D89-8FE6-F39F9CA50ECB}" dt="2021-07-23T17:13:39.959" v="518" actId="26606"/>
          <ac:picMkLst>
            <pc:docMk/>
            <pc:sldMk cId="1769364053" sldId="259"/>
            <ac:picMk id="5" creationId="{E3B79F36-88F7-49A1-B534-094156FD9D91}"/>
          </ac:picMkLst>
        </pc:picChg>
        <pc:picChg chg="add mod">
          <ac:chgData name="Sarah Burney" userId="11b09efd01d8afd9" providerId="LiveId" clId="{60648E44-7D4F-4D89-8FE6-F39F9CA50ECB}" dt="2021-07-24T06:14:41.888" v="2245" actId="26606"/>
          <ac:picMkLst>
            <pc:docMk/>
            <pc:sldMk cId="1769364053" sldId="259"/>
            <ac:picMk id="6146" creationId="{CD7DF281-79DA-416A-93EB-B1D36D16691B}"/>
          </ac:picMkLst>
        </pc:picChg>
      </pc:sldChg>
      <pc:sldChg chg="addSp modSp mod ord setBg setClrOvrMap">
        <pc:chgData name="Sarah Burney" userId="11b09efd01d8afd9" providerId="LiveId" clId="{60648E44-7D4F-4D89-8FE6-F39F9CA50ECB}" dt="2021-07-24T09:05:37.221" v="2927" actId="20577"/>
        <pc:sldMkLst>
          <pc:docMk/>
          <pc:sldMk cId="1057799445" sldId="260"/>
        </pc:sldMkLst>
        <pc:spChg chg="mod">
          <ac:chgData name="Sarah Burney" userId="11b09efd01d8afd9" providerId="LiveId" clId="{60648E44-7D4F-4D89-8FE6-F39F9CA50ECB}" dt="2021-07-24T07:47:24.641" v="2881" actId="20577"/>
          <ac:spMkLst>
            <pc:docMk/>
            <pc:sldMk cId="1057799445" sldId="260"/>
            <ac:spMk id="2" creationId="{2D8A37DE-15AD-46C5-A526-217556EE5C62}"/>
          </ac:spMkLst>
        </pc:spChg>
        <pc:spChg chg="mod ord">
          <ac:chgData name="Sarah Burney" userId="11b09efd01d8afd9" providerId="LiveId" clId="{60648E44-7D4F-4D89-8FE6-F39F9CA50ECB}" dt="2021-07-24T09:05:37.221" v="2927" actId="20577"/>
          <ac:spMkLst>
            <pc:docMk/>
            <pc:sldMk cId="1057799445" sldId="260"/>
            <ac:spMk id="3" creationId="{6F01176A-1B89-4C27-82BE-71CFD12A666C}"/>
          </ac:spMkLst>
        </pc:spChg>
        <pc:spChg chg="add">
          <ac:chgData name="Sarah Burney" userId="11b09efd01d8afd9" providerId="LiveId" clId="{60648E44-7D4F-4D89-8FE6-F39F9CA50ECB}" dt="2021-07-24T06:16:56.799" v="2409" actId="26606"/>
          <ac:spMkLst>
            <pc:docMk/>
            <pc:sldMk cId="1057799445" sldId="260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6:56.799" v="2409" actId="26606"/>
          <ac:spMkLst>
            <pc:docMk/>
            <pc:sldMk cId="1057799445" sldId="260"/>
            <ac:spMk id="73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6:16:56.799" v="2409" actId="26606"/>
          <ac:picMkLst>
            <pc:docMk/>
            <pc:sldMk cId="1057799445" sldId="260"/>
            <ac:picMk id="7170" creationId="{369085E7-E5DF-4C21-A520-C3BAC1E64126}"/>
          </ac:picMkLst>
        </pc:picChg>
      </pc:sldChg>
      <pc:sldChg chg="addSp modSp mod setBg setClrOvrMap">
        <pc:chgData name="Sarah Burney" userId="11b09efd01d8afd9" providerId="LiveId" clId="{60648E44-7D4F-4D89-8FE6-F39F9CA50ECB}" dt="2021-07-24T09:05:08.692" v="2919" actId="20577"/>
        <pc:sldMkLst>
          <pc:docMk/>
          <pc:sldMk cId="3437726132" sldId="261"/>
        </pc:sldMkLst>
        <pc:spChg chg="mo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2" creationId="{A0291B8D-867C-4A5D-9304-1B1C0FC41AB2}"/>
          </ac:spMkLst>
        </pc:spChg>
        <pc:spChg chg="mod">
          <ac:chgData name="Sarah Burney" userId="11b09efd01d8afd9" providerId="LiveId" clId="{60648E44-7D4F-4D89-8FE6-F39F9CA50ECB}" dt="2021-07-24T09:05:08.692" v="2919" actId="20577"/>
          <ac:spMkLst>
            <pc:docMk/>
            <pc:sldMk cId="3437726132" sldId="261"/>
            <ac:spMk id="3" creationId="{096B1BE1-E4F5-436C-892E-AB77E69EDA7F}"/>
          </ac:spMkLst>
        </pc:spChg>
        <pc:spChg chg="ad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2:40.145" v="522" actId="26606"/>
          <ac:spMkLst>
            <pc:docMk/>
            <pc:sldMk cId="3437726132" sldId="261"/>
            <ac:spMk id="73" creationId="{558DA214-7FDA-4C9D-A7CF-9AD725E290E1}"/>
          </ac:spMkLst>
        </pc:spChg>
        <pc:picChg chg="add mod">
          <ac:chgData name="Sarah Burney" userId="11b09efd01d8afd9" providerId="LiveId" clId="{60648E44-7D4F-4D89-8FE6-F39F9CA50ECB}" dt="2021-07-24T05:42:40.145" v="522" actId="26606"/>
          <ac:picMkLst>
            <pc:docMk/>
            <pc:sldMk cId="3437726132" sldId="261"/>
            <ac:picMk id="3074" creationId="{4866243E-C2A1-4BF7-8B36-6B3BCCCFC3D5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7:48:02.364" v="2907" actId="20577"/>
        <pc:sldMkLst>
          <pc:docMk/>
          <pc:sldMk cId="1502343674" sldId="262"/>
        </pc:sldMkLst>
        <pc:spChg chg="mod">
          <ac:chgData name="Sarah Burney" userId="11b09efd01d8afd9" providerId="LiveId" clId="{60648E44-7D4F-4D89-8FE6-F39F9CA50ECB}" dt="2021-07-24T06:29:16.267" v="2801" actId="26606"/>
          <ac:spMkLst>
            <pc:docMk/>
            <pc:sldMk cId="1502343674" sldId="262"/>
            <ac:spMk id="2" creationId="{DDF3D0EB-09CF-4878-A0D9-C60441E63F47}"/>
          </ac:spMkLst>
        </pc:spChg>
        <pc:spChg chg="mod ord">
          <ac:chgData name="Sarah Burney" userId="11b09efd01d8afd9" providerId="LiveId" clId="{60648E44-7D4F-4D89-8FE6-F39F9CA50ECB}" dt="2021-07-24T07:48:02.364" v="2907" actId="20577"/>
          <ac:spMkLst>
            <pc:docMk/>
            <pc:sldMk cId="1502343674" sldId="262"/>
            <ac:spMk id="3" creationId="{25E4E7EB-7E95-49B5-9A49-8FB48573FB2A}"/>
          </ac:spMkLst>
        </pc:spChg>
        <pc:spChg chg="add del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1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3" creationId="{27248369-464E-49D1-91FC-BC34A50A66D2}"/>
          </ac:spMkLst>
        </pc:spChg>
        <pc:spChg chg="add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78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29:46.255" v="2820" actId="26606"/>
          <ac:spMkLst>
            <pc:docMk/>
            <pc:sldMk cId="1502343674" sldId="262"/>
            <ac:spMk id="80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6:29:46.255" v="2820" actId="26606"/>
          <ac:picMkLst>
            <pc:docMk/>
            <pc:sldMk cId="1502343674" sldId="262"/>
            <ac:picMk id="4" creationId="{8D923847-B890-49E7-B85B-2F1CCE72A442}"/>
          </ac:picMkLst>
        </pc:picChg>
        <pc:picChg chg="add del mod">
          <ac:chgData name="Sarah Burney" userId="11b09efd01d8afd9" providerId="LiveId" clId="{60648E44-7D4F-4D89-8FE6-F39F9CA50ECB}" dt="2021-07-24T06:29:40.868" v="2818" actId="478"/>
          <ac:picMkLst>
            <pc:docMk/>
            <pc:sldMk cId="1502343674" sldId="262"/>
            <ac:picMk id="8194" creationId="{91959E8F-1220-471C-BDC8-80DB56BA7FDA}"/>
          </ac:picMkLst>
        </pc:picChg>
      </pc:sldChg>
      <pc:sldChg chg="addSp modSp mod setBg">
        <pc:chgData name="Sarah Burney" userId="11b09efd01d8afd9" providerId="LiveId" clId="{60648E44-7D4F-4D89-8FE6-F39F9CA50ECB}" dt="2021-07-24T06:11:38.077" v="2191" actId="403"/>
        <pc:sldMkLst>
          <pc:docMk/>
          <pc:sldMk cId="2170334391" sldId="263"/>
        </pc:sldMkLst>
        <pc:spChg chg="mo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2" creationId="{38BF2BA9-992F-4C2A-9E6E-0B70B9C11CAE}"/>
          </ac:spMkLst>
        </pc:spChg>
        <pc:spChg chg="mod ord">
          <ac:chgData name="Sarah Burney" userId="11b09efd01d8afd9" providerId="LiveId" clId="{60648E44-7D4F-4D89-8FE6-F39F9CA50ECB}" dt="2021-07-24T06:11:38.077" v="2191" actId="403"/>
          <ac:spMkLst>
            <pc:docMk/>
            <pc:sldMk cId="2170334391" sldId="263"/>
            <ac:spMk id="3" creationId="{BA2CD8BD-C702-4E2D-900F-195371C075A3}"/>
          </ac:spMkLst>
        </pc:spChg>
        <pc:spChg chg="ad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11:08.395" v="2180" actId="26606"/>
          <ac:spMkLst>
            <pc:docMk/>
            <pc:sldMk cId="2170334391" sldId="263"/>
            <ac:spMk id="73" creationId="{725EFA61-F0F8-4F4A-B750-81EE924F1D78}"/>
          </ac:spMkLst>
        </pc:spChg>
        <pc:picChg chg="add mod">
          <ac:chgData name="Sarah Burney" userId="11b09efd01d8afd9" providerId="LiveId" clId="{60648E44-7D4F-4D89-8FE6-F39F9CA50ECB}" dt="2021-07-24T06:11:08.395" v="2180" actId="26606"/>
          <ac:picMkLst>
            <pc:docMk/>
            <pc:sldMk cId="2170334391" sldId="263"/>
            <ac:picMk id="5122" creationId="{9457D6F8-6D0E-42B2-8E2F-245A2803C04C}"/>
          </ac:picMkLst>
        </pc:picChg>
      </pc:sldChg>
      <pc:sldChg chg="addSp delSp modSp mod setBg setClrOvrMap">
        <pc:chgData name="Sarah Burney" userId="11b09efd01d8afd9" providerId="LiveId" clId="{60648E44-7D4F-4D89-8FE6-F39F9CA50ECB}" dt="2021-07-24T06:31:59.330" v="2874" actId="20577"/>
        <pc:sldMkLst>
          <pc:docMk/>
          <pc:sldMk cId="806378532" sldId="264"/>
        </pc:sldMkLst>
        <pc:spChg chg="mod">
          <ac:chgData name="Sarah Burney" userId="11b09efd01d8afd9" providerId="LiveId" clId="{60648E44-7D4F-4D89-8FE6-F39F9CA50ECB}" dt="2021-07-24T05:59:31.366" v="1393" actId="26606"/>
          <ac:spMkLst>
            <pc:docMk/>
            <pc:sldMk cId="806378532" sldId="264"/>
            <ac:spMk id="2" creationId="{7026E4FF-2600-414C-8DFA-3704122F2B8D}"/>
          </ac:spMkLst>
        </pc:spChg>
        <pc:spChg chg="mod">
          <ac:chgData name="Sarah Burney" userId="11b09efd01d8afd9" providerId="LiveId" clId="{60648E44-7D4F-4D89-8FE6-F39F9CA50ECB}" dt="2021-07-24T06:31:59.330" v="2874" actId="20577"/>
          <ac:spMkLst>
            <pc:docMk/>
            <pc:sldMk cId="806378532" sldId="264"/>
            <ac:spMk id="3" creationId="{7ACD9F5E-9386-49DD-8170-27C3767E3D1C}"/>
          </ac:spMkLst>
        </pc:spChg>
        <pc:spChg chg="add del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9" creationId="{EB6D1D7F-141C-4D8E-BFBA-D95B68E16385}"/>
          </ac:spMkLst>
        </pc:spChg>
        <pc:spChg chg="add del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1" creationId="{27248369-464E-49D1-91FC-BC34A50A66D2}"/>
          </ac:spMkLst>
        </pc:spChg>
        <pc:spChg chg="add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6" creationId="{EB6D1D7F-141C-4D8E-BFBA-D95B68E16385}"/>
          </ac:spMkLst>
        </pc:spChg>
        <pc:spChg chg="add">
          <ac:chgData name="Sarah Burney" userId="11b09efd01d8afd9" providerId="LiveId" clId="{60648E44-7D4F-4D89-8FE6-F39F9CA50ECB}" dt="2021-07-24T06:01:13.990" v="1434" actId="26606"/>
          <ac:spMkLst>
            <pc:docMk/>
            <pc:sldMk cId="806378532" sldId="264"/>
            <ac:spMk id="18" creationId="{245B42B6-26F8-4E25-839B-FB38F13BEFFC}"/>
          </ac:spMkLst>
        </pc:spChg>
        <pc:picChg chg="add mod">
          <ac:chgData name="Sarah Burney" userId="11b09efd01d8afd9" providerId="LiveId" clId="{60648E44-7D4F-4D89-8FE6-F39F9CA50ECB}" dt="2021-07-24T06:01:13.990" v="1434" actId="26606"/>
          <ac:picMkLst>
            <pc:docMk/>
            <pc:sldMk cId="806378532" sldId="264"/>
            <ac:picMk id="4" creationId="{818826B0-DA2F-428A-AE27-404C91D5E955}"/>
          </ac:picMkLst>
        </pc:picChg>
      </pc:sldChg>
      <pc:sldChg chg="addSp modSp mod setBg setClrOvrMap">
        <pc:chgData name="Sarah Burney" userId="11b09efd01d8afd9" providerId="LiveId" clId="{60648E44-7D4F-4D89-8FE6-F39F9CA50ECB}" dt="2021-07-24T05:48:57.140" v="946" actId="27636"/>
        <pc:sldMkLst>
          <pc:docMk/>
          <pc:sldMk cId="1017546686" sldId="265"/>
        </pc:sldMkLst>
        <pc:spChg chg="mo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2" creationId="{8248D028-F2F6-422D-AB8C-BB8FDD99F16E}"/>
          </ac:spMkLst>
        </pc:spChg>
        <pc:spChg chg="mod">
          <ac:chgData name="Sarah Burney" userId="11b09efd01d8afd9" providerId="LiveId" clId="{60648E44-7D4F-4D89-8FE6-F39F9CA50ECB}" dt="2021-07-24T05:48:57.140" v="946" actId="27636"/>
          <ac:spMkLst>
            <pc:docMk/>
            <pc:sldMk cId="1017546686" sldId="265"/>
            <ac:spMk id="3" creationId="{D290AE0F-0674-4ABB-A6CD-3E3678531E09}"/>
          </ac:spMkLst>
        </pc:spChg>
        <pc:spChg chg="ad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9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7:51.810" v="776" actId="26606"/>
          <ac:spMkLst>
            <pc:docMk/>
            <pc:sldMk cId="1017546686" sldId="265"/>
            <ac:spMk id="11" creationId="{27248369-464E-49D1-91FC-BC34A50A66D2}"/>
          </ac:spMkLst>
        </pc:spChg>
        <pc:picChg chg="add mod">
          <ac:chgData name="Sarah Burney" userId="11b09efd01d8afd9" providerId="LiveId" clId="{60648E44-7D4F-4D89-8FE6-F39F9CA50ECB}" dt="2021-07-24T05:47:51.810" v="776" actId="26606"/>
          <ac:picMkLst>
            <pc:docMk/>
            <pc:sldMk cId="1017546686" sldId="265"/>
            <ac:picMk id="4" creationId="{565FBF3D-0927-48E0-B250-3F40404A695A}"/>
          </ac:picMkLst>
        </pc:picChg>
      </pc:sldChg>
      <pc:sldChg chg="addSp modSp mod setBg">
        <pc:chgData name="Sarah Burney" userId="11b09efd01d8afd9" providerId="LiveId" clId="{60648E44-7D4F-4D89-8FE6-F39F9CA50ECB}" dt="2021-07-24T05:44:42.951" v="602" actId="27636"/>
        <pc:sldMkLst>
          <pc:docMk/>
          <pc:sldMk cId="3122748197" sldId="266"/>
        </pc:sldMkLst>
        <pc:spChg chg="mo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2" creationId="{0138CEBD-D7BF-40B7-829D-38C70A51F8A4}"/>
          </ac:spMkLst>
        </pc:spChg>
        <pc:spChg chg="mod">
          <ac:chgData name="Sarah Burney" userId="11b09efd01d8afd9" providerId="LiveId" clId="{60648E44-7D4F-4D89-8FE6-F39F9CA50ECB}" dt="2021-07-24T05:44:42.951" v="602" actId="27636"/>
          <ac:spMkLst>
            <pc:docMk/>
            <pc:sldMk cId="3122748197" sldId="266"/>
            <ac:spMk id="3" creationId="{2C7F2807-E243-4F83-81D6-BDAB8265781C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1" creationId="{EB6D1D7F-141C-4D8E-BFBA-D95B68E16385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3" creationId="{B7B54865-0417-4422-B63B-3E74C04CD741}"/>
          </ac:spMkLst>
        </pc:spChg>
        <pc:spChg chg="add">
          <ac:chgData name="Sarah Burney" userId="11b09efd01d8afd9" providerId="LiveId" clId="{60648E44-7D4F-4D89-8FE6-F39F9CA50ECB}" dt="2021-07-24T05:44:26.120" v="597" actId="26606"/>
          <ac:spMkLst>
            <pc:docMk/>
            <pc:sldMk cId="3122748197" sldId="266"/>
            <ac:spMk id="75" creationId="{4815D795-EBA0-4245-89F8-B459481683FB}"/>
          </ac:spMkLst>
        </pc:spChg>
        <pc:picChg chg="add mod ord">
          <ac:chgData name="Sarah Burney" userId="11b09efd01d8afd9" providerId="LiveId" clId="{60648E44-7D4F-4D89-8FE6-F39F9CA50ECB}" dt="2021-07-24T05:44:26.120" v="597" actId="26606"/>
          <ac:picMkLst>
            <pc:docMk/>
            <pc:sldMk cId="3122748197" sldId="266"/>
            <ac:picMk id="4098" creationId="{0048C706-3F6C-471E-9532-3B3EF5840255}"/>
          </ac:picMkLst>
        </pc:picChg>
      </pc:sldChg>
    </pc:docChg>
  </pc:docChgLst>
  <pc:docChgLst>
    <pc:chgData name="Sarah Burney" userId="3ff1fe9c-ec4d-4417-af83-dbc6e1aa8c41" providerId="ADAL" clId="{66C4B9F4-7E7B-4636-8456-4F20E3A65E7F}"/>
    <pc:docChg chg="modSld sldOrd">
      <pc:chgData name="Sarah Burney" userId="3ff1fe9c-ec4d-4417-af83-dbc6e1aa8c41" providerId="ADAL" clId="{66C4B9F4-7E7B-4636-8456-4F20E3A65E7F}" dt="2021-09-02T00:36:38.983" v="1"/>
      <pc:docMkLst>
        <pc:docMk/>
      </pc:docMkLst>
      <pc:sldChg chg="ord">
        <pc:chgData name="Sarah Burney" userId="3ff1fe9c-ec4d-4417-af83-dbc6e1aa8c41" providerId="ADAL" clId="{66C4B9F4-7E7B-4636-8456-4F20E3A65E7F}" dt="2021-09-02T00:36:38.983" v="1"/>
        <pc:sldMkLst>
          <pc:docMk/>
          <pc:sldMk cId="591759312" sldId="256"/>
        </pc:sldMkLst>
      </pc:sldChg>
    </pc:docChg>
  </pc:docChgLst>
  <pc:docChgLst>
    <pc:chgData name="Sarah Burney" userId="3ff1fe9c-ec4d-4417-af83-dbc6e1aa8c41" providerId="ADAL" clId="{74869EB2-7193-4EAF-B5AD-94F9E76C2CF8}"/>
    <pc:docChg chg="custSel modSld">
      <pc:chgData name="Sarah Burney" userId="3ff1fe9c-ec4d-4417-af83-dbc6e1aa8c41" providerId="ADAL" clId="{74869EB2-7193-4EAF-B5AD-94F9E76C2CF8}" dt="2022-05-29T12:44:26.237" v="336" actId="12"/>
      <pc:docMkLst>
        <pc:docMk/>
      </pc:docMkLst>
      <pc:sldChg chg="modSp mod">
        <pc:chgData name="Sarah Burney" userId="3ff1fe9c-ec4d-4417-af83-dbc6e1aa8c41" providerId="ADAL" clId="{74869EB2-7193-4EAF-B5AD-94F9E76C2CF8}" dt="2022-05-29T12:38:51.813" v="40" actId="12"/>
        <pc:sldMkLst>
          <pc:docMk/>
          <pc:sldMk cId="486847590" sldId="257"/>
        </pc:sldMkLst>
        <pc:spChg chg="mod">
          <ac:chgData name="Sarah Burney" userId="3ff1fe9c-ec4d-4417-af83-dbc6e1aa8c41" providerId="ADAL" clId="{74869EB2-7193-4EAF-B5AD-94F9E76C2CF8}" dt="2022-05-29T12:38:51.813" v="40" actId="12"/>
          <ac:spMkLst>
            <pc:docMk/>
            <pc:sldMk cId="486847590" sldId="257"/>
            <ac:spMk id="3" creationId="{91564849-A766-4B07-9EC6-F871BF95DB90}"/>
          </ac:spMkLst>
        </pc:spChg>
      </pc:sldChg>
      <pc:sldChg chg="modSp mod">
        <pc:chgData name="Sarah Burney" userId="3ff1fe9c-ec4d-4417-af83-dbc6e1aa8c41" providerId="ADAL" clId="{74869EB2-7193-4EAF-B5AD-94F9E76C2CF8}" dt="2022-05-29T12:38:47.949" v="39" actId="12"/>
        <pc:sldMkLst>
          <pc:docMk/>
          <pc:sldMk cId="1183380013" sldId="258"/>
        </pc:sldMkLst>
        <pc:spChg chg="mod">
          <ac:chgData name="Sarah Burney" userId="3ff1fe9c-ec4d-4417-af83-dbc6e1aa8c41" providerId="ADAL" clId="{74869EB2-7193-4EAF-B5AD-94F9E76C2CF8}" dt="2022-05-29T12:38:47.949" v="39" actId="12"/>
          <ac:spMkLst>
            <pc:docMk/>
            <pc:sldMk cId="1183380013" sldId="258"/>
            <ac:spMk id="3" creationId="{813E920B-98CC-41C0-B09B-E38B753CC94B}"/>
          </ac:spMkLst>
        </pc:spChg>
      </pc:sldChg>
      <pc:sldChg chg="modSp mod">
        <pc:chgData name="Sarah Burney" userId="3ff1fe9c-ec4d-4417-af83-dbc6e1aa8c41" providerId="ADAL" clId="{74869EB2-7193-4EAF-B5AD-94F9E76C2CF8}" dt="2022-05-29T12:39:44.908" v="95" actId="12"/>
        <pc:sldMkLst>
          <pc:docMk/>
          <pc:sldMk cId="1769364053" sldId="259"/>
        </pc:sldMkLst>
        <pc:spChg chg="mod">
          <ac:chgData name="Sarah Burney" userId="3ff1fe9c-ec4d-4417-af83-dbc6e1aa8c41" providerId="ADAL" clId="{74869EB2-7193-4EAF-B5AD-94F9E76C2CF8}" dt="2022-05-29T12:39:11.284" v="63" actId="20577"/>
          <ac:spMkLst>
            <pc:docMk/>
            <pc:sldMk cId="1769364053" sldId="259"/>
            <ac:spMk id="2" creationId="{CA341EE7-D44A-4D80-97B0-99558621BB30}"/>
          </ac:spMkLst>
        </pc:spChg>
        <pc:spChg chg="mod">
          <ac:chgData name="Sarah Burney" userId="3ff1fe9c-ec4d-4417-af83-dbc6e1aa8c41" providerId="ADAL" clId="{74869EB2-7193-4EAF-B5AD-94F9E76C2CF8}" dt="2022-05-29T12:39:44.908" v="95" actId="12"/>
          <ac:spMkLst>
            <pc:docMk/>
            <pc:sldMk cId="1769364053" sldId="259"/>
            <ac:spMk id="3" creationId="{008BE8F5-8F6D-4F73-B343-F5B0717DB254}"/>
          </ac:spMkLst>
        </pc:spChg>
      </pc:sldChg>
      <pc:sldChg chg="modSp mod">
        <pc:chgData name="Sarah Burney" userId="3ff1fe9c-ec4d-4417-af83-dbc6e1aa8c41" providerId="ADAL" clId="{74869EB2-7193-4EAF-B5AD-94F9E76C2CF8}" dt="2022-05-29T12:42:41.235" v="299" actId="20577"/>
        <pc:sldMkLst>
          <pc:docMk/>
          <pc:sldMk cId="1057799445" sldId="260"/>
        </pc:sldMkLst>
        <pc:spChg chg="mod">
          <ac:chgData name="Sarah Burney" userId="3ff1fe9c-ec4d-4417-af83-dbc6e1aa8c41" providerId="ADAL" clId="{74869EB2-7193-4EAF-B5AD-94F9E76C2CF8}" dt="2022-05-29T12:40:31.479" v="139" actId="20577"/>
          <ac:spMkLst>
            <pc:docMk/>
            <pc:sldMk cId="1057799445" sldId="260"/>
            <ac:spMk id="2" creationId="{2D8A37DE-15AD-46C5-A526-217556EE5C62}"/>
          </ac:spMkLst>
        </pc:spChg>
        <pc:spChg chg="mod">
          <ac:chgData name="Sarah Burney" userId="3ff1fe9c-ec4d-4417-af83-dbc6e1aa8c41" providerId="ADAL" clId="{74869EB2-7193-4EAF-B5AD-94F9E76C2CF8}" dt="2022-05-29T12:42:41.235" v="299" actId="20577"/>
          <ac:spMkLst>
            <pc:docMk/>
            <pc:sldMk cId="1057799445" sldId="260"/>
            <ac:spMk id="3" creationId="{6F01176A-1B89-4C27-82BE-71CFD12A666C}"/>
          </ac:spMkLst>
        </pc:spChg>
      </pc:sldChg>
      <pc:sldChg chg="modSp mod">
        <pc:chgData name="Sarah Burney" userId="3ff1fe9c-ec4d-4417-af83-dbc6e1aa8c41" providerId="ADAL" clId="{74869EB2-7193-4EAF-B5AD-94F9E76C2CF8}" dt="2022-05-29T12:42:48.572" v="300"/>
        <pc:sldMkLst>
          <pc:docMk/>
          <pc:sldMk cId="3437726132" sldId="261"/>
        </pc:sldMkLst>
        <pc:spChg chg="mod">
          <ac:chgData name="Sarah Burney" userId="3ff1fe9c-ec4d-4417-af83-dbc6e1aa8c41" providerId="ADAL" clId="{74869EB2-7193-4EAF-B5AD-94F9E76C2CF8}" dt="2022-05-29T12:39:50.738" v="96" actId="20577"/>
          <ac:spMkLst>
            <pc:docMk/>
            <pc:sldMk cId="3437726132" sldId="261"/>
            <ac:spMk id="2" creationId="{A0291B8D-867C-4A5D-9304-1B1C0FC41AB2}"/>
          </ac:spMkLst>
        </pc:spChg>
        <pc:spChg chg="mod">
          <ac:chgData name="Sarah Burney" userId="3ff1fe9c-ec4d-4417-af83-dbc6e1aa8c41" providerId="ADAL" clId="{74869EB2-7193-4EAF-B5AD-94F9E76C2CF8}" dt="2022-05-29T12:42:48.572" v="300"/>
          <ac:spMkLst>
            <pc:docMk/>
            <pc:sldMk cId="3437726132" sldId="261"/>
            <ac:spMk id="3" creationId="{096B1BE1-E4F5-436C-892E-AB77E69EDA7F}"/>
          </ac:spMkLst>
        </pc:spChg>
      </pc:sldChg>
      <pc:sldChg chg="modSp mod">
        <pc:chgData name="Sarah Burney" userId="3ff1fe9c-ec4d-4417-af83-dbc6e1aa8c41" providerId="ADAL" clId="{74869EB2-7193-4EAF-B5AD-94F9E76C2CF8}" dt="2022-05-29T12:43:26.001" v="308" actId="114"/>
        <pc:sldMkLst>
          <pc:docMk/>
          <pc:sldMk cId="1502343674" sldId="262"/>
        </pc:sldMkLst>
        <pc:spChg chg="mod">
          <ac:chgData name="Sarah Burney" userId="3ff1fe9c-ec4d-4417-af83-dbc6e1aa8c41" providerId="ADAL" clId="{74869EB2-7193-4EAF-B5AD-94F9E76C2CF8}" dt="2022-05-29T12:43:26.001" v="308" actId="114"/>
          <ac:spMkLst>
            <pc:docMk/>
            <pc:sldMk cId="1502343674" sldId="262"/>
            <ac:spMk id="3" creationId="{25E4E7EB-7E95-49B5-9A49-8FB48573FB2A}"/>
          </ac:spMkLst>
        </pc:spChg>
      </pc:sldChg>
      <pc:sldChg chg="modSp mod">
        <pc:chgData name="Sarah Burney" userId="3ff1fe9c-ec4d-4417-af83-dbc6e1aa8c41" providerId="ADAL" clId="{74869EB2-7193-4EAF-B5AD-94F9E76C2CF8}" dt="2022-05-29T12:43:43.792" v="314" actId="27636"/>
        <pc:sldMkLst>
          <pc:docMk/>
          <pc:sldMk cId="2170334391" sldId="263"/>
        </pc:sldMkLst>
        <pc:spChg chg="mod">
          <ac:chgData name="Sarah Burney" userId="3ff1fe9c-ec4d-4417-af83-dbc6e1aa8c41" providerId="ADAL" clId="{74869EB2-7193-4EAF-B5AD-94F9E76C2CF8}" dt="2022-05-29T12:43:43.792" v="314" actId="27636"/>
          <ac:spMkLst>
            <pc:docMk/>
            <pc:sldMk cId="2170334391" sldId="263"/>
            <ac:spMk id="3" creationId="{BA2CD8BD-C702-4E2D-900F-195371C075A3}"/>
          </ac:spMkLst>
        </pc:spChg>
      </pc:sldChg>
      <pc:sldChg chg="modSp mod">
        <pc:chgData name="Sarah Burney" userId="3ff1fe9c-ec4d-4417-af83-dbc6e1aa8c41" providerId="ADAL" clId="{74869EB2-7193-4EAF-B5AD-94F9E76C2CF8}" dt="2022-05-29T12:43:58.285" v="321" actId="12"/>
        <pc:sldMkLst>
          <pc:docMk/>
          <pc:sldMk cId="806378532" sldId="264"/>
        </pc:sldMkLst>
        <pc:spChg chg="mod">
          <ac:chgData name="Sarah Burney" userId="3ff1fe9c-ec4d-4417-af83-dbc6e1aa8c41" providerId="ADAL" clId="{74869EB2-7193-4EAF-B5AD-94F9E76C2CF8}" dt="2022-05-29T12:43:58.285" v="321" actId="12"/>
          <ac:spMkLst>
            <pc:docMk/>
            <pc:sldMk cId="806378532" sldId="264"/>
            <ac:spMk id="3" creationId="{7ACD9F5E-9386-49DD-8170-27C3767E3D1C}"/>
          </ac:spMkLst>
        </pc:spChg>
      </pc:sldChg>
      <pc:sldChg chg="modSp mod">
        <pc:chgData name="Sarah Burney" userId="3ff1fe9c-ec4d-4417-af83-dbc6e1aa8c41" providerId="ADAL" clId="{74869EB2-7193-4EAF-B5AD-94F9E76C2CF8}" dt="2022-05-29T12:44:11.044" v="328" actId="12"/>
        <pc:sldMkLst>
          <pc:docMk/>
          <pc:sldMk cId="1017546686" sldId="265"/>
        </pc:sldMkLst>
        <pc:spChg chg="mod">
          <ac:chgData name="Sarah Burney" userId="3ff1fe9c-ec4d-4417-af83-dbc6e1aa8c41" providerId="ADAL" clId="{74869EB2-7193-4EAF-B5AD-94F9E76C2CF8}" dt="2022-05-29T12:44:11.044" v="328" actId="12"/>
          <ac:spMkLst>
            <pc:docMk/>
            <pc:sldMk cId="1017546686" sldId="265"/>
            <ac:spMk id="3" creationId="{D290AE0F-0674-4ABB-A6CD-3E3678531E09}"/>
          </ac:spMkLst>
        </pc:spChg>
      </pc:sldChg>
      <pc:sldChg chg="modSp mod">
        <pc:chgData name="Sarah Burney" userId="3ff1fe9c-ec4d-4417-af83-dbc6e1aa8c41" providerId="ADAL" clId="{74869EB2-7193-4EAF-B5AD-94F9E76C2CF8}" dt="2022-05-29T12:44:26.237" v="336" actId="12"/>
        <pc:sldMkLst>
          <pc:docMk/>
          <pc:sldMk cId="3122748197" sldId="266"/>
        </pc:sldMkLst>
        <pc:spChg chg="mod">
          <ac:chgData name="Sarah Burney" userId="3ff1fe9c-ec4d-4417-af83-dbc6e1aa8c41" providerId="ADAL" clId="{74869EB2-7193-4EAF-B5AD-94F9E76C2CF8}" dt="2022-05-29T12:44:26.237" v="336" actId="12"/>
          <ac:spMkLst>
            <pc:docMk/>
            <pc:sldMk cId="3122748197" sldId="266"/>
            <ac:spMk id="3" creationId="{2C7F2807-E243-4F83-81D6-BDAB826578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06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3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8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95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D829E-E7F0-4A45-8B7C-6096F4EEB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39763"/>
            <a:ext cx="6021207" cy="322738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AU" dirty="0"/>
              <a:t>Year 8 English: Vocab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C2B3E-04FE-439E-A7C9-ADD3C394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/>
          </a:bodyPr>
          <a:lstStyle/>
          <a:p>
            <a:pPr algn="l"/>
            <a:r>
              <a:rPr lang="en-AU" dirty="0"/>
              <a:t>Term 3, Week 6</a:t>
            </a:r>
          </a:p>
        </p:txBody>
      </p:sp>
      <p:pic>
        <p:nvPicPr>
          <p:cNvPr id="4" name="Picture 3" descr="Stones balancing on a wood">
            <a:extLst>
              <a:ext uri="{FF2B5EF4-FFF2-40B4-BE49-F238E27FC236}">
                <a16:creationId xmlns:a16="http://schemas.microsoft.com/office/drawing/2014/main" id="{8C7812D0-1B0D-4A43-9957-74E2E4E1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1" r="20312" b="-1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5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8D028-F2F6-422D-AB8C-BB8FDD99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savour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AE0F-0674-4ABB-A6CD-3E367853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625"/>
            <a:ext cx="6214533" cy="3317875"/>
          </a:xfrm>
        </p:spPr>
        <p:txBody>
          <a:bodyPr anchor="ctr">
            <a:normAutofit fontScale="92500" lnSpcReduction="20000"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endParaRPr lang="en-GB" b="1" dirty="0"/>
          </a:p>
          <a:p>
            <a:r>
              <a:rPr lang="en-GB" b="1" dirty="0"/>
              <a:t>Meaning: </a:t>
            </a:r>
            <a:r>
              <a:rPr lang="en-GB" dirty="0"/>
              <a:t>to taste or experience something slowly and thoroughly in order to enjoy it as much as possible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The spaghetti was so delicious that</a:t>
            </a:r>
            <a:r>
              <a:rPr lang="en-GB" b="1" i="1" dirty="0"/>
              <a:t> </a:t>
            </a:r>
            <a:r>
              <a:rPr lang="en-GB" i="1" dirty="0"/>
              <a:t>Lachlan wanted to </a:t>
            </a:r>
            <a:r>
              <a:rPr lang="en-GB" i="1" u="sng" dirty="0"/>
              <a:t>savour</a:t>
            </a:r>
            <a:r>
              <a:rPr lang="en-GB" i="1" dirty="0"/>
              <a:t> every bite.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FBF3D-0927-48E0-B250-3F40404A6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" r="32145" b="-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Persistence of Memory and Salvador Dalí&amp;#39;s Contribution to Surrealism">
            <a:extLst>
              <a:ext uri="{FF2B5EF4-FFF2-40B4-BE49-F238E27FC236}">
                <a16:creationId xmlns:a16="http://schemas.microsoft.com/office/drawing/2014/main" id="{0048C706-3F6C-471E-9532-3B3EF5840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r="-1" b="794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8CEBD-D7BF-40B7-829D-38C70A51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n-AU" dirty="0"/>
              <a:t>enigma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2807-E243-4F83-81D6-BDAB8265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1000"/>
              </a:lnSpc>
            </a:pPr>
            <a:r>
              <a:rPr lang="en-GB" sz="2800" b="1" dirty="0"/>
              <a:t>Part of Speech: </a:t>
            </a:r>
            <a:r>
              <a:rPr lang="en-GB" sz="2800" dirty="0"/>
              <a:t>noun</a:t>
            </a:r>
          </a:p>
          <a:p>
            <a:pPr>
              <a:lnSpc>
                <a:spcPct val="91000"/>
              </a:lnSpc>
            </a:pPr>
            <a:endParaRPr lang="en-GB" sz="2800" b="1" dirty="0"/>
          </a:p>
          <a:p>
            <a:pPr>
              <a:lnSpc>
                <a:spcPct val="91000"/>
              </a:lnSpc>
            </a:pPr>
            <a:r>
              <a:rPr lang="en-GB" sz="2800" b="1" dirty="0"/>
              <a:t>Meaning: </a:t>
            </a:r>
            <a:r>
              <a:rPr lang="en-GB" sz="2800" dirty="0"/>
              <a:t>something that is mysterious and impossible to understand</a:t>
            </a:r>
          </a:p>
          <a:p>
            <a:pPr>
              <a:lnSpc>
                <a:spcPct val="91000"/>
              </a:lnSpc>
            </a:pPr>
            <a:endParaRPr lang="en-GB" sz="28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800" i="1" dirty="0"/>
              <a:t>Many have pondered the </a:t>
            </a:r>
            <a:r>
              <a:rPr lang="en-GB" sz="2800" i="1" u="sng" dirty="0"/>
              <a:t>enigma</a:t>
            </a:r>
            <a:r>
              <a:rPr lang="en-GB" sz="2800" i="1" dirty="0"/>
              <a:t> of Salvador Dali’s paintings</a:t>
            </a:r>
            <a:r>
              <a:rPr lang="en-GB" sz="2200" i="1" dirty="0"/>
              <a:t>.</a:t>
            </a:r>
          </a:p>
          <a:p>
            <a:pPr>
              <a:lnSpc>
                <a:spcPct val="91000"/>
              </a:lnSpc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12274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lm Candid High Res Stock Images | Shutterstock">
            <a:extLst>
              <a:ext uri="{FF2B5EF4-FFF2-40B4-BE49-F238E27FC236}">
                <a16:creationId xmlns:a16="http://schemas.microsoft.com/office/drawing/2014/main" id="{8CED3D0A-436C-4B77-B1D3-AD66C123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3161" r="-13" b="8473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9A398-B0E9-473F-95F2-0A8E2C8F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n-AU" dirty="0"/>
              <a:t>Demeanour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4849-A766-4B07-9EC6-F871BF95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1000"/>
              </a:lnSpc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>
              <a:lnSpc>
                <a:spcPct val="91000"/>
              </a:lnSpc>
            </a:pPr>
            <a:endParaRPr lang="en-GB" b="1" dirty="0"/>
          </a:p>
          <a:p>
            <a:pPr>
              <a:lnSpc>
                <a:spcPct val="91000"/>
              </a:lnSpc>
            </a:pPr>
            <a:r>
              <a:rPr lang="en-GB" b="1" dirty="0"/>
              <a:t>Meaning: </a:t>
            </a:r>
            <a:r>
              <a:rPr lang="en-GB" dirty="0"/>
              <a:t>outward behaviour; way of looking or acting</a:t>
            </a:r>
          </a:p>
          <a:p>
            <a:pPr>
              <a:lnSpc>
                <a:spcPct val="91000"/>
              </a:lnSpc>
            </a:pPr>
            <a:endParaRPr lang="en-GB" b="1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Anne’s calm </a:t>
            </a:r>
            <a:r>
              <a:rPr lang="en-GB" i="1" u="sng" dirty="0"/>
              <a:t>demeanour</a:t>
            </a:r>
            <a:r>
              <a:rPr lang="en-GB" i="1" dirty="0"/>
              <a:t> put me at ease.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68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8536-EDE3-4DD9-9980-1B26C283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Clamorous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920B-98CC-41C0-B09B-E38B753C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625"/>
            <a:ext cx="6214533" cy="331787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1000"/>
              </a:lnSpc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>
              <a:lnSpc>
                <a:spcPct val="91000"/>
              </a:lnSpc>
            </a:pPr>
            <a:endParaRPr lang="en-GB" sz="2800" b="1" dirty="0"/>
          </a:p>
          <a:p>
            <a:pPr>
              <a:lnSpc>
                <a:spcPct val="91000"/>
              </a:lnSpc>
            </a:pPr>
            <a:r>
              <a:rPr lang="en-GB" sz="2800" b="1" dirty="0"/>
              <a:t>Meaning: </a:t>
            </a:r>
            <a:r>
              <a:rPr lang="en-GB" sz="2800" dirty="0"/>
              <a:t>making a loud and confused noise; making noisy complaints or demands</a:t>
            </a:r>
          </a:p>
          <a:p>
            <a:pPr>
              <a:lnSpc>
                <a:spcPct val="91000"/>
              </a:lnSpc>
            </a:pPr>
            <a:endParaRPr lang="en-GB" sz="28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800" i="1" dirty="0"/>
              <a:t>The angry workers were very </a:t>
            </a:r>
            <a:r>
              <a:rPr lang="en-GB" sz="2800" i="1" u="sng" dirty="0"/>
              <a:t>clamorous</a:t>
            </a:r>
            <a:r>
              <a:rPr lang="en-GB" sz="2800" i="1" dirty="0"/>
              <a:t> in their protest.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  <p:pic>
        <p:nvPicPr>
          <p:cNvPr id="2050" name="Picture 2" descr="Workers′ rights in Germany: Not everyone can go on strike | Germany| News  and in-depth reporting from Berlin and beyond | DW | 11.10.2017">
            <a:extLst>
              <a:ext uri="{FF2B5EF4-FFF2-40B4-BE49-F238E27FC236}">
                <a16:creationId xmlns:a16="http://schemas.microsoft.com/office/drawing/2014/main" id="{05969B07-5989-4DFD-B963-28A2D8794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21083" b="-2"/>
          <a:stretch/>
        </p:blipFill>
        <p:spPr bwMode="auto">
          <a:xfrm>
            <a:off x="782116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8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41EE7-D44A-4D80-97B0-99558621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peruse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Study of the Day: How We Really Read Restaurant Menus - The Atlantic">
            <a:extLst>
              <a:ext uri="{FF2B5EF4-FFF2-40B4-BE49-F238E27FC236}">
                <a16:creationId xmlns:a16="http://schemas.microsoft.com/office/drawing/2014/main" id="{CD7DF281-79DA-416A-93EB-B1D36D166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r="7295" b="2"/>
          <a:stretch/>
        </p:blipFill>
        <p:spPr bwMode="auto">
          <a:xfrm>
            <a:off x="-304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BE8F5-8F6D-4F73-B343-F5B0717D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read or examine something in a relaxed way; to browse through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While we wait for a table, we should </a:t>
            </a:r>
            <a:r>
              <a:rPr lang="en-GB" sz="2800" i="1" u="sng" dirty="0"/>
              <a:t>peruse</a:t>
            </a:r>
            <a:r>
              <a:rPr lang="en-GB" sz="2800" i="1" dirty="0"/>
              <a:t> the menu.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936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91B8D-867C-4A5D-9304-1B1C0FC4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Scuttle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1BE1-E4F5-436C-892E-AB77E69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run with quick, hasty steps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 crab will </a:t>
            </a:r>
            <a:r>
              <a:rPr lang="en-GB" sz="2800" i="1" u="sng" dirty="0"/>
              <a:t>scuttle</a:t>
            </a:r>
            <a:r>
              <a:rPr lang="en-GB" sz="2800" i="1" dirty="0"/>
              <a:t> away if I try to take a picture.</a:t>
            </a:r>
          </a:p>
          <a:p>
            <a:endParaRPr lang="en-AU" dirty="0"/>
          </a:p>
        </p:txBody>
      </p:sp>
      <p:pic>
        <p:nvPicPr>
          <p:cNvPr id="3074" name="Picture 2" descr="The Verge Review of Animals: the Halloween Crab - The Verge">
            <a:extLst>
              <a:ext uri="{FF2B5EF4-FFF2-40B4-BE49-F238E27FC236}">
                <a16:creationId xmlns:a16="http://schemas.microsoft.com/office/drawing/2014/main" id="{4866243E-C2A1-4BF7-8B36-6B3BCCCFC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r="15576"/>
          <a:stretch/>
        </p:blipFill>
        <p:spPr bwMode="auto">
          <a:xfrm>
            <a:off x="6094474" y="10"/>
            <a:ext cx="6097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2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A37DE-15AD-46C5-A526-217556EE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glower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Trump and conservatives go after Greta Thunberg following UN climate change  speech - ABC News">
            <a:extLst>
              <a:ext uri="{FF2B5EF4-FFF2-40B4-BE49-F238E27FC236}">
                <a16:creationId xmlns:a16="http://schemas.microsoft.com/office/drawing/2014/main" id="{369085E7-E5DF-4C21-A520-C3BAC1E6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6"/>
          <a:stretch/>
        </p:blipFill>
        <p:spPr bwMode="auto">
          <a:xfrm>
            <a:off x="-3048" y="2264988"/>
            <a:ext cx="4370832" cy="39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176A-1B89-4C27-82BE-71CFD12A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endParaRPr lang="en-GB" b="1" dirty="0"/>
          </a:p>
          <a:p>
            <a:r>
              <a:rPr lang="en-GB" b="1" dirty="0"/>
              <a:t>Meaning: to st</a:t>
            </a:r>
            <a:r>
              <a:rPr lang="en-GB" dirty="0"/>
              <a:t>are angrily; to glare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Greta took the opportunity to </a:t>
            </a:r>
            <a:r>
              <a:rPr lang="en-GB" i="1" u="sng" dirty="0"/>
              <a:t>glower</a:t>
            </a:r>
            <a:r>
              <a:rPr lang="en-GB" i="1" dirty="0"/>
              <a:t> at Donald Trump.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779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3D0EB-09CF-4878-A0D9-C60441E6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Acquit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23847-B890-49E7-B85B-2F1CCE72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5" r="15860" b="-2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E7EB-7E95-49B5-9A49-8FB48573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621517" cy="3317875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endParaRPr lang="en-GB" sz="2800" b="1" dirty="0"/>
          </a:p>
          <a:p>
            <a:r>
              <a:rPr lang="en-GB" sz="2800" b="1" dirty="0"/>
              <a:t>Meaning: </a:t>
            </a:r>
            <a:r>
              <a:rPr lang="en-GB" sz="2800" dirty="0"/>
              <a:t>to free from legal charges; to declare not guilty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The judge’s decision to </a:t>
            </a:r>
            <a:r>
              <a:rPr lang="en-GB" sz="2800" i="1" u="sng" dirty="0"/>
              <a:t>acquit</a:t>
            </a:r>
            <a:r>
              <a:rPr lang="en-GB" sz="2800" i="1" dirty="0"/>
              <a:t> the billionaire of all charges made many people suspect he had accepted a bribe.</a:t>
            </a:r>
            <a:endParaRPr lang="en-AU" sz="2800" i="1" dirty="0"/>
          </a:p>
        </p:txBody>
      </p:sp>
    </p:spTree>
    <p:extLst>
      <p:ext uri="{BB962C8B-B14F-4D97-AF65-F5344CB8AC3E}">
        <p14:creationId xmlns:p14="http://schemas.microsoft.com/office/powerpoint/2010/main" val="150234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2BA9-992F-4C2A-9E6E-0B70B9C1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AU" dirty="0"/>
              <a:t>edification</a:t>
            </a:r>
          </a:p>
        </p:txBody>
      </p:sp>
      <p:pic>
        <p:nvPicPr>
          <p:cNvPr id="5122" name="Picture 2" descr="The hare and the tortoise | The Headteacher&amp;#39;s Blog">
            <a:extLst>
              <a:ext uri="{FF2B5EF4-FFF2-40B4-BE49-F238E27FC236}">
                <a16:creationId xmlns:a16="http://schemas.microsoft.com/office/drawing/2014/main" id="{9457D6F8-6D0E-42B2-8E2F-245A2803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15438"/>
          <a:stretch/>
        </p:blipFill>
        <p:spPr bwMode="auto">
          <a:xfrm>
            <a:off x="20" y="10"/>
            <a:ext cx="46573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D8BD-C702-4E2D-900F-195371C0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 fontScale="92500"/>
          </a:bodyPr>
          <a:lstStyle/>
          <a:p>
            <a:pPr>
              <a:lnSpc>
                <a:spcPct val="91000"/>
              </a:lnSpc>
            </a:pPr>
            <a:r>
              <a:rPr lang="en-GB" sz="2800" b="1" dirty="0"/>
              <a:t>Part of Speech: </a:t>
            </a:r>
            <a:r>
              <a:rPr lang="en-GB" sz="2800" dirty="0"/>
              <a:t>noun</a:t>
            </a:r>
          </a:p>
          <a:p>
            <a:pPr>
              <a:lnSpc>
                <a:spcPct val="91000"/>
              </a:lnSpc>
            </a:pPr>
            <a:endParaRPr lang="en-GB" sz="2800" b="1" dirty="0"/>
          </a:p>
          <a:p>
            <a:pPr>
              <a:lnSpc>
                <a:spcPct val="91000"/>
              </a:lnSpc>
            </a:pPr>
            <a:r>
              <a:rPr lang="en-GB" sz="2800" b="1" dirty="0"/>
              <a:t>Meaning: </a:t>
            </a:r>
            <a:r>
              <a:rPr lang="en-GB" sz="2800" dirty="0"/>
              <a:t>education or enlightenment; improvement, building up</a:t>
            </a:r>
          </a:p>
          <a:p>
            <a:pPr>
              <a:lnSpc>
                <a:spcPct val="91000"/>
              </a:lnSpc>
            </a:pPr>
            <a:endParaRPr lang="en-GB" sz="28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800" i="1" dirty="0"/>
              <a:t>Aesop’s fables were written for the </a:t>
            </a:r>
            <a:r>
              <a:rPr lang="en-GB" sz="2800" i="1" u="sng" dirty="0"/>
              <a:t>edification</a:t>
            </a:r>
            <a:r>
              <a:rPr lang="en-GB" sz="2800" i="1" dirty="0"/>
              <a:t> of children.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33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E4FF-2600-414C-8DFA-3704122F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tawdry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9F5E-9386-49DD-8170-27C3767E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dirty="0"/>
              <a:t>Part of Speech: </a:t>
            </a:r>
            <a:r>
              <a:rPr lang="en-GB" sz="3200" dirty="0"/>
              <a:t>adjective</a:t>
            </a:r>
          </a:p>
          <a:p>
            <a:endParaRPr lang="en-GB" sz="3200" b="1" dirty="0"/>
          </a:p>
          <a:p>
            <a:r>
              <a:rPr lang="en-GB" sz="3200" b="1" dirty="0"/>
              <a:t>Meaning: </a:t>
            </a:r>
            <a:r>
              <a:rPr lang="en-GB" sz="3200" dirty="0"/>
              <a:t>cheap and showy; tacky or tasteless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i="1" dirty="0"/>
              <a:t>The Jones’s </a:t>
            </a:r>
            <a:r>
              <a:rPr lang="en-GB" sz="3200" i="1" u="sng" dirty="0"/>
              <a:t>tawdry</a:t>
            </a:r>
            <a:r>
              <a:rPr lang="en-GB" sz="3200" i="1" dirty="0"/>
              <a:t> lawn ornaments fail to reflect the image of this village.</a:t>
            </a:r>
            <a:endParaRPr lang="en-AU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826B0-DA2F-428A-AE27-404C91D5E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7" r="7884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2E24"/>
      </a:dk2>
      <a:lt2>
        <a:srgbClr val="E2E8E5"/>
      </a:lt2>
      <a:accent1>
        <a:srgbClr val="C34D89"/>
      </a:accent1>
      <a:accent2>
        <a:srgbClr val="B13B46"/>
      </a:accent2>
      <a:accent3>
        <a:srgbClr val="C3734D"/>
      </a:accent3>
      <a:accent4>
        <a:srgbClr val="B1933B"/>
      </a:accent4>
      <a:accent5>
        <a:srgbClr val="9BAB43"/>
      </a:accent5>
      <a:accent6>
        <a:srgbClr val="6DB13B"/>
      </a:accent6>
      <a:hlink>
        <a:srgbClr val="309260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307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Demi Cond</vt:lpstr>
      <vt:lpstr>Franklin Gothic Medium</vt:lpstr>
      <vt:lpstr>Wingdings</vt:lpstr>
      <vt:lpstr>JuxtaposeVTI</vt:lpstr>
      <vt:lpstr>Year 8 English: Vocab</vt:lpstr>
      <vt:lpstr>Demeanour</vt:lpstr>
      <vt:lpstr>Clamorous</vt:lpstr>
      <vt:lpstr>peruse</vt:lpstr>
      <vt:lpstr>Scuttle</vt:lpstr>
      <vt:lpstr>glower</vt:lpstr>
      <vt:lpstr>Acquit</vt:lpstr>
      <vt:lpstr>edification</vt:lpstr>
      <vt:lpstr>tawdry</vt:lpstr>
      <vt:lpstr>savour</vt:lpstr>
      <vt:lpstr>enigma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1</cp:revision>
  <dcterms:created xsi:type="dcterms:W3CDTF">2021-07-23T11:47:19Z</dcterms:created>
  <dcterms:modified xsi:type="dcterms:W3CDTF">2022-05-29T12:44:29Z</dcterms:modified>
</cp:coreProperties>
</file>