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9" r:id="rId4"/>
    <p:sldId id="258" r:id="rId5"/>
    <p:sldId id="263" r:id="rId6"/>
    <p:sldId id="261" r:id="rId7"/>
    <p:sldId id="264" r:id="rId8"/>
    <p:sldId id="260" r:id="rId9"/>
    <p:sldId id="262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A07B9D23-8BD5-4268-AC60-F553AD858D92}"/>
    <pc:docChg chg="undo custSel modSld">
      <pc:chgData name="Sarah Burney" userId="3ff1fe9c-ec4d-4417-af83-dbc6e1aa8c41" providerId="ADAL" clId="{A07B9D23-8BD5-4268-AC60-F553AD858D92}" dt="2022-05-29T12:53:05.170" v="154" actId="114"/>
      <pc:docMkLst>
        <pc:docMk/>
      </pc:docMkLst>
      <pc:sldChg chg="modSp mod">
        <pc:chgData name="Sarah Burney" userId="3ff1fe9c-ec4d-4417-af83-dbc6e1aa8c41" providerId="ADAL" clId="{A07B9D23-8BD5-4268-AC60-F553AD858D92}" dt="2022-05-29T12:51:10.271" v="25" actId="114"/>
        <pc:sldMkLst>
          <pc:docMk/>
          <pc:sldMk cId="2409644663" sldId="257"/>
        </pc:sldMkLst>
        <pc:spChg chg="mod">
          <ac:chgData name="Sarah Burney" userId="3ff1fe9c-ec4d-4417-af83-dbc6e1aa8c41" providerId="ADAL" clId="{A07B9D23-8BD5-4268-AC60-F553AD858D92}" dt="2022-05-29T12:51:10.271" v="25" actId="114"/>
          <ac:spMkLst>
            <pc:docMk/>
            <pc:sldMk cId="2409644663" sldId="257"/>
            <ac:spMk id="3" creationId="{E9B80F7D-B7B1-4461-9B7B-EDAD67BC63A2}"/>
          </ac:spMkLst>
        </pc:spChg>
      </pc:sldChg>
      <pc:sldChg chg="modSp mod">
        <pc:chgData name="Sarah Burney" userId="3ff1fe9c-ec4d-4417-af83-dbc6e1aa8c41" providerId="ADAL" clId="{A07B9D23-8BD5-4268-AC60-F553AD858D92}" dt="2022-05-29T12:51:35.675" v="52" actId="20577"/>
        <pc:sldMkLst>
          <pc:docMk/>
          <pc:sldMk cId="2350556083" sldId="258"/>
        </pc:sldMkLst>
        <pc:spChg chg="mod">
          <ac:chgData name="Sarah Burney" userId="3ff1fe9c-ec4d-4417-af83-dbc6e1aa8c41" providerId="ADAL" clId="{A07B9D23-8BD5-4268-AC60-F553AD858D92}" dt="2022-05-29T12:51:35.675" v="52" actId="20577"/>
          <ac:spMkLst>
            <pc:docMk/>
            <pc:sldMk cId="2350556083" sldId="258"/>
            <ac:spMk id="3" creationId="{0602CEFE-223E-4ED5-9AEA-B601310F9802}"/>
          </ac:spMkLst>
        </pc:spChg>
      </pc:sldChg>
      <pc:sldChg chg="modSp mod">
        <pc:chgData name="Sarah Burney" userId="3ff1fe9c-ec4d-4417-af83-dbc6e1aa8c41" providerId="ADAL" clId="{A07B9D23-8BD5-4268-AC60-F553AD858D92}" dt="2022-05-29T12:51:20.219" v="33" actId="114"/>
        <pc:sldMkLst>
          <pc:docMk/>
          <pc:sldMk cId="2487862352" sldId="259"/>
        </pc:sldMkLst>
        <pc:spChg chg="mod">
          <ac:chgData name="Sarah Burney" userId="3ff1fe9c-ec4d-4417-af83-dbc6e1aa8c41" providerId="ADAL" clId="{A07B9D23-8BD5-4268-AC60-F553AD858D92}" dt="2022-05-29T12:51:20.219" v="33" actId="114"/>
          <ac:spMkLst>
            <pc:docMk/>
            <pc:sldMk cId="2487862352" sldId="259"/>
            <ac:spMk id="3" creationId="{3ADC2299-A7C5-44BD-9A8A-B2818E015128}"/>
          </ac:spMkLst>
        </pc:spChg>
      </pc:sldChg>
      <pc:sldChg chg="modSp mod">
        <pc:chgData name="Sarah Burney" userId="3ff1fe9c-ec4d-4417-af83-dbc6e1aa8c41" providerId="ADAL" clId="{A07B9D23-8BD5-4268-AC60-F553AD858D92}" dt="2022-05-29T12:52:30.340" v="113" actId="20577"/>
        <pc:sldMkLst>
          <pc:docMk/>
          <pc:sldMk cId="4027416549" sldId="260"/>
        </pc:sldMkLst>
        <pc:spChg chg="mod">
          <ac:chgData name="Sarah Burney" userId="3ff1fe9c-ec4d-4417-af83-dbc6e1aa8c41" providerId="ADAL" clId="{A07B9D23-8BD5-4268-AC60-F553AD858D92}" dt="2022-05-29T12:52:30.340" v="113" actId="20577"/>
          <ac:spMkLst>
            <pc:docMk/>
            <pc:sldMk cId="4027416549" sldId="260"/>
            <ac:spMk id="3" creationId="{12534327-9165-419A-9D55-63342252F4ED}"/>
          </ac:spMkLst>
        </pc:spChg>
      </pc:sldChg>
      <pc:sldChg chg="modSp mod">
        <pc:chgData name="Sarah Burney" userId="3ff1fe9c-ec4d-4417-af83-dbc6e1aa8c41" providerId="ADAL" clId="{A07B9D23-8BD5-4268-AC60-F553AD858D92}" dt="2022-05-29T12:51:59.383" v="67" actId="114"/>
        <pc:sldMkLst>
          <pc:docMk/>
          <pc:sldMk cId="1076796199" sldId="261"/>
        </pc:sldMkLst>
        <pc:spChg chg="mod">
          <ac:chgData name="Sarah Burney" userId="3ff1fe9c-ec4d-4417-af83-dbc6e1aa8c41" providerId="ADAL" clId="{A07B9D23-8BD5-4268-AC60-F553AD858D92}" dt="2022-05-29T12:51:59.383" v="67" actId="114"/>
          <ac:spMkLst>
            <pc:docMk/>
            <pc:sldMk cId="1076796199" sldId="261"/>
            <ac:spMk id="3" creationId="{FC53325C-D962-475D-8FA0-249E15703C2A}"/>
          </ac:spMkLst>
        </pc:spChg>
      </pc:sldChg>
      <pc:sldChg chg="modSp mod">
        <pc:chgData name="Sarah Burney" userId="3ff1fe9c-ec4d-4417-af83-dbc6e1aa8c41" providerId="ADAL" clId="{A07B9D23-8BD5-4268-AC60-F553AD858D92}" dt="2022-05-29T12:52:43.621" v="130" actId="12"/>
        <pc:sldMkLst>
          <pc:docMk/>
          <pc:sldMk cId="1021693538" sldId="262"/>
        </pc:sldMkLst>
        <pc:spChg chg="mod">
          <ac:chgData name="Sarah Burney" userId="3ff1fe9c-ec4d-4417-af83-dbc6e1aa8c41" providerId="ADAL" clId="{A07B9D23-8BD5-4268-AC60-F553AD858D92}" dt="2022-05-29T12:52:43.621" v="130" actId="12"/>
          <ac:spMkLst>
            <pc:docMk/>
            <pc:sldMk cId="1021693538" sldId="262"/>
            <ac:spMk id="3" creationId="{1BD6985E-172B-44EA-8A55-E77694F09FE2}"/>
          </ac:spMkLst>
        </pc:spChg>
      </pc:sldChg>
      <pc:sldChg chg="modSp mod">
        <pc:chgData name="Sarah Burney" userId="3ff1fe9c-ec4d-4417-af83-dbc6e1aa8c41" providerId="ADAL" clId="{A07B9D23-8BD5-4268-AC60-F553AD858D92}" dt="2022-05-29T12:51:46.502" v="59" actId="114"/>
        <pc:sldMkLst>
          <pc:docMk/>
          <pc:sldMk cId="1505682772" sldId="263"/>
        </pc:sldMkLst>
        <pc:spChg chg="mod">
          <ac:chgData name="Sarah Burney" userId="3ff1fe9c-ec4d-4417-af83-dbc6e1aa8c41" providerId="ADAL" clId="{A07B9D23-8BD5-4268-AC60-F553AD858D92}" dt="2022-05-29T12:51:46.502" v="59" actId="114"/>
          <ac:spMkLst>
            <pc:docMk/>
            <pc:sldMk cId="1505682772" sldId="263"/>
            <ac:spMk id="3" creationId="{26459FC0-512A-42E2-8451-7180F52021E0}"/>
          </ac:spMkLst>
        </pc:spChg>
      </pc:sldChg>
      <pc:sldChg chg="modSp mod">
        <pc:chgData name="Sarah Burney" userId="3ff1fe9c-ec4d-4417-af83-dbc6e1aa8c41" providerId="ADAL" clId="{A07B9D23-8BD5-4268-AC60-F553AD858D92}" dt="2022-05-29T12:52:14.373" v="86" actId="114"/>
        <pc:sldMkLst>
          <pc:docMk/>
          <pc:sldMk cId="1155706962" sldId="264"/>
        </pc:sldMkLst>
        <pc:spChg chg="mod">
          <ac:chgData name="Sarah Burney" userId="3ff1fe9c-ec4d-4417-af83-dbc6e1aa8c41" providerId="ADAL" clId="{A07B9D23-8BD5-4268-AC60-F553AD858D92}" dt="2022-05-29T12:52:14.373" v="86" actId="114"/>
          <ac:spMkLst>
            <pc:docMk/>
            <pc:sldMk cId="1155706962" sldId="264"/>
            <ac:spMk id="3" creationId="{9DC455CF-7D9A-4F24-825B-7AED4F6F90C7}"/>
          </ac:spMkLst>
        </pc:spChg>
      </pc:sldChg>
      <pc:sldChg chg="modSp mod">
        <pc:chgData name="Sarah Burney" userId="3ff1fe9c-ec4d-4417-af83-dbc6e1aa8c41" providerId="ADAL" clId="{A07B9D23-8BD5-4268-AC60-F553AD858D92}" dt="2022-05-29T12:53:05.170" v="154" actId="114"/>
        <pc:sldMkLst>
          <pc:docMk/>
          <pc:sldMk cId="1320098277" sldId="265"/>
        </pc:sldMkLst>
        <pc:spChg chg="mod">
          <ac:chgData name="Sarah Burney" userId="3ff1fe9c-ec4d-4417-af83-dbc6e1aa8c41" providerId="ADAL" clId="{A07B9D23-8BD5-4268-AC60-F553AD858D92}" dt="2022-05-29T12:53:05.170" v="154" actId="114"/>
          <ac:spMkLst>
            <pc:docMk/>
            <pc:sldMk cId="1320098277" sldId="265"/>
            <ac:spMk id="3" creationId="{8BBEAF0C-A20D-45DA-AF0C-890DB1F08657}"/>
          </ac:spMkLst>
        </pc:spChg>
      </pc:sldChg>
      <pc:sldChg chg="modSp mod">
        <pc:chgData name="Sarah Burney" userId="3ff1fe9c-ec4d-4417-af83-dbc6e1aa8c41" providerId="ADAL" clId="{A07B9D23-8BD5-4268-AC60-F553AD858D92}" dt="2022-05-29T12:52:54.142" v="137" actId="114"/>
        <pc:sldMkLst>
          <pc:docMk/>
          <pc:sldMk cId="2290162019" sldId="266"/>
        </pc:sldMkLst>
        <pc:spChg chg="mod">
          <ac:chgData name="Sarah Burney" userId="3ff1fe9c-ec4d-4417-af83-dbc6e1aa8c41" providerId="ADAL" clId="{A07B9D23-8BD5-4268-AC60-F553AD858D92}" dt="2022-05-29T12:52:54.142" v="137" actId="114"/>
          <ac:spMkLst>
            <pc:docMk/>
            <pc:sldMk cId="2290162019" sldId="266"/>
            <ac:spMk id="3" creationId="{4EC9521A-DB69-4691-9A07-E97C3E11AE29}"/>
          </ac:spMkLst>
        </pc:spChg>
      </pc:sldChg>
    </pc:docChg>
  </pc:docChgLst>
  <pc:docChgLst>
    <pc:chgData name="Sarah Burney" userId="11b09efd01d8afd9" providerId="LiveId" clId="{3B08154A-434A-4F88-86FA-40F6A892B309}"/>
    <pc:docChg chg="undo custSel modSld sldOrd">
      <pc:chgData name="Sarah Burney" userId="11b09efd01d8afd9" providerId="LiveId" clId="{3B08154A-434A-4F88-86FA-40F6A892B309}" dt="2021-07-24T09:16:17.830" v="1729" actId="20577"/>
      <pc:docMkLst>
        <pc:docMk/>
      </pc:docMkLst>
      <pc:sldChg chg="addSp delSp modSp mod setBg addAnim setClrOvrMap delDesignElem">
        <pc:chgData name="Sarah Burney" userId="11b09efd01d8afd9" providerId="LiveId" clId="{3B08154A-434A-4F88-86FA-40F6A892B309}" dt="2021-07-24T08:02:41.095" v="1709" actId="18131"/>
        <pc:sldMkLst>
          <pc:docMk/>
          <pc:sldMk cId="2654850823" sldId="256"/>
        </pc:sldMkLst>
        <pc:spChg chg="mod">
          <ac:chgData name="Sarah Burney" userId="11b09efd01d8afd9" providerId="LiveId" clId="{3B08154A-434A-4F88-86FA-40F6A892B309}" dt="2021-07-24T08:02:26.622" v="1708" actId="26606"/>
          <ac:spMkLst>
            <pc:docMk/>
            <pc:sldMk cId="2654850823" sldId="256"/>
            <ac:spMk id="2" creationId="{B62A2BE1-BCF5-47C2-B7E4-9D7D9954653C}"/>
          </ac:spMkLst>
        </pc:spChg>
        <pc:spChg chg="mod">
          <ac:chgData name="Sarah Burney" userId="11b09efd01d8afd9" providerId="LiveId" clId="{3B08154A-434A-4F88-86FA-40F6A892B309}" dt="2021-07-24T08:02:26.622" v="1708" actId="26606"/>
          <ac:spMkLst>
            <pc:docMk/>
            <pc:sldMk cId="2654850823" sldId="256"/>
            <ac:spMk id="3" creationId="{7B0F3531-D1C4-4343-B724-4179F0ADB6C9}"/>
          </ac:spMkLst>
        </pc:spChg>
        <pc:spChg chg="del">
          <ac:chgData name="Sarah Burney" userId="11b09efd01d8afd9" providerId="LiveId" clId="{3B08154A-434A-4F88-86FA-40F6A892B309}" dt="2021-07-24T07:53:11.983" v="1599"/>
          <ac:spMkLst>
            <pc:docMk/>
            <pc:sldMk cId="2654850823" sldId="256"/>
            <ac:spMk id="9" creationId="{B6D694DB-A3FC-4F14-A225-17BEBA4416DA}"/>
          </ac:spMkLst>
        </pc:spChg>
        <pc:spChg chg="add del">
          <ac:chgData name="Sarah Burney" userId="11b09efd01d8afd9" providerId="LiveId" clId="{3B08154A-434A-4F88-86FA-40F6A892B309}" dt="2021-07-24T08:00:37.240" v="1670" actId="26606"/>
          <ac:spMkLst>
            <pc:docMk/>
            <pc:sldMk cId="2654850823" sldId="256"/>
            <ac:spMk id="71" creationId="{C1DD1A8A-57D5-4A81-AD04-532B043C5611}"/>
          </ac:spMkLst>
        </pc:spChg>
        <pc:spChg chg="add del">
          <ac:chgData name="Sarah Burney" userId="11b09efd01d8afd9" providerId="LiveId" clId="{3B08154A-434A-4F88-86FA-40F6A892B309}" dt="2021-07-24T08:00:37.240" v="1670" actId="26606"/>
          <ac:spMkLst>
            <pc:docMk/>
            <pc:sldMk cId="2654850823" sldId="256"/>
            <ac:spMk id="73" creationId="{007891EC-4501-44ED-A8C8-B11B6DB767AB}"/>
          </ac:spMkLst>
        </pc:spChg>
        <pc:spChg chg="add del">
          <ac:chgData name="Sarah Burney" userId="11b09efd01d8afd9" providerId="LiveId" clId="{3B08154A-434A-4F88-86FA-40F6A892B309}" dt="2021-07-24T08:02:26.622" v="1708" actId="26606"/>
          <ac:spMkLst>
            <pc:docMk/>
            <pc:sldMk cId="2654850823" sldId="256"/>
            <ac:spMk id="137" creationId="{E49CC64F-7275-4E33-961B-0C5CDC439875}"/>
          </ac:spMkLst>
        </pc:spChg>
        <pc:spChg chg="add">
          <ac:chgData name="Sarah Burney" userId="11b09efd01d8afd9" providerId="LiveId" clId="{3B08154A-434A-4F88-86FA-40F6A892B309}" dt="2021-07-24T08:02:26.622" v="1708" actId="26606"/>
          <ac:spMkLst>
            <pc:docMk/>
            <pc:sldMk cId="2654850823" sldId="256"/>
            <ac:spMk id="192" creationId="{489B7BFD-8F45-4093-AD9C-91B15B0503D9}"/>
          </ac:spMkLst>
        </pc:spChg>
        <pc:spChg chg="add">
          <ac:chgData name="Sarah Burney" userId="11b09efd01d8afd9" providerId="LiveId" clId="{3B08154A-434A-4F88-86FA-40F6A892B309}" dt="2021-07-24T08:02:26.622" v="1708" actId="26606"/>
          <ac:spMkLst>
            <pc:docMk/>
            <pc:sldMk cId="2654850823" sldId="256"/>
            <ac:spMk id="193" creationId="{4D4C00DC-4DC6-4CD2-9E31-F17E6CEBC5A6}"/>
          </ac:spMkLst>
        </pc:spChg>
        <pc:spChg chg="add">
          <ac:chgData name="Sarah Burney" userId="11b09efd01d8afd9" providerId="LiveId" clId="{3B08154A-434A-4F88-86FA-40F6A892B309}" dt="2021-07-24T08:02:26.622" v="1708" actId="26606"/>
          <ac:spMkLst>
            <pc:docMk/>
            <pc:sldMk cId="2654850823" sldId="256"/>
            <ac:spMk id="194" creationId="{A499C65A-9B02-4D7F-BD68-CD38D880551F}"/>
          </ac:spMkLst>
        </pc:spChg>
        <pc:grpChg chg="del">
          <ac:chgData name="Sarah Burney" userId="11b09efd01d8afd9" providerId="LiveId" clId="{3B08154A-434A-4F88-86FA-40F6A892B309}" dt="2021-07-24T07:53:11.983" v="1599"/>
          <ac:grpSpMkLst>
            <pc:docMk/>
            <pc:sldMk cId="2654850823" sldId="256"/>
            <ac:grpSpMk id="11" creationId="{3A87D413-7BAA-462C-B2E4-D3E7F1B8498D}"/>
          </ac:grpSpMkLst>
        </pc:grpChg>
        <pc:grpChg chg="add">
          <ac:chgData name="Sarah Burney" userId="11b09efd01d8afd9" providerId="LiveId" clId="{3B08154A-434A-4F88-86FA-40F6A892B309}" dt="2021-07-24T08:02:26.622" v="1708" actId="26606"/>
          <ac:grpSpMkLst>
            <pc:docMk/>
            <pc:sldMk cId="2654850823" sldId="256"/>
            <ac:grpSpMk id="195" creationId="{66FB5A75-BDE2-4F12-A95B-C48788A7685C}"/>
          </ac:grpSpMkLst>
        </pc:grpChg>
        <pc:grpChg chg="add">
          <ac:chgData name="Sarah Burney" userId="11b09efd01d8afd9" providerId="LiveId" clId="{3B08154A-434A-4F88-86FA-40F6A892B309}" dt="2021-07-24T08:02:26.622" v="1708" actId="26606"/>
          <ac:grpSpMkLst>
            <pc:docMk/>
            <pc:sldMk cId="2654850823" sldId="256"/>
            <ac:grpSpMk id="198" creationId="{1F4896D7-5AD0-4505-BCCD-82262CFEE2E1}"/>
          </ac:grpSpMkLst>
        </pc:grpChg>
        <pc:picChg chg="del">
          <ac:chgData name="Sarah Burney" userId="11b09efd01d8afd9" providerId="LiveId" clId="{3B08154A-434A-4F88-86FA-40F6A892B309}" dt="2021-07-24T07:53:55.739" v="1603" actId="478"/>
          <ac:picMkLst>
            <pc:docMk/>
            <pc:sldMk cId="2654850823" sldId="256"/>
            <ac:picMk id="5" creationId="{D28C4267-9166-49C7-BDE1-7FD7247F1550}"/>
          </ac:picMkLst>
        </pc:picChg>
        <pc:picChg chg="add del mod ord">
          <ac:chgData name="Sarah Burney" userId="11b09efd01d8afd9" providerId="LiveId" clId="{3B08154A-434A-4F88-86FA-40F6A892B309}" dt="2021-07-24T08:00:22.407" v="1668" actId="478"/>
          <ac:picMkLst>
            <pc:docMk/>
            <pc:sldMk cId="2654850823" sldId="256"/>
            <ac:picMk id="1026" creationId="{61FF1957-0CC5-462C-B330-5427FFC50006}"/>
          </ac:picMkLst>
        </pc:picChg>
        <pc:picChg chg="add mod">
          <ac:chgData name="Sarah Burney" userId="11b09efd01d8afd9" providerId="LiveId" clId="{3B08154A-434A-4F88-86FA-40F6A892B309}" dt="2021-07-24T08:02:41.095" v="1709" actId="18131"/>
          <ac:picMkLst>
            <pc:docMk/>
            <pc:sldMk cId="2654850823" sldId="256"/>
            <ac:picMk id="1028" creationId="{D55F7200-3C60-4D69-BF04-65DD1D22EBA9}"/>
          </ac:picMkLst>
        </pc:picChg>
      </pc:sldChg>
      <pc:sldChg chg="addSp delSp modSp mod setBg delDesignElem">
        <pc:chgData name="Sarah Burney" userId="11b09efd01d8afd9" providerId="LiveId" clId="{3B08154A-434A-4F88-86FA-40F6A892B309}" dt="2021-07-24T07:56:01.493" v="1619" actId="26606"/>
        <pc:sldMkLst>
          <pc:docMk/>
          <pc:sldMk cId="2409644663" sldId="257"/>
        </pc:sldMkLst>
        <pc:spChg chg="mod">
          <ac:chgData name="Sarah Burney" userId="11b09efd01d8afd9" providerId="LiveId" clId="{3B08154A-434A-4F88-86FA-40F6A892B309}" dt="2021-07-24T07:56:01.493" v="1619" actId="26606"/>
          <ac:spMkLst>
            <pc:docMk/>
            <pc:sldMk cId="2409644663" sldId="257"/>
            <ac:spMk id="2" creationId="{5DFE8569-673A-4AAC-BF7D-193B7E5E412B}"/>
          </ac:spMkLst>
        </pc:spChg>
        <pc:spChg chg="mod ord">
          <ac:chgData name="Sarah Burney" userId="11b09efd01d8afd9" providerId="LiveId" clId="{3B08154A-434A-4F88-86FA-40F6A892B309}" dt="2021-07-24T07:56:01.493" v="1619" actId="26606"/>
          <ac:spMkLst>
            <pc:docMk/>
            <pc:sldMk cId="2409644663" sldId="257"/>
            <ac:spMk id="3" creationId="{E9B80F7D-B7B1-4461-9B7B-EDAD67BC63A2}"/>
          </ac:spMkLst>
        </pc:spChg>
        <pc:spChg chg="add del">
          <ac:chgData name="Sarah Burney" userId="11b09efd01d8afd9" providerId="LiveId" clId="{3B08154A-434A-4F88-86FA-40F6A892B309}" dt="2021-07-23T15:28:52.562" v="794" actId="26606"/>
          <ac:spMkLst>
            <pc:docMk/>
            <pc:sldMk cId="2409644663" sldId="257"/>
            <ac:spMk id="71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3T15:28:52.562" v="794" actId="26606"/>
          <ac:spMkLst>
            <pc:docMk/>
            <pc:sldMk cId="2409644663" sldId="257"/>
            <ac:spMk id="73" creationId="{BA44E6CA-03F3-47EA-A9F3-5C0674E28D61}"/>
          </ac:spMkLst>
        </pc:spChg>
        <pc:spChg chg="add del">
          <ac:chgData name="Sarah Burney" userId="11b09efd01d8afd9" providerId="LiveId" clId="{3B08154A-434A-4F88-86FA-40F6A892B309}" dt="2021-07-23T15:28:52.562" v="794" actId="26606"/>
          <ac:spMkLst>
            <pc:docMk/>
            <pc:sldMk cId="2409644663" sldId="257"/>
            <ac:spMk id="82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3T15:28:56.157" v="796" actId="26606"/>
          <ac:spMkLst>
            <pc:docMk/>
            <pc:sldMk cId="2409644663" sldId="257"/>
            <ac:spMk id="5124" creationId="{03AE087C-11E2-4305-9282-D7F122FE726E}"/>
          </ac:spMkLst>
        </pc:spChg>
        <pc:spChg chg="add del">
          <ac:chgData name="Sarah Burney" userId="11b09efd01d8afd9" providerId="LiveId" clId="{3B08154A-434A-4F88-86FA-40F6A892B309}" dt="2021-07-24T07:55:05.165" v="1607" actId="26606"/>
          <ac:spMkLst>
            <pc:docMk/>
            <pc:sldMk cId="2409644663" sldId="257"/>
            <ac:spMk id="5126" creationId="{4F7EBAE4-9945-4473-9E34-B2C66EA0F03D}"/>
          </ac:spMkLst>
        </pc:spChg>
        <pc:spChg chg="add del">
          <ac:chgData name="Sarah Burney" userId="11b09efd01d8afd9" providerId="LiveId" clId="{3B08154A-434A-4F88-86FA-40F6A892B309}" dt="2021-07-24T07:55:05.165" v="1607" actId="26606"/>
          <ac:spMkLst>
            <pc:docMk/>
            <pc:sldMk cId="2409644663" sldId="257"/>
            <ac:spMk id="5127" creationId="{70BEB1E7-2F88-40BC-B73D-42E5B6F80BFC}"/>
          </ac:spMkLst>
        </pc:spChg>
        <pc:spChg chg="add del">
          <ac:chgData name="Sarah Burney" userId="11b09efd01d8afd9" providerId="LiveId" clId="{3B08154A-434A-4F88-86FA-40F6A892B309}" dt="2021-07-24T07:55:05.165" v="1607" actId="26606"/>
          <ac:spMkLst>
            <pc:docMk/>
            <pc:sldMk cId="2409644663" sldId="257"/>
            <ac:spMk id="5128" creationId="{A7B99495-F43F-4D80-A44F-2CB4764EB90B}"/>
          </ac:spMkLst>
        </pc:spChg>
        <pc:spChg chg="add del">
          <ac:chgData name="Sarah Burney" userId="11b09efd01d8afd9" providerId="LiveId" clId="{3B08154A-434A-4F88-86FA-40F6A892B309}" dt="2021-07-24T07:56:01.493" v="1619" actId="26606"/>
          <ac:spMkLst>
            <pc:docMk/>
            <pc:sldMk cId="2409644663" sldId="257"/>
            <ac:spMk id="5130" creationId="{23E547B5-89CF-4EC0-96DE-25771AED0799}"/>
          </ac:spMkLst>
        </pc:spChg>
        <pc:spChg chg="add del">
          <ac:chgData name="Sarah Burney" userId="11b09efd01d8afd9" providerId="LiveId" clId="{3B08154A-434A-4F88-86FA-40F6A892B309}" dt="2021-07-24T07:56:01.493" v="1619" actId="26606"/>
          <ac:spMkLst>
            <pc:docMk/>
            <pc:sldMk cId="2409644663" sldId="257"/>
            <ac:spMk id="5131" creationId="{3F0B8CEB-8279-4E5E-A0CE-1FC9F71736F2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2409644663" sldId="257"/>
            <ac:spMk id="5132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2409644663" sldId="257"/>
            <ac:spMk id="5133" creationId="{BA44E6CA-03F3-47EA-A9F3-5C0674E28D61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2409644663" sldId="257"/>
            <ac:spMk id="5135" creationId="{2E922E9E-A29B-4164-A634-B718A43369CA}"/>
          </ac:spMkLst>
        </pc:spChg>
        <pc:spChg chg="add">
          <ac:chgData name="Sarah Burney" userId="11b09efd01d8afd9" providerId="LiveId" clId="{3B08154A-434A-4F88-86FA-40F6A892B309}" dt="2021-07-24T07:56:01.493" v="1619" actId="26606"/>
          <ac:spMkLst>
            <pc:docMk/>
            <pc:sldMk cId="2409644663" sldId="257"/>
            <ac:spMk id="5136" creationId="{5A0118C5-4F8D-4CF4-BADD-53FEACC6C42A}"/>
          </ac:spMkLst>
        </pc:spChg>
        <pc:grpChg chg="add del">
          <ac:chgData name="Sarah Burney" userId="11b09efd01d8afd9" providerId="LiveId" clId="{3B08154A-434A-4F88-86FA-40F6A892B309}" dt="2021-07-23T15:28:52.562" v="794" actId="26606"/>
          <ac:grpSpMkLst>
            <pc:docMk/>
            <pc:sldMk cId="2409644663" sldId="257"/>
            <ac:grpSpMk id="75" creationId="{7EE36A67-006F-476F-9635-DC6B386EEAB7}"/>
          </ac:grpSpMkLst>
        </pc:grpChg>
        <pc:grpChg chg="add">
          <ac:chgData name="Sarah Burney" userId="11b09efd01d8afd9" providerId="LiveId" clId="{3B08154A-434A-4F88-86FA-40F6A892B309}" dt="2021-07-24T07:56:01.493" v="1619" actId="26606"/>
          <ac:grpSpMkLst>
            <pc:docMk/>
            <pc:sldMk cId="2409644663" sldId="257"/>
            <ac:grpSpMk id="86" creationId="{582A903B-6B78-4F0A-B7C9-3D80499020B8}"/>
          </ac:grpSpMkLst>
        </pc:grpChg>
        <pc:grpChg chg="add del">
          <ac:chgData name="Sarah Burney" userId="11b09efd01d8afd9" providerId="LiveId" clId="{3B08154A-434A-4F88-86FA-40F6A892B309}" dt="2021-07-23T15:28:56.157" v="796" actId="26606"/>
          <ac:grpSpMkLst>
            <pc:docMk/>
            <pc:sldMk cId="2409644663" sldId="257"/>
            <ac:grpSpMk id="5125" creationId="{6ACF365D-F104-414F-93C3-D9F568808E0D}"/>
          </ac:grpSpMkLst>
        </pc:grpChg>
        <pc:grpChg chg="add del">
          <ac:chgData name="Sarah Burney" userId="11b09efd01d8afd9" providerId="LiveId" clId="{3B08154A-434A-4F88-86FA-40F6A892B309}" dt="2021-07-24T07:53:11.983" v="1599"/>
          <ac:grpSpMkLst>
            <pc:docMk/>
            <pc:sldMk cId="2409644663" sldId="257"/>
            <ac:grpSpMk id="5134" creationId="{7EE36A67-006F-476F-9635-DC6B386EEAB7}"/>
          </ac:grpSpMkLst>
        </pc:grpChg>
        <pc:grpChg chg="add">
          <ac:chgData name="Sarah Burney" userId="11b09efd01d8afd9" providerId="LiveId" clId="{3B08154A-434A-4F88-86FA-40F6A892B309}" dt="2021-07-24T07:56:01.493" v="1619" actId="26606"/>
          <ac:grpSpMkLst>
            <pc:docMk/>
            <pc:sldMk cId="2409644663" sldId="257"/>
            <ac:grpSpMk id="5137" creationId="{B894EFA8-F425-4D19-A94B-445388B31E20}"/>
          </ac:grpSpMkLst>
        </pc:grpChg>
        <pc:picChg chg="add mod ord">
          <ac:chgData name="Sarah Burney" userId="11b09efd01d8afd9" providerId="LiveId" clId="{3B08154A-434A-4F88-86FA-40F6A892B309}" dt="2021-07-24T07:56:01.493" v="1619" actId="26606"/>
          <ac:picMkLst>
            <pc:docMk/>
            <pc:sldMk cId="2409644663" sldId="257"/>
            <ac:picMk id="5122" creationId="{C7A1A1FD-6D70-42FF-A172-F4D16E623793}"/>
          </ac:picMkLst>
        </pc:picChg>
      </pc:sldChg>
      <pc:sldChg chg="addSp delSp modSp mod setBg delDesignElem">
        <pc:chgData name="Sarah Burney" userId="11b09efd01d8afd9" providerId="LiveId" clId="{3B08154A-434A-4F88-86FA-40F6A892B309}" dt="2021-07-24T07:55:53.546" v="1618" actId="403"/>
        <pc:sldMkLst>
          <pc:docMk/>
          <pc:sldMk cId="2350556083" sldId="258"/>
        </pc:sldMkLst>
        <pc:spChg chg="mod">
          <ac:chgData name="Sarah Burney" userId="11b09efd01d8afd9" providerId="LiveId" clId="{3B08154A-434A-4F88-86FA-40F6A892B309}" dt="2021-07-24T07:55:47.257" v="1617" actId="26606"/>
          <ac:spMkLst>
            <pc:docMk/>
            <pc:sldMk cId="2350556083" sldId="258"/>
            <ac:spMk id="2" creationId="{7C27577E-CD54-4408-BDB6-A8F71F5CE6E4}"/>
          </ac:spMkLst>
        </pc:spChg>
        <pc:spChg chg="mod ord">
          <ac:chgData name="Sarah Burney" userId="11b09efd01d8afd9" providerId="LiveId" clId="{3B08154A-434A-4F88-86FA-40F6A892B309}" dt="2021-07-24T07:55:53.546" v="1618" actId="403"/>
          <ac:spMkLst>
            <pc:docMk/>
            <pc:sldMk cId="2350556083" sldId="258"/>
            <ac:spMk id="3" creationId="{0602CEFE-223E-4ED5-9AEA-B601310F9802}"/>
          </ac:spMkLst>
        </pc:spChg>
        <pc:spChg chg="add del">
          <ac:chgData name="Sarah Burney" userId="11b09efd01d8afd9" providerId="LiveId" clId="{3B08154A-434A-4F88-86FA-40F6A892B309}" dt="2021-07-23T15:23:03.379" v="541" actId="26606"/>
          <ac:spMkLst>
            <pc:docMk/>
            <pc:sldMk cId="2350556083" sldId="258"/>
            <ac:spMk id="73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3T15:23:03.379" v="541" actId="26606"/>
          <ac:spMkLst>
            <pc:docMk/>
            <pc:sldMk cId="2350556083" sldId="258"/>
            <ac:spMk id="75" creationId="{BA44E6CA-03F3-47EA-A9F3-5C0674E28D61}"/>
          </ac:spMkLst>
        </pc:spChg>
        <pc:spChg chg="add del">
          <ac:chgData name="Sarah Burney" userId="11b09efd01d8afd9" providerId="LiveId" clId="{3B08154A-434A-4F88-86FA-40F6A892B309}" dt="2021-07-23T15:23:03.379" v="541" actId="26606"/>
          <ac:spMkLst>
            <pc:docMk/>
            <pc:sldMk cId="2350556083" sldId="258"/>
            <ac:spMk id="84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2350556083" sldId="258"/>
            <ac:spMk id="86" creationId="{A8A68745-355E-4D81-AA5F-942C71082A1E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2350556083" sldId="258"/>
            <ac:spMk id="93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3T15:25:17.400" v="546" actId="26606"/>
          <ac:spMkLst>
            <pc:docMk/>
            <pc:sldMk cId="2350556083" sldId="258"/>
            <ac:spMk id="137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3T15:22:25.151" v="534" actId="26606"/>
          <ac:spMkLst>
            <pc:docMk/>
            <pc:sldMk cId="2350556083" sldId="258"/>
            <ac:spMk id="139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3T15:22:25.151" v="534" actId="26606"/>
          <ac:spMkLst>
            <pc:docMk/>
            <pc:sldMk cId="2350556083" sldId="258"/>
            <ac:spMk id="141" creationId="{3FFB0B4B-B126-43E0-A25C-BA5634332524}"/>
          </ac:spMkLst>
        </pc:spChg>
        <pc:spChg chg="add del">
          <ac:chgData name="Sarah Burney" userId="11b09efd01d8afd9" providerId="LiveId" clId="{3B08154A-434A-4F88-86FA-40F6A892B309}" dt="2021-07-23T15:22:25.151" v="534" actId="26606"/>
          <ac:spMkLst>
            <pc:docMk/>
            <pc:sldMk cId="2350556083" sldId="258"/>
            <ac:spMk id="148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3T15:22:40.192" v="538" actId="26606"/>
          <ac:spMkLst>
            <pc:docMk/>
            <pc:sldMk cId="2350556083" sldId="258"/>
            <ac:spMk id="149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3T15:25:17.400" v="546" actId="26606"/>
          <ac:spMkLst>
            <pc:docMk/>
            <pc:sldMk cId="2350556083" sldId="258"/>
            <ac:spMk id="4103" creationId="{BA44E6CA-03F3-47EA-A9F3-5C0674E28D61}"/>
          </ac:spMkLst>
        </pc:spChg>
        <pc:spChg chg="add del">
          <ac:chgData name="Sarah Burney" userId="11b09efd01d8afd9" providerId="LiveId" clId="{3B08154A-434A-4F88-86FA-40F6A892B309}" dt="2021-07-23T15:22:40.192" v="538" actId="26606"/>
          <ac:spMkLst>
            <pc:docMk/>
            <pc:sldMk cId="2350556083" sldId="258"/>
            <ac:spMk id="4106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3T15:22:40.192" v="538" actId="26606"/>
          <ac:spMkLst>
            <pc:docMk/>
            <pc:sldMk cId="2350556083" sldId="258"/>
            <ac:spMk id="4107" creationId="{BA44E6CA-03F3-47EA-A9F3-5C0674E28D61}"/>
          </ac:spMkLst>
        </pc:spChg>
        <pc:spChg chg="add">
          <ac:chgData name="Sarah Burney" userId="11b09efd01d8afd9" providerId="LiveId" clId="{3B08154A-434A-4F88-86FA-40F6A892B309}" dt="2021-07-24T07:55:47.257" v="1617" actId="26606"/>
          <ac:spMkLst>
            <pc:docMk/>
            <pc:sldMk cId="2350556083" sldId="258"/>
            <ac:spMk id="4108" creationId="{5A0118C5-4F8D-4CF4-BADD-53FEACC6C42A}"/>
          </ac:spMkLst>
        </pc:spChg>
        <pc:spChg chg="add del">
          <ac:chgData name="Sarah Burney" userId="11b09efd01d8afd9" providerId="LiveId" clId="{3B08154A-434A-4F88-86FA-40F6A892B309}" dt="2021-07-23T15:25:17.400" v="546" actId="26606"/>
          <ac:spMkLst>
            <pc:docMk/>
            <pc:sldMk cId="2350556083" sldId="258"/>
            <ac:spMk id="4109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2350556083" sldId="258"/>
            <ac:spMk id="4111" creationId="{FAFB3478-4AEC-431E-93B2-1593839C16DA}"/>
          </ac:spMkLst>
        </pc:spChg>
        <pc:grpChg chg="add del">
          <ac:chgData name="Sarah Burney" userId="11b09efd01d8afd9" providerId="LiveId" clId="{3B08154A-434A-4F88-86FA-40F6A892B309}" dt="2021-07-23T15:23:03.379" v="541" actId="26606"/>
          <ac:grpSpMkLst>
            <pc:docMk/>
            <pc:sldMk cId="2350556083" sldId="258"/>
            <ac:grpSpMk id="77" creationId="{2133F6AA-C5A6-4FEB-9ED1-FE0D0ACFA837}"/>
          </ac:grpSpMkLst>
        </pc:grpChg>
        <pc:grpChg chg="add">
          <ac:chgData name="Sarah Burney" userId="11b09efd01d8afd9" providerId="LiveId" clId="{3B08154A-434A-4F88-86FA-40F6A892B309}" dt="2021-07-24T07:55:47.257" v="1617" actId="26606"/>
          <ac:grpSpMkLst>
            <pc:docMk/>
            <pc:sldMk cId="2350556083" sldId="258"/>
            <ac:grpSpMk id="79" creationId="{E5C89038-920A-4C2C-96CF-80507027B69F}"/>
          </ac:grpSpMkLst>
        </pc:grpChg>
        <pc:grpChg chg="add">
          <ac:chgData name="Sarah Burney" userId="11b09efd01d8afd9" providerId="LiveId" clId="{3B08154A-434A-4F88-86FA-40F6A892B309}" dt="2021-07-24T07:55:47.257" v="1617" actId="26606"/>
          <ac:grpSpMkLst>
            <pc:docMk/>
            <pc:sldMk cId="2350556083" sldId="258"/>
            <ac:grpSpMk id="83" creationId="{9A15111C-2752-4649-B55B-B93FF93F972D}"/>
          </ac:grpSpMkLst>
        </pc:grpChg>
        <pc:grpChg chg="add">
          <ac:chgData name="Sarah Burney" userId="11b09efd01d8afd9" providerId="LiveId" clId="{3B08154A-434A-4F88-86FA-40F6A892B309}" dt="2021-07-24T07:55:47.257" v="1617" actId="26606"/>
          <ac:grpSpMkLst>
            <pc:docMk/>
            <pc:sldMk cId="2350556083" sldId="258"/>
            <ac:grpSpMk id="87" creationId="{582A903B-6B78-4F0A-B7C9-3D80499020B8}"/>
          </ac:grpSpMkLst>
        </pc:grpChg>
        <pc:grpChg chg="add del">
          <ac:chgData name="Sarah Burney" userId="11b09efd01d8afd9" providerId="LiveId" clId="{3B08154A-434A-4F88-86FA-40F6A892B309}" dt="2021-07-24T07:53:11.983" v="1599"/>
          <ac:grpSpMkLst>
            <pc:docMk/>
            <pc:sldMk cId="2350556083" sldId="258"/>
            <ac:grpSpMk id="88" creationId="{E11048A1-0589-4BC4-A58C-10DA27E33484}"/>
          </ac:grpSpMkLst>
        </pc:grpChg>
        <pc:grpChg chg="add del">
          <ac:chgData name="Sarah Burney" userId="11b09efd01d8afd9" providerId="LiveId" clId="{3B08154A-434A-4F88-86FA-40F6A892B309}" dt="2021-07-23T15:22:25.151" v="534" actId="26606"/>
          <ac:grpSpMkLst>
            <pc:docMk/>
            <pc:sldMk cId="2350556083" sldId="258"/>
            <ac:grpSpMk id="143" creationId="{DCF09294-67A2-471C-972B-D4260AC71F1D}"/>
          </ac:grpSpMkLst>
        </pc:grpChg>
        <pc:grpChg chg="add del">
          <ac:chgData name="Sarah Burney" userId="11b09efd01d8afd9" providerId="LiveId" clId="{3B08154A-434A-4F88-86FA-40F6A892B309}" dt="2021-07-23T15:22:40.192" v="538" actId="26606"/>
          <ac:grpSpMkLst>
            <pc:docMk/>
            <pc:sldMk cId="2350556083" sldId="258"/>
            <ac:grpSpMk id="145" creationId="{1B6D84B7-7A6D-4A5A-9B62-A6D7430BE3AE}"/>
          </ac:grpSpMkLst>
        </pc:grpChg>
        <pc:grpChg chg="add del">
          <ac:chgData name="Sarah Burney" userId="11b09efd01d8afd9" providerId="LiveId" clId="{3B08154A-434A-4F88-86FA-40F6A892B309}" dt="2021-07-23T15:25:17.400" v="546" actId="26606"/>
          <ac:grpSpMkLst>
            <pc:docMk/>
            <pc:sldMk cId="2350556083" sldId="258"/>
            <ac:grpSpMk id="4105" creationId="{1B6D84B7-7A6D-4A5A-9B62-A6D7430BE3AE}"/>
          </ac:grpSpMkLst>
        </pc:grpChg>
        <pc:grpChg chg="add">
          <ac:chgData name="Sarah Burney" userId="11b09efd01d8afd9" providerId="LiveId" clId="{3B08154A-434A-4F88-86FA-40F6A892B309}" dt="2021-07-24T07:55:47.257" v="1617" actId="26606"/>
          <ac:grpSpMkLst>
            <pc:docMk/>
            <pc:sldMk cId="2350556083" sldId="258"/>
            <ac:grpSpMk id="4110" creationId="{698DC1B4-9C49-491A-B0C4-CF9ABED0C7CE}"/>
          </ac:grpSpMkLst>
        </pc:grpChg>
        <pc:picChg chg="add mod ord">
          <ac:chgData name="Sarah Burney" userId="11b09efd01d8afd9" providerId="LiveId" clId="{3B08154A-434A-4F88-86FA-40F6A892B309}" dt="2021-07-24T07:55:47.257" v="1617" actId="26606"/>
          <ac:picMkLst>
            <pc:docMk/>
            <pc:sldMk cId="2350556083" sldId="258"/>
            <ac:picMk id="4" creationId="{C2CE6803-3F97-4857-9007-68CAE7F5C38B}"/>
          </ac:picMkLst>
        </pc:picChg>
        <pc:picChg chg="add mod ord">
          <ac:chgData name="Sarah Burney" userId="11b09efd01d8afd9" providerId="LiveId" clId="{3B08154A-434A-4F88-86FA-40F6A892B309}" dt="2021-07-24T07:55:47.257" v="1617" actId="26606"/>
          <ac:picMkLst>
            <pc:docMk/>
            <pc:sldMk cId="2350556083" sldId="258"/>
            <ac:picMk id="4098" creationId="{EB05FBDE-4852-46EF-9862-9866667802E4}"/>
          </ac:picMkLst>
        </pc:picChg>
        <pc:picChg chg="add mod ord">
          <ac:chgData name="Sarah Burney" userId="11b09efd01d8afd9" providerId="LiveId" clId="{3B08154A-434A-4F88-86FA-40F6A892B309}" dt="2021-07-24T07:55:47.257" v="1617" actId="26606"/>
          <ac:picMkLst>
            <pc:docMk/>
            <pc:sldMk cId="2350556083" sldId="258"/>
            <ac:picMk id="4100" creationId="{7743D6FF-7972-4183-A8C0-9818E990C650}"/>
          </ac:picMkLst>
        </pc:picChg>
        <pc:picChg chg="add del mod">
          <ac:chgData name="Sarah Burney" userId="11b09efd01d8afd9" providerId="LiveId" clId="{3B08154A-434A-4F88-86FA-40F6A892B309}" dt="2021-07-23T15:22:26.023" v="535"/>
          <ac:picMkLst>
            <pc:docMk/>
            <pc:sldMk cId="2350556083" sldId="258"/>
            <ac:picMk id="4102" creationId="{A2D62A60-1F8A-44BE-91C8-21300D2BAC26}"/>
          </ac:picMkLst>
        </pc:picChg>
        <pc:picChg chg="add del mod">
          <ac:chgData name="Sarah Burney" userId="11b09efd01d8afd9" providerId="LiveId" clId="{3B08154A-434A-4F88-86FA-40F6A892B309}" dt="2021-07-23T15:22:41.727" v="539"/>
          <ac:picMkLst>
            <pc:docMk/>
            <pc:sldMk cId="2350556083" sldId="258"/>
            <ac:picMk id="4104" creationId="{C68DD8F4-81D8-4366-8876-0733E53856B9}"/>
          </ac:picMkLst>
        </pc:picChg>
      </pc:sldChg>
      <pc:sldChg chg="addSp delSp modSp mod ord setBg setClrOvrMap delDesignElem">
        <pc:chgData name="Sarah Burney" userId="11b09efd01d8afd9" providerId="LiveId" clId="{3B08154A-434A-4F88-86FA-40F6A892B309}" dt="2021-07-24T07:55:37.321" v="1616" actId="403"/>
        <pc:sldMkLst>
          <pc:docMk/>
          <pc:sldMk cId="2487862352" sldId="259"/>
        </pc:sldMkLst>
        <pc:spChg chg="mod">
          <ac:chgData name="Sarah Burney" userId="11b09efd01d8afd9" providerId="LiveId" clId="{3B08154A-434A-4F88-86FA-40F6A892B309}" dt="2021-07-24T07:55:29.156" v="1613" actId="26606"/>
          <ac:spMkLst>
            <pc:docMk/>
            <pc:sldMk cId="2487862352" sldId="259"/>
            <ac:spMk id="2" creationId="{7913D09D-B201-4CDA-8E66-08129E9CF42B}"/>
          </ac:spMkLst>
        </pc:spChg>
        <pc:spChg chg="mod ord">
          <ac:chgData name="Sarah Burney" userId="11b09efd01d8afd9" providerId="LiveId" clId="{3B08154A-434A-4F88-86FA-40F6A892B309}" dt="2021-07-24T07:55:37.321" v="1616" actId="403"/>
          <ac:spMkLst>
            <pc:docMk/>
            <pc:sldMk cId="2487862352" sldId="259"/>
            <ac:spMk id="3" creationId="{3ADC2299-A7C5-44BD-9A8A-B2818E015128}"/>
          </ac:spMkLst>
        </pc:spChg>
        <pc:spChg chg="add del">
          <ac:chgData name="Sarah Burney" userId="11b09efd01d8afd9" providerId="LiveId" clId="{3B08154A-434A-4F88-86FA-40F6A892B309}" dt="2021-07-23T15:11:49.510" v="310" actId="26606"/>
          <ac:spMkLst>
            <pc:docMk/>
            <pc:sldMk cId="2487862352" sldId="259"/>
            <ac:spMk id="9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3T15:11:49.510" v="310" actId="26606"/>
          <ac:spMkLst>
            <pc:docMk/>
            <pc:sldMk cId="2487862352" sldId="259"/>
            <ac:spMk id="11" creationId="{BA44E6CA-03F3-47EA-A9F3-5C0674E28D61}"/>
          </ac:spMkLst>
        </pc:spChg>
        <pc:spChg chg="add del">
          <ac:chgData name="Sarah Burney" userId="11b09efd01d8afd9" providerId="LiveId" clId="{3B08154A-434A-4F88-86FA-40F6A892B309}" dt="2021-07-23T15:11:49.510" v="310" actId="26606"/>
          <ac:spMkLst>
            <pc:docMk/>
            <pc:sldMk cId="2487862352" sldId="259"/>
            <ac:spMk id="20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3T15:13:12.336" v="322" actId="26606"/>
          <ac:spMkLst>
            <pc:docMk/>
            <pc:sldMk cId="2487862352" sldId="259"/>
            <ac:spMk id="22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3T15:13:12.336" v="322" actId="26606"/>
          <ac:spMkLst>
            <pc:docMk/>
            <pc:sldMk cId="2487862352" sldId="259"/>
            <ac:spMk id="23" creationId="{3FFB0B4B-B126-43E0-A25C-BA5634332524}"/>
          </ac:spMkLst>
        </pc:spChg>
        <pc:spChg chg="add del">
          <ac:chgData name="Sarah Burney" userId="11b09efd01d8afd9" providerId="LiveId" clId="{3B08154A-434A-4F88-86FA-40F6A892B309}" dt="2021-07-23T15:13:12.336" v="322" actId="26606"/>
          <ac:spMkLst>
            <pc:docMk/>
            <pc:sldMk cId="2487862352" sldId="259"/>
            <ac:spMk id="30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2487862352" sldId="259"/>
            <ac:spMk id="71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2487862352" sldId="259"/>
            <ac:spMk id="73" creationId="{F74280F7-820D-43DE-BE07-57E20B27165C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2487862352" sldId="259"/>
            <ac:spMk id="81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4T07:55:29.150" v="1612" actId="26606"/>
          <ac:spMkLst>
            <pc:docMk/>
            <pc:sldMk cId="2487862352" sldId="259"/>
            <ac:spMk id="83" creationId="{53812026-3FC6-44DA-94EF-3B81640494BD}"/>
          </ac:spMkLst>
        </pc:spChg>
        <pc:spChg chg="add del">
          <ac:chgData name="Sarah Burney" userId="11b09efd01d8afd9" providerId="LiveId" clId="{3B08154A-434A-4F88-86FA-40F6A892B309}" dt="2021-07-24T07:55:25.185" v="1610" actId="26606"/>
          <ac:spMkLst>
            <pc:docMk/>
            <pc:sldMk cId="2487862352" sldId="259"/>
            <ac:spMk id="1028" creationId="{861AF017-741B-4CC0-B7C2-C9B94E5B81FF}"/>
          </ac:spMkLst>
        </pc:spChg>
        <pc:spChg chg="add del">
          <ac:chgData name="Sarah Burney" userId="11b09efd01d8afd9" providerId="LiveId" clId="{3B08154A-434A-4F88-86FA-40F6A892B309}" dt="2021-07-24T07:55:25.185" v="1610" actId="26606"/>
          <ac:spMkLst>
            <pc:docMk/>
            <pc:sldMk cId="2487862352" sldId="259"/>
            <ac:spMk id="1031" creationId="{5FC9E5C3-B8DC-4532-8C1F-4D5331C64C08}"/>
          </ac:spMkLst>
        </pc:spChg>
        <pc:spChg chg="add del">
          <ac:chgData name="Sarah Burney" userId="11b09efd01d8afd9" providerId="LiveId" clId="{3B08154A-434A-4F88-86FA-40F6A892B309}" dt="2021-07-24T07:55:29.150" v="1612" actId="26606"/>
          <ac:spMkLst>
            <pc:docMk/>
            <pc:sldMk cId="2487862352" sldId="259"/>
            <ac:spMk id="1033" creationId="{5A0118C5-4F8D-4CF4-BADD-53FEACC6C42A}"/>
          </ac:spMkLst>
        </pc:spChg>
        <pc:spChg chg="add del">
          <ac:chgData name="Sarah Burney" userId="11b09efd01d8afd9" providerId="LiveId" clId="{3B08154A-434A-4F88-86FA-40F6A892B309}" dt="2021-07-24T07:55:29.150" v="1612" actId="26606"/>
          <ac:spMkLst>
            <pc:docMk/>
            <pc:sldMk cId="2487862352" sldId="259"/>
            <ac:spMk id="1034" creationId="{F98F79A4-A6C7-4101-B1E9-27E05CB7CFA0}"/>
          </ac:spMkLst>
        </pc:spChg>
        <pc:spChg chg="add del">
          <ac:chgData name="Sarah Burney" userId="11b09efd01d8afd9" providerId="LiveId" clId="{3B08154A-434A-4F88-86FA-40F6A892B309}" dt="2021-07-24T07:55:29.150" v="1612" actId="26606"/>
          <ac:spMkLst>
            <pc:docMk/>
            <pc:sldMk cId="2487862352" sldId="259"/>
            <ac:spMk id="1035" creationId="{F8875E4C-CFFE-4552-ABC7-175C3CB757FB}"/>
          </ac:spMkLst>
        </pc:spChg>
        <pc:spChg chg="add del">
          <ac:chgData name="Sarah Burney" userId="11b09efd01d8afd9" providerId="LiveId" clId="{3B08154A-434A-4F88-86FA-40F6A892B309}" dt="2021-07-24T07:55:29.150" v="1612" actId="26606"/>
          <ac:spMkLst>
            <pc:docMk/>
            <pc:sldMk cId="2487862352" sldId="259"/>
            <ac:spMk id="1036" creationId="{79AFCB35-9C04-4524-A0B1-57FF6865D013}"/>
          </ac:spMkLst>
        </pc:spChg>
        <pc:spChg chg="add del">
          <ac:chgData name="Sarah Burney" userId="11b09efd01d8afd9" providerId="LiveId" clId="{3B08154A-434A-4F88-86FA-40F6A892B309}" dt="2021-07-24T07:55:29.150" v="1612" actId="26606"/>
          <ac:spMkLst>
            <pc:docMk/>
            <pc:sldMk cId="2487862352" sldId="259"/>
            <ac:spMk id="1037" creationId="{D11AD2AD-0BA0-4DD3-8EEA-84686A0E718C}"/>
          </ac:spMkLst>
        </pc:spChg>
        <pc:spChg chg="add del">
          <ac:chgData name="Sarah Burney" userId="11b09efd01d8afd9" providerId="LiveId" clId="{3B08154A-434A-4F88-86FA-40F6A892B309}" dt="2021-07-24T07:55:29.150" v="1612" actId="26606"/>
          <ac:spMkLst>
            <pc:docMk/>
            <pc:sldMk cId="2487862352" sldId="259"/>
            <ac:spMk id="1038" creationId="{9E5C5460-229E-46C8-A712-CC317985420F}"/>
          </ac:spMkLst>
        </pc:spChg>
        <pc:spChg chg="add">
          <ac:chgData name="Sarah Burney" userId="11b09efd01d8afd9" providerId="LiveId" clId="{3B08154A-434A-4F88-86FA-40F6A892B309}" dt="2021-07-24T07:55:29.156" v="1613" actId="26606"/>
          <ac:spMkLst>
            <pc:docMk/>
            <pc:sldMk cId="2487862352" sldId="259"/>
            <ac:spMk id="1040" creationId="{B5809B1F-0726-44C0-B0A1-7FCE2A129E20}"/>
          </ac:spMkLst>
        </pc:spChg>
        <pc:spChg chg="add">
          <ac:chgData name="Sarah Burney" userId="11b09efd01d8afd9" providerId="LiveId" clId="{3B08154A-434A-4F88-86FA-40F6A892B309}" dt="2021-07-24T07:55:29.156" v="1613" actId="26606"/>
          <ac:spMkLst>
            <pc:docMk/>
            <pc:sldMk cId="2487862352" sldId="259"/>
            <ac:spMk id="1041" creationId="{26EE9A0B-C601-4E3F-8541-29CA20DE1186}"/>
          </ac:spMkLst>
        </pc:spChg>
        <pc:grpChg chg="add del">
          <ac:chgData name="Sarah Burney" userId="11b09efd01d8afd9" providerId="LiveId" clId="{3B08154A-434A-4F88-86FA-40F6A892B309}" dt="2021-07-23T15:11:49.510" v="310" actId="26606"/>
          <ac:grpSpMkLst>
            <pc:docMk/>
            <pc:sldMk cId="2487862352" sldId="259"/>
            <ac:grpSpMk id="13" creationId="{7EE36A67-006F-476F-9635-DC6B386EEAB7}"/>
          </ac:grpSpMkLst>
        </pc:grpChg>
        <pc:grpChg chg="add del">
          <ac:chgData name="Sarah Burney" userId="11b09efd01d8afd9" providerId="LiveId" clId="{3B08154A-434A-4F88-86FA-40F6A892B309}" dt="2021-07-23T15:13:12.336" v="322" actId="26606"/>
          <ac:grpSpMkLst>
            <pc:docMk/>
            <pc:sldMk cId="2487862352" sldId="259"/>
            <ac:grpSpMk id="24" creationId="{B5458D83-9222-44EE-A1B7-C500910CA8AE}"/>
          </ac:grpSpMkLst>
        </pc:grpChg>
        <pc:grpChg chg="add del">
          <ac:chgData name="Sarah Burney" userId="11b09efd01d8afd9" providerId="LiveId" clId="{3B08154A-434A-4F88-86FA-40F6A892B309}" dt="2021-07-24T07:53:11.983" v="1599"/>
          <ac:grpSpMkLst>
            <pc:docMk/>
            <pc:sldMk cId="2487862352" sldId="259"/>
            <ac:grpSpMk id="75" creationId="{CE4CE59E-33B2-4BF6-BDAF-FF427BEDBBB1}"/>
          </ac:grpSpMkLst>
        </pc:grpChg>
        <pc:grpChg chg="add del">
          <ac:chgData name="Sarah Burney" userId="11b09efd01d8afd9" providerId="LiveId" clId="{3B08154A-434A-4F88-86FA-40F6A892B309}" dt="2021-07-24T07:55:29.150" v="1612" actId="26606"/>
          <ac:grpSpMkLst>
            <pc:docMk/>
            <pc:sldMk cId="2487862352" sldId="259"/>
            <ac:grpSpMk id="85" creationId="{0C156BF8-7FF7-440F-BE2B-417DFFE8BFA5}"/>
          </ac:grpSpMkLst>
        </pc:grpChg>
        <pc:grpChg chg="add del">
          <ac:chgData name="Sarah Burney" userId="11b09efd01d8afd9" providerId="LiveId" clId="{3B08154A-434A-4F88-86FA-40F6A892B309}" dt="2021-07-24T07:55:25.185" v="1610" actId="26606"/>
          <ac:grpSpMkLst>
            <pc:docMk/>
            <pc:sldMk cId="2487862352" sldId="259"/>
            <ac:grpSpMk id="1029" creationId="{D2A542E6-1924-4FE2-89D1-3CB19468C1F6}"/>
          </ac:grpSpMkLst>
        </pc:grpChg>
        <pc:picChg chg="add mod ord">
          <ac:chgData name="Sarah Burney" userId="11b09efd01d8afd9" providerId="LiveId" clId="{3B08154A-434A-4F88-86FA-40F6A892B309}" dt="2021-07-24T07:55:29.156" v="1613" actId="26606"/>
          <ac:picMkLst>
            <pc:docMk/>
            <pc:sldMk cId="2487862352" sldId="259"/>
            <ac:picMk id="4" creationId="{1AADE303-D31F-4F4E-995C-0FDD308CC3B3}"/>
          </ac:picMkLst>
        </pc:picChg>
        <pc:picChg chg="add mod ord">
          <ac:chgData name="Sarah Burney" userId="11b09efd01d8afd9" providerId="LiveId" clId="{3B08154A-434A-4F88-86FA-40F6A892B309}" dt="2021-07-24T07:55:29.156" v="1613" actId="26606"/>
          <ac:picMkLst>
            <pc:docMk/>
            <pc:sldMk cId="2487862352" sldId="259"/>
            <ac:picMk id="1026" creationId="{5F19C042-E904-48CA-80D3-41A63E31A14E}"/>
          </ac:picMkLst>
        </pc:picChg>
      </pc:sldChg>
      <pc:sldChg chg="addSp delSp modSp mod setBg setClrOvrMap delDesignElem">
        <pc:chgData name="Sarah Burney" userId="11b09efd01d8afd9" providerId="LiveId" clId="{3B08154A-434A-4F88-86FA-40F6A892B309}" dt="2021-07-24T08:01:59.409" v="1702" actId="403"/>
        <pc:sldMkLst>
          <pc:docMk/>
          <pc:sldMk cId="4027416549" sldId="260"/>
        </pc:sldMkLst>
        <pc:spChg chg="mod">
          <ac:chgData name="Sarah Burney" userId="11b09efd01d8afd9" providerId="LiveId" clId="{3B08154A-434A-4F88-86FA-40F6A892B309}" dt="2021-07-24T08:01:55.174" v="1699" actId="26606"/>
          <ac:spMkLst>
            <pc:docMk/>
            <pc:sldMk cId="4027416549" sldId="260"/>
            <ac:spMk id="2" creationId="{64465FDA-8468-4B4C-86C5-B03666EAB485}"/>
          </ac:spMkLst>
        </pc:spChg>
        <pc:spChg chg="mod ord">
          <ac:chgData name="Sarah Burney" userId="11b09efd01d8afd9" providerId="LiveId" clId="{3B08154A-434A-4F88-86FA-40F6A892B309}" dt="2021-07-24T08:01:59.409" v="1702" actId="403"/>
          <ac:spMkLst>
            <pc:docMk/>
            <pc:sldMk cId="4027416549" sldId="260"/>
            <ac:spMk id="3" creationId="{12534327-9165-419A-9D55-63342252F4ED}"/>
          </ac:spMkLst>
        </pc:spChg>
        <pc:spChg chg="add del">
          <ac:chgData name="Sarah Burney" userId="11b09efd01d8afd9" providerId="LiveId" clId="{3B08154A-434A-4F88-86FA-40F6A892B309}" dt="2021-07-24T07:59:26.792" v="1660" actId="26606"/>
          <ac:spMkLst>
            <pc:docMk/>
            <pc:sldMk cId="4027416549" sldId="260"/>
            <ac:spMk id="9" creationId="{5A0118C5-4F8D-4CF4-BADD-53FEACC6C42A}"/>
          </ac:spMkLst>
        </pc:spChg>
        <pc:spChg chg="del">
          <ac:chgData name="Sarah Burney" userId="11b09efd01d8afd9" providerId="LiveId" clId="{3B08154A-434A-4F88-86FA-40F6A892B309}" dt="2021-07-24T07:53:11.983" v="1599"/>
          <ac:spMkLst>
            <pc:docMk/>
            <pc:sldMk cId="4027416549" sldId="260"/>
            <ac:spMk id="20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4T08:01:55.174" v="1699" actId="26606"/>
          <ac:spMkLst>
            <pc:docMk/>
            <pc:sldMk cId="4027416549" sldId="260"/>
            <ac:spMk id="21" creationId="{4F74D28C-3268-4E35-8EE1-D92CB4A85A7D}"/>
          </ac:spMkLst>
        </pc:spChg>
        <pc:spChg chg="del">
          <ac:chgData name="Sarah Burney" userId="11b09efd01d8afd9" providerId="LiveId" clId="{3B08154A-434A-4F88-86FA-40F6A892B309}" dt="2021-07-24T07:53:11.983" v="1599"/>
          <ac:spMkLst>
            <pc:docMk/>
            <pc:sldMk cId="4027416549" sldId="260"/>
            <ac:spMk id="22" creationId="{E0F166C3-D45F-4A92-A291-15B874AD1A56}"/>
          </ac:spMkLst>
        </pc:spChg>
        <pc:spChg chg="add">
          <ac:chgData name="Sarah Burney" userId="11b09efd01d8afd9" providerId="LiveId" clId="{3B08154A-434A-4F88-86FA-40F6A892B309}" dt="2021-07-24T08:01:55.174" v="1699" actId="26606"/>
          <ac:spMkLst>
            <pc:docMk/>
            <pc:sldMk cId="4027416549" sldId="260"/>
            <ac:spMk id="26" creationId="{CF62D2A7-8207-488C-9F46-316BA81A16C8}"/>
          </ac:spMkLst>
        </pc:spChg>
        <pc:spChg chg="del">
          <ac:chgData name="Sarah Burney" userId="11b09efd01d8afd9" providerId="LiveId" clId="{3B08154A-434A-4F88-86FA-40F6A892B309}" dt="2021-07-24T07:53:11.983" v="1599"/>
          <ac:spMkLst>
            <pc:docMk/>
            <pc:sldMk cId="4027416549" sldId="260"/>
            <ac:spMk id="30" creationId="{F34FFB17-4733-4A4C-9F36-CE82366CB51E}"/>
          </ac:spMkLst>
        </pc:spChg>
        <pc:grpChg chg="add del">
          <ac:chgData name="Sarah Burney" userId="11b09efd01d8afd9" providerId="LiveId" clId="{3B08154A-434A-4F88-86FA-40F6A892B309}" dt="2021-07-24T07:59:26.792" v="1660" actId="26606"/>
          <ac:grpSpMkLst>
            <pc:docMk/>
            <pc:sldMk cId="4027416549" sldId="260"/>
            <ac:grpSpMk id="11" creationId="{B894EFA8-F425-4D19-A94B-445388B31E20}"/>
          </ac:grpSpMkLst>
        </pc:grpChg>
        <pc:grpChg chg="add del">
          <ac:chgData name="Sarah Burney" userId="11b09efd01d8afd9" providerId="LiveId" clId="{3B08154A-434A-4F88-86FA-40F6A892B309}" dt="2021-07-24T07:59:26.792" v="1660" actId="26606"/>
          <ac:grpSpMkLst>
            <pc:docMk/>
            <pc:sldMk cId="4027416549" sldId="260"/>
            <ac:grpSpMk id="15" creationId="{582A903B-6B78-4F0A-B7C9-3D80499020B8}"/>
          </ac:grpSpMkLst>
        </pc:grpChg>
        <pc:grpChg chg="del">
          <ac:chgData name="Sarah Burney" userId="11b09efd01d8afd9" providerId="LiveId" clId="{3B08154A-434A-4F88-86FA-40F6A892B309}" dt="2021-07-24T07:53:11.983" v="1599"/>
          <ac:grpSpMkLst>
            <pc:docMk/>
            <pc:sldMk cId="4027416549" sldId="260"/>
            <ac:grpSpMk id="24" creationId="{6DBB4B8F-57A2-4546-9449-6DBBA6E7C6CF}"/>
          </ac:grpSpMkLst>
        </pc:grpChg>
        <pc:picChg chg="mod">
          <ac:chgData name="Sarah Burney" userId="11b09efd01d8afd9" providerId="LiveId" clId="{3B08154A-434A-4F88-86FA-40F6A892B309}" dt="2021-07-24T08:01:55.174" v="1699" actId="26606"/>
          <ac:picMkLst>
            <pc:docMk/>
            <pc:sldMk cId="4027416549" sldId="260"/>
            <ac:picMk id="4" creationId="{4850D901-76A3-4B64-8F78-598C3DD864F6}"/>
          </ac:picMkLst>
        </pc:picChg>
      </pc:sldChg>
      <pc:sldChg chg="addSp delSp modSp mod ord setBg delDesignElem">
        <pc:chgData name="Sarah Burney" userId="11b09efd01d8afd9" providerId="LiveId" clId="{3B08154A-434A-4F88-86FA-40F6A892B309}" dt="2021-07-24T09:15:02.613" v="1725" actId="20577"/>
        <pc:sldMkLst>
          <pc:docMk/>
          <pc:sldMk cId="1076796199" sldId="261"/>
        </pc:sldMkLst>
        <pc:spChg chg="mod">
          <ac:chgData name="Sarah Burney" userId="11b09efd01d8afd9" providerId="LiveId" clId="{3B08154A-434A-4F88-86FA-40F6A892B309}" dt="2021-07-24T07:56:07.155" v="1620" actId="26606"/>
          <ac:spMkLst>
            <pc:docMk/>
            <pc:sldMk cId="1076796199" sldId="261"/>
            <ac:spMk id="2" creationId="{D500472C-321F-4C32-9407-3820E21D5777}"/>
          </ac:spMkLst>
        </pc:spChg>
        <pc:spChg chg="mod">
          <ac:chgData name="Sarah Burney" userId="11b09efd01d8afd9" providerId="LiveId" clId="{3B08154A-434A-4F88-86FA-40F6A892B309}" dt="2021-07-24T09:15:02.613" v="1725" actId="20577"/>
          <ac:spMkLst>
            <pc:docMk/>
            <pc:sldMk cId="1076796199" sldId="261"/>
            <ac:spMk id="3" creationId="{FC53325C-D962-475D-8FA0-249E15703C2A}"/>
          </ac:spMkLst>
        </pc:spChg>
        <pc:spChg chg="add del">
          <ac:chgData name="Sarah Burney" userId="11b09efd01d8afd9" providerId="LiveId" clId="{3B08154A-434A-4F88-86FA-40F6A892B309}" dt="2021-07-23T15:15:37.482" v="394" actId="26606"/>
          <ac:spMkLst>
            <pc:docMk/>
            <pc:sldMk cId="1076796199" sldId="261"/>
            <ac:spMk id="73" creationId="{03AE087C-11E2-4305-9282-D7F122FE726E}"/>
          </ac:spMkLst>
        </pc:spChg>
        <pc:spChg chg="add">
          <ac:chgData name="Sarah Burney" userId="11b09efd01d8afd9" providerId="LiveId" clId="{3B08154A-434A-4F88-86FA-40F6A892B309}" dt="2021-07-24T07:56:07.155" v="1620" actId="26606"/>
          <ac:spMkLst>
            <pc:docMk/>
            <pc:sldMk cId="1076796199" sldId="261"/>
            <ac:spMk id="77" creationId="{F8875E4C-CFFE-4552-ABC7-175C3CB757FB}"/>
          </ac:spMkLst>
        </pc:spChg>
        <pc:spChg chg="add">
          <ac:chgData name="Sarah Burney" userId="11b09efd01d8afd9" providerId="LiveId" clId="{3B08154A-434A-4F88-86FA-40F6A892B309}" dt="2021-07-24T07:56:07.155" v="1620" actId="26606"/>
          <ac:spMkLst>
            <pc:docMk/>
            <pc:sldMk cId="1076796199" sldId="261"/>
            <ac:spMk id="79" creationId="{79AFCB35-9C04-4524-A0B1-57FF6865D013}"/>
          </ac:spMkLst>
        </pc:spChg>
        <pc:spChg chg="add">
          <ac:chgData name="Sarah Burney" userId="11b09efd01d8afd9" providerId="LiveId" clId="{3B08154A-434A-4F88-86FA-40F6A892B309}" dt="2021-07-24T07:56:07.155" v="1620" actId="26606"/>
          <ac:spMkLst>
            <pc:docMk/>
            <pc:sldMk cId="1076796199" sldId="261"/>
            <ac:spMk id="81" creationId="{D11AD2AD-0BA0-4DD3-8EEA-84686A0E718C}"/>
          </ac:spMkLst>
        </pc:spChg>
        <pc:spChg chg="add del">
          <ac:chgData name="Sarah Burney" userId="11b09efd01d8afd9" providerId="LiveId" clId="{3B08154A-434A-4F88-86FA-40F6A892B309}" dt="2021-07-23T15:30:02.637" v="809" actId="26606"/>
          <ac:spMkLst>
            <pc:docMk/>
            <pc:sldMk cId="1076796199" sldId="261"/>
            <ac:spMk id="83" creationId="{F34FFB17-4733-4A4C-9F36-CE82366CB51E}"/>
          </ac:spMkLst>
        </pc:spChg>
        <pc:spChg chg="add">
          <ac:chgData name="Sarah Burney" userId="11b09efd01d8afd9" providerId="LiveId" clId="{3B08154A-434A-4F88-86FA-40F6A892B309}" dt="2021-07-24T07:56:07.155" v="1620" actId="26606"/>
          <ac:spMkLst>
            <pc:docMk/>
            <pc:sldMk cId="1076796199" sldId="261"/>
            <ac:spMk id="85" creationId="{53812026-3FC6-44DA-94EF-3B81640494BD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1076796199" sldId="261"/>
            <ac:spMk id="145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1076796199" sldId="261"/>
            <ac:spMk id="147" creationId="{A8A68745-355E-4D81-AA5F-942C71082A1E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1076796199" sldId="261"/>
            <ac:spMk id="154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3T15:30:02.637" v="809" actId="26606"/>
          <ac:spMkLst>
            <pc:docMk/>
            <pc:sldMk cId="1076796199" sldId="261"/>
            <ac:spMk id="2054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3T15:30:02.637" v="809" actId="26606"/>
          <ac:spMkLst>
            <pc:docMk/>
            <pc:sldMk cId="1076796199" sldId="261"/>
            <ac:spMk id="2055" creationId="{E0F166C3-D45F-4A92-A291-15B874AD1A56}"/>
          </ac:spMkLst>
        </pc:spChg>
        <pc:spChg chg="add">
          <ac:chgData name="Sarah Burney" userId="11b09efd01d8afd9" providerId="LiveId" clId="{3B08154A-434A-4F88-86FA-40F6A892B309}" dt="2021-07-24T07:56:07.155" v="1620" actId="26606"/>
          <ac:spMkLst>
            <pc:docMk/>
            <pc:sldMk cId="1076796199" sldId="261"/>
            <ac:spMk id="2057" creationId="{5A0118C5-4F8D-4CF4-BADD-53FEACC6C42A}"/>
          </ac:spMkLst>
        </pc:spChg>
        <pc:spChg chg="add">
          <ac:chgData name="Sarah Burney" userId="11b09efd01d8afd9" providerId="LiveId" clId="{3B08154A-434A-4F88-86FA-40F6A892B309}" dt="2021-07-24T07:56:07.155" v="1620" actId="26606"/>
          <ac:spMkLst>
            <pc:docMk/>
            <pc:sldMk cId="1076796199" sldId="261"/>
            <ac:spMk id="2058" creationId="{F98F79A4-A6C7-4101-B1E9-27E05CB7CFA0}"/>
          </ac:spMkLst>
        </pc:spChg>
        <pc:spChg chg="add">
          <ac:chgData name="Sarah Burney" userId="11b09efd01d8afd9" providerId="LiveId" clId="{3B08154A-434A-4F88-86FA-40F6A892B309}" dt="2021-07-24T07:56:07.155" v="1620" actId="26606"/>
          <ac:spMkLst>
            <pc:docMk/>
            <pc:sldMk cId="1076796199" sldId="261"/>
            <ac:spMk id="2059" creationId="{9E5C5460-229E-46C8-A712-CC317985420F}"/>
          </ac:spMkLst>
        </pc:spChg>
        <pc:grpChg chg="add del">
          <ac:chgData name="Sarah Burney" userId="11b09efd01d8afd9" providerId="LiveId" clId="{3B08154A-434A-4F88-86FA-40F6A892B309}" dt="2021-07-23T15:15:37.482" v="394" actId="26606"/>
          <ac:grpSpMkLst>
            <pc:docMk/>
            <pc:sldMk cId="1076796199" sldId="261"/>
            <ac:grpSpMk id="75" creationId="{7CECCFA5-40A0-4B37-8B7B-D912C28A15C3}"/>
          </ac:grpSpMkLst>
        </pc:grpChg>
        <pc:grpChg chg="add">
          <ac:chgData name="Sarah Burney" userId="11b09efd01d8afd9" providerId="LiveId" clId="{3B08154A-434A-4F88-86FA-40F6A892B309}" dt="2021-07-24T07:56:07.155" v="1620" actId="26606"/>
          <ac:grpSpMkLst>
            <pc:docMk/>
            <pc:sldMk cId="1076796199" sldId="261"/>
            <ac:grpSpMk id="87" creationId="{0C156BF8-7FF7-440F-BE2B-417DFFE8BFA5}"/>
          </ac:grpSpMkLst>
        </pc:grpChg>
        <pc:grpChg chg="add del">
          <ac:chgData name="Sarah Burney" userId="11b09efd01d8afd9" providerId="LiveId" clId="{3B08154A-434A-4F88-86FA-40F6A892B309}" dt="2021-07-24T07:53:11.983" v="1599"/>
          <ac:grpSpMkLst>
            <pc:docMk/>
            <pc:sldMk cId="1076796199" sldId="261"/>
            <ac:grpSpMk id="149" creationId="{0AB71DFC-5CE8-4EE5-B2F9-DEEC17DB37A8}"/>
          </ac:grpSpMkLst>
        </pc:grpChg>
        <pc:grpChg chg="add del">
          <ac:chgData name="Sarah Burney" userId="11b09efd01d8afd9" providerId="LiveId" clId="{3B08154A-434A-4F88-86FA-40F6A892B309}" dt="2021-07-23T15:30:02.637" v="809" actId="26606"/>
          <ac:grpSpMkLst>
            <pc:docMk/>
            <pc:sldMk cId="1076796199" sldId="261"/>
            <ac:grpSpMk id="2056" creationId="{6DBB4B8F-57A2-4546-9449-6DBBA6E7C6CF}"/>
          </ac:grpSpMkLst>
        </pc:grpChg>
        <pc:picChg chg="add mod">
          <ac:chgData name="Sarah Burney" userId="11b09efd01d8afd9" providerId="LiveId" clId="{3B08154A-434A-4F88-86FA-40F6A892B309}" dt="2021-07-24T07:56:07.155" v="1620" actId="26606"/>
          <ac:picMkLst>
            <pc:docMk/>
            <pc:sldMk cId="1076796199" sldId="261"/>
            <ac:picMk id="4" creationId="{96C3D3C1-7D33-491B-97DD-1A5C1A234177}"/>
          </ac:picMkLst>
        </pc:picChg>
        <pc:picChg chg="add del mod">
          <ac:chgData name="Sarah Burney" userId="11b09efd01d8afd9" providerId="LiveId" clId="{3B08154A-434A-4F88-86FA-40F6A892B309}" dt="2021-07-23T15:15:05.039" v="391" actId="478"/>
          <ac:picMkLst>
            <pc:docMk/>
            <pc:sldMk cId="1076796199" sldId="261"/>
            <ac:picMk id="2050" creationId="{9C403D3F-A4EA-4AF9-93F2-9E1A8EE3E63C}"/>
          </ac:picMkLst>
        </pc:picChg>
        <pc:picChg chg="add mod ord">
          <ac:chgData name="Sarah Burney" userId="11b09efd01d8afd9" providerId="LiveId" clId="{3B08154A-434A-4F88-86FA-40F6A892B309}" dt="2021-07-24T07:56:07.155" v="1620" actId="26606"/>
          <ac:picMkLst>
            <pc:docMk/>
            <pc:sldMk cId="1076796199" sldId="261"/>
            <ac:picMk id="2052" creationId="{58BF68BC-13EB-4C6D-8603-7684C1270CA5}"/>
          </ac:picMkLst>
        </pc:picChg>
      </pc:sldChg>
      <pc:sldChg chg="addSp delSp modSp mod ord setBg setClrOvrMap delDesignElem">
        <pc:chgData name="Sarah Burney" userId="11b09efd01d8afd9" providerId="LiveId" clId="{3B08154A-434A-4F88-86FA-40F6A892B309}" dt="2021-07-24T08:01:38.152" v="1698" actId="404"/>
        <pc:sldMkLst>
          <pc:docMk/>
          <pc:sldMk cId="1021693538" sldId="262"/>
        </pc:sldMkLst>
        <pc:spChg chg="mod">
          <ac:chgData name="Sarah Burney" userId="11b09efd01d8afd9" providerId="LiveId" clId="{3B08154A-434A-4F88-86FA-40F6A892B309}" dt="2021-07-24T08:01:38.152" v="1698" actId="404"/>
          <ac:spMkLst>
            <pc:docMk/>
            <pc:sldMk cId="1021693538" sldId="262"/>
            <ac:spMk id="2" creationId="{689B598A-68A7-4102-9387-AD97BAF4B728}"/>
          </ac:spMkLst>
        </pc:spChg>
        <pc:spChg chg="mod ord">
          <ac:chgData name="Sarah Burney" userId="11b09efd01d8afd9" providerId="LiveId" clId="{3B08154A-434A-4F88-86FA-40F6A892B309}" dt="2021-07-24T07:58:34.419" v="1649" actId="26606"/>
          <ac:spMkLst>
            <pc:docMk/>
            <pc:sldMk cId="1021693538" sldId="262"/>
            <ac:spMk id="3" creationId="{1BD6985E-172B-44EA-8A55-E77694F09FE2}"/>
          </ac:spMkLst>
        </pc:spChg>
        <pc:spChg chg="add del">
          <ac:chgData name="Sarah Burney" userId="11b09efd01d8afd9" providerId="LiveId" clId="{3B08154A-434A-4F88-86FA-40F6A892B309}" dt="2021-07-24T07:56:44.901" v="1626" actId="26606"/>
          <ac:spMkLst>
            <pc:docMk/>
            <pc:sldMk cId="1021693538" sldId="262"/>
            <ac:spMk id="6" creationId="{5A0118C5-4F8D-4CF4-BADD-53FEACC6C42A}"/>
          </ac:spMkLst>
        </pc:spChg>
        <pc:spChg chg="add del">
          <ac:chgData name="Sarah Burney" userId="11b09efd01d8afd9" providerId="LiveId" clId="{3B08154A-434A-4F88-86FA-40F6A892B309}" dt="2021-07-24T07:56:44.901" v="1626" actId="26606"/>
          <ac:spMkLst>
            <pc:docMk/>
            <pc:sldMk cId="1021693538" sldId="262"/>
            <ac:spMk id="7" creationId="{F98F79A4-A6C7-4101-B1E9-27E05CB7CFA0}"/>
          </ac:spMkLst>
        </pc:spChg>
        <pc:spChg chg="add del">
          <ac:chgData name="Sarah Burney" userId="11b09efd01d8afd9" providerId="LiveId" clId="{3B08154A-434A-4F88-86FA-40F6A892B309}" dt="2021-07-24T07:56:44.901" v="1626" actId="26606"/>
          <ac:spMkLst>
            <pc:docMk/>
            <pc:sldMk cId="1021693538" sldId="262"/>
            <ac:spMk id="8" creationId="{79AFCB35-9C04-4524-A0B1-57FF6865D013}"/>
          </ac:spMkLst>
        </pc:spChg>
        <pc:spChg chg="del">
          <ac:chgData name="Sarah Burney" userId="11b09efd01d8afd9" providerId="LiveId" clId="{3B08154A-434A-4F88-86FA-40F6A892B309}" dt="2021-07-24T07:53:11.983" v="1599"/>
          <ac:spMkLst>
            <pc:docMk/>
            <pc:sldMk cId="1021693538" sldId="262"/>
            <ac:spMk id="9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4T07:56:44.901" v="1626" actId="26606"/>
          <ac:spMkLst>
            <pc:docMk/>
            <pc:sldMk cId="1021693538" sldId="262"/>
            <ac:spMk id="10" creationId="{D11AD2AD-0BA0-4DD3-8EEA-84686A0E718C}"/>
          </ac:spMkLst>
        </pc:spChg>
        <pc:spChg chg="del">
          <ac:chgData name="Sarah Burney" userId="11b09efd01d8afd9" providerId="LiveId" clId="{3B08154A-434A-4F88-86FA-40F6A892B309}" dt="2021-07-24T07:53:11.983" v="1599"/>
          <ac:spMkLst>
            <pc:docMk/>
            <pc:sldMk cId="1021693538" sldId="262"/>
            <ac:spMk id="11" creationId="{BA44E6CA-03F3-47EA-A9F3-5C0674E28D61}"/>
          </ac:spMkLst>
        </pc:spChg>
        <pc:spChg chg="add del">
          <ac:chgData name="Sarah Burney" userId="11b09efd01d8afd9" providerId="LiveId" clId="{3B08154A-434A-4F88-86FA-40F6A892B309}" dt="2021-07-24T07:56:44.901" v="1626" actId="26606"/>
          <ac:spMkLst>
            <pc:docMk/>
            <pc:sldMk cId="1021693538" sldId="262"/>
            <ac:spMk id="12" creationId="{83C8019B-3985-409B-9B87-494B974EE9A2}"/>
          </ac:spMkLst>
        </pc:spChg>
        <pc:spChg chg="add del">
          <ac:chgData name="Sarah Burney" userId="11b09efd01d8afd9" providerId="LiveId" clId="{3B08154A-434A-4F88-86FA-40F6A892B309}" dt="2021-07-24T07:56:44.901" v="1626" actId="26606"/>
          <ac:spMkLst>
            <pc:docMk/>
            <pc:sldMk cId="1021693538" sldId="262"/>
            <ac:spMk id="19" creationId="{9E5C5460-229E-46C8-A712-CC317985420F}"/>
          </ac:spMkLst>
        </pc:spChg>
        <pc:spChg chg="del">
          <ac:chgData name="Sarah Burney" userId="11b09efd01d8afd9" providerId="LiveId" clId="{3B08154A-434A-4F88-86FA-40F6A892B309}" dt="2021-07-24T07:53:11.983" v="1599"/>
          <ac:spMkLst>
            <pc:docMk/>
            <pc:sldMk cId="1021693538" sldId="262"/>
            <ac:spMk id="20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4T07:56:44.901" v="1626" actId="26606"/>
          <ac:spMkLst>
            <pc:docMk/>
            <pc:sldMk cId="1021693538" sldId="262"/>
            <ac:spMk id="21" creationId="{B85A4DB3-61AA-49A1-85A9-B3397CD519AB}"/>
          </ac:spMkLst>
        </pc:spChg>
        <pc:spChg chg="add del">
          <ac:chgData name="Sarah Burney" userId="11b09efd01d8afd9" providerId="LiveId" clId="{3B08154A-434A-4F88-86FA-40F6A892B309}" dt="2021-07-24T07:56:47.166" v="1628" actId="26606"/>
          <ac:spMkLst>
            <pc:docMk/>
            <pc:sldMk cId="1021693538" sldId="262"/>
            <ac:spMk id="30" creationId="{5FDF4720-5445-47BE-89FE-E40D1AE6F619}"/>
          </ac:spMkLst>
        </pc:spChg>
        <pc:spChg chg="add del">
          <ac:chgData name="Sarah Burney" userId="11b09efd01d8afd9" providerId="LiveId" clId="{3B08154A-434A-4F88-86FA-40F6A892B309}" dt="2021-07-24T07:56:47.166" v="1628" actId="26606"/>
          <ac:spMkLst>
            <pc:docMk/>
            <pc:sldMk cId="1021693538" sldId="262"/>
            <ac:spMk id="31" creationId="{AC8710B4-A815-4082-9E4F-F13A0007090C}"/>
          </ac:spMkLst>
        </pc:spChg>
        <pc:spChg chg="add del">
          <ac:chgData name="Sarah Burney" userId="11b09efd01d8afd9" providerId="LiveId" clId="{3B08154A-434A-4F88-86FA-40F6A892B309}" dt="2021-07-24T07:56:50.631" v="1630" actId="26606"/>
          <ac:spMkLst>
            <pc:docMk/>
            <pc:sldMk cId="1021693538" sldId="262"/>
            <ac:spMk id="33" creationId="{5A0118C5-4F8D-4CF4-BADD-53FEACC6C42A}"/>
          </ac:spMkLst>
        </pc:spChg>
        <pc:spChg chg="add del">
          <ac:chgData name="Sarah Burney" userId="11b09efd01d8afd9" providerId="LiveId" clId="{3B08154A-434A-4F88-86FA-40F6A892B309}" dt="2021-07-24T07:56:58.574" v="1632" actId="26606"/>
          <ac:spMkLst>
            <pc:docMk/>
            <pc:sldMk cId="1021693538" sldId="262"/>
            <ac:spMk id="44" creationId="{5A0118C5-4F8D-4CF4-BADD-53FEACC6C42A}"/>
          </ac:spMkLst>
        </pc:spChg>
        <pc:spChg chg="add del">
          <ac:chgData name="Sarah Burney" userId="11b09efd01d8afd9" providerId="LiveId" clId="{3B08154A-434A-4F88-86FA-40F6A892B309}" dt="2021-07-24T07:56:58.574" v="1632" actId="26606"/>
          <ac:spMkLst>
            <pc:docMk/>
            <pc:sldMk cId="1021693538" sldId="262"/>
            <ac:spMk id="48" creationId="{3F785A8F-002E-4E7C-A4EE-0423F24488BB}"/>
          </ac:spMkLst>
        </pc:spChg>
        <pc:spChg chg="add del">
          <ac:chgData name="Sarah Burney" userId="11b09efd01d8afd9" providerId="LiveId" clId="{3B08154A-434A-4F88-86FA-40F6A892B309}" dt="2021-07-24T07:56:58.574" v="1632" actId="26606"/>
          <ac:spMkLst>
            <pc:docMk/>
            <pc:sldMk cId="1021693538" sldId="262"/>
            <ac:spMk id="49" creationId="{5552F9A4-B078-4FA2-A29A-E70F604511FF}"/>
          </ac:spMkLst>
        </pc:spChg>
        <pc:spChg chg="add del">
          <ac:chgData name="Sarah Burney" userId="11b09efd01d8afd9" providerId="LiveId" clId="{3B08154A-434A-4F88-86FA-40F6A892B309}" dt="2021-07-24T07:57:03.463" v="1634" actId="26606"/>
          <ac:spMkLst>
            <pc:docMk/>
            <pc:sldMk cId="1021693538" sldId="262"/>
            <ac:spMk id="57" creationId="{5A0118C5-4F8D-4CF4-BADD-53FEACC6C42A}"/>
          </ac:spMkLst>
        </pc:spChg>
        <pc:spChg chg="add del">
          <ac:chgData name="Sarah Burney" userId="11b09efd01d8afd9" providerId="LiveId" clId="{3B08154A-434A-4F88-86FA-40F6A892B309}" dt="2021-07-24T07:58:34.419" v="1649" actId="26606"/>
          <ac:spMkLst>
            <pc:docMk/>
            <pc:sldMk cId="1021693538" sldId="262"/>
            <ac:spMk id="68" creationId="{5A0118C5-4F8D-4CF4-BADD-53FEACC6C42A}"/>
          </ac:spMkLst>
        </pc:spChg>
        <pc:spChg chg="add del">
          <ac:chgData name="Sarah Burney" userId="11b09efd01d8afd9" providerId="LiveId" clId="{3B08154A-434A-4F88-86FA-40F6A892B309}" dt="2021-07-24T07:58:34.419" v="1649" actId="26606"/>
          <ac:spMkLst>
            <pc:docMk/>
            <pc:sldMk cId="1021693538" sldId="262"/>
            <ac:spMk id="69" creationId="{F98F79A4-A6C7-4101-B1E9-27E05CB7CFA0}"/>
          </ac:spMkLst>
        </pc:spChg>
        <pc:spChg chg="add del">
          <ac:chgData name="Sarah Burney" userId="11b09efd01d8afd9" providerId="LiveId" clId="{3B08154A-434A-4F88-86FA-40F6A892B309}" dt="2021-07-24T07:58:34.419" v="1649" actId="26606"/>
          <ac:spMkLst>
            <pc:docMk/>
            <pc:sldMk cId="1021693538" sldId="262"/>
            <ac:spMk id="70" creationId="{79AFCB35-9C04-4524-A0B1-57FF6865D013}"/>
          </ac:spMkLst>
        </pc:spChg>
        <pc:spChg chg="add del">
          <ac:chgData name="Sarah Burney" userId="11b09efd01d8afd9" providerId="LiveId" clId="{3B08154A-434A-4F88-86FA-40F6A892B309}" dt="2021-07-24T07:58:34.419" v="1649" actId="26606"/>
          <ac:spMkLst>
            <pc:docMk/>
            <pc:sldMk cId="1021693538" sldId="262"/>
            <ac:spMk id="71" creationId="{D11AD2AD-0BA0-4DD3-8EEA-84686A0E718C}"/>
          </ac:spMkLst>
        </pc:spChg>
        <pc:spChg chg="add del">
          <ac:chgData name="Sarah Burney" userId="11b09efd01d8afd9" providerId="LiveId" clId="{3B08154A-434A-4F88-86FA-40F6A892B309}" dt="2021-07-24T07:58:34.419" v="1649" actId="26606"/>
          <ac:spMkLst>
            <pc:docMk/>
            <pc:sldMk cId="1021693538" sldId="262"/>
            <ac:spMk id="72" creationId="{83C8019B-3985-409B-9B87-494B974EE9A2}"/>
          </ac:spMkLst>
        </pc:spChg>
        <pc:spChg chg="add del">
          <ac:chgData name="Sarah Burney" userId="11b09efd01d8afd9" providerId="LiveId" clId="{3B08154A-434A-4F88-86FA-40F6A892B309}" dt="2021-07-24T07:58:34.419" v="1649" actId="26606"/>
          <ac:spMkLst>
            <pc:docMk/>
            <pc:sldMk cId="1021693538" sldId="262"/>
            <ac:spMk id="73" creationId="{9E5C5460-229E-46C8-A712-CC317985420F}"/>
          </ac:spMkLst>
        </pc:spChg>
        <pc:spChg chg="add del">
          <ac:chgData name="Sarah Burney" userId="11b09efd01d8afd9" providerId="LiveId" clId="{3B08154A-434A-4F88-86FA-40F6A892B309}" dt="2021-07-24T07:58:34.419" v="1649" actId="26606"/>
          <ac:spMkLst>
            <pc:docMk/>
            <pc:sldMk cId="1021693538" sldId="262"/>
            <ac:spMk id="74" creationId="{B85A4DB3-61AA-49A1-85A9-B3397CD519AB}"/>
          </ac:spMkLst>
        </pc:spChg>
        <pc:spChg chg="add">
          <ac:chgData name="Sarah Burney" userId="11b09efd01d8afd9" providerId="LiveId" clId="{3B08154A-434A-4F88-86FA-40F6A892B309}" dt="2021-07-24T07:58:34.419" v="1649" actId="26606"/>
          <ac:spMkLst>
            <pc:docMk/>
            <pc:sldMk cId="1021693538" sldId="262"/>
            <ac:spMk id="80" creationId="{AB5B657C-AB94-41F2-A8D4-DB248DE8AAA0}"/>
          </ac:spMkLst>
        </pc:spChg>
        <pc:grpChg chg="del">
          <ac:chgData name="Sarah Burney" userId="11b09efd01d8afd9" providerId="LiveId" clId="{3B08154A-434A-4F88-86FA-40F6A892B309}" dt="2021-07-24T07:53:11.983" v="1599"/>
          <ac:grpSpMkLst>
            <pc:docMk/>
            <pc:sldMk cId="1021693538" sldId="262"/>
            <ac:grpSpMk id="13" creationId="{7EE36A67-006F-476F-9635-DC6B386EEAB7}"/>
          </ac:grpSpMkLst>
        </pc:grpChg>
        <pc:grpChg chg="add del">
          <ac:chgData name="Sarah Burney" userId="11b09efd01d8afd9" providerId="LiveId" clId="{3B08154A-434A-4F88-86FA-40F6A892B309}" dt="2021-07-24T07:56:44.901" v="1626" actId="26606"/>
          <ac:grpSpMkLst>
            <pc:docMk/>
            <pc:sldMk cId="1021693538" sldId="262"/>
            <ac:grpSpMk id="23" creationId="{0C156BF8-7FF7-440F-BE2B-417DFFE8BFA5}"/>
          </ac:grpSpMkLst>
        </pc:grpChg>
        <pc:grpChg chg="add del">
          <ac:chgData name="Sarah Burney" userId="11b09efd01d8afd9" providerId="LiveId" clId="{3B08154A-434A-4F88-86FA-40F6A892B309}" dt="2021-07-24T07:56:50.631" v="1630" actId="26606"/>
          <ac:grpSpMkLst>
            <pc:docMk/>
            <pc:sldMk cId="1021693538" sldId="262"/>
            <ac:grpSpMk id="34" creationId="{B894EFA8-F425-4D19-A94B-445388B31E20}"/>
          </ac:grpSpMkLst>
        </pc:grpChg>
        <pc:grpChg chg="add del">
          <ac:chgData name="Sarah Burney" userId="11b09efd01d8afd9" providerId="LiveId" clId="{3B08154A-434A-4F88-86FA-40F6A892B309}" dt="2021-07-24T07:56:50.631" v="1630" actId="26606"/>
          <ac:grpSpMkLst>
            <pc:docMk/>
            <pc:sldMk cId="1021693538" sldId="262"/>
            <ac:grpSpMk id="37" creationId="{582A903B-6B78-4F0A-B7C9-3D80499020B8}"/>
          </ac:grpSpMkLst>
        </pc:grpChg>
        <pc:grpChg chg="add del">
          <ac:chgData name="Sarah Burney" userId="11b09efd01d8afd9" providerId="LiveId" clId="{3B08154A-434A-4F88-86FA-40F6A892B309}" dt="2021-07-24T07:56:58.574" v="1632" actId="26606"/>
          <ac:grpSpMkLst>
            <pc:docMk/>
            <pc:sldMk cId="1021693538" sldId="262"/>
            <ac:grpSpMk id="45" creationId="{7F54B1E7-DA9D-4422-98EA-A4C079A0C4AB}"/>
          </ac:grpSpMkLst>
        </pc:grpChg>
        <pc:grpChg chg="add del">
          <ac:chgData name="Sarah Burney" userId="11b09efd01d8afd9" providerId="LiveId" clId="{3B08154A-434A-4F88-86FA-40F6A892B309}" dt="2021-07-24T07:56:58.574" v="1632" actId="26606"/>
          <ac:grpSpMkLst>
            <pc:docMk/>
            <pc:sldMk cId="1021693538" sldId="262"/>
            <ac:grpSpMk id="50" creationId="{E7EEFC47-5A1A-4BC0-9CCE-8E2F1C883779}"/>
          </ac:grpSpMkLst>
        </pc:grpChg>
        <pc:grpChg chg="add del">
          <ac:chgData name="Sarah Burney" userId="11b09efd01d8afd9" providerId="LiveId" clId="{3B08154A-434A-4F88-86FA-40F6A892B309}" dt="2021-07-24T07:57:03.463" v="1634" actId="26606"/>
          <ac:grpSpMkLst>
            <pc:docMk/>
            <pc:sldMk cId="1021693538" sldId="262"/>
            <ac:grpSpMk id="58" creationId="{B894EFA8-F425-4D19-A94B-445388B31E20}"/>
          </ac:grpSpMkLst>
        </pc:grpChg>
        <pc:grpChg chg="add del">
          <ac:chgData name="Sarah Burney" userId="11b09efd01d8afd9" providerId="LiveId" clId="{3B08154A-434A-4F88-86FA-40F6A892B309}" dt="2021-07-24T07:57:03.463" v="1634" actId="26606"/>
          <ac:grpSpMkLst>
            <pc:docMk/>
            <pc:sldMk cId="1021693538" sldId="262"/>
            <ac:grpSpMk id="61" creationId="{582A903B-6B78-4F0A-B7C9-3D80499020B8}"/>
          </ac:grpSpMkLst>
        </pc:grpChg>
        <pc:grpChg chg="add del">
          <ac:chgData name="Sarah Burney" userId="11b09efd01d8afd9" providerId="LiveId" clId="{3B08154A-434A-4F88-86FA-40F6A892B309}" dt="2021-07-24T07:58:34.419" v="1649" actId="26606"/>
          <ac:grpSpMkLst>
            <pc:docMk/>
            <pc:sldMk cId="1021693538" sldId="262"/>
            <ac:grpSpMk id="75" creationId="{0C156BF8-7FF7-440F-BE2B-417DFFE8BFA5}"/>
          </ac:grpSpMkLst>
        </pc:grpChg>
        <pc:grpChg chg="add">
          <ac:chgData name="Sarah Burney" userId="11b09efd01d8afd9" providerId="LiveId" clId="{3B08154A-434A-4F88-86FA-40F6A892B309}" dt="2021-07-24T07:58:34.419" v="1649" actId="26606"/>
          <ac:grpSpMkLst>
            <pc:docMk/>
            <pc:sldMk cId="1021693538" sldId="262"/>
            <ac:grpSpMk id="82" creationId="{81BD5961-0F42-4962-9733-6F5C6D1DDAEF}"/>
          </ac:grpSpMkLst>
        </pc:grpChg>
        <pc:grpChg chg="add">
          <ac:chgData name="Sarah Burney" userId="11b09efd01d8afd9" providerId="LiveId" clId="{3B08154A-434A-4F88-86FA-40F6A892B309}" dt="2021-07-24T07:58:34.419" v="1649" actId="26606"/>
          <ac:grpSpMkLst>
            <pc:docMk/>
            <pc:sldMk cId="1021693538" sldId="262"/>
            <ac:grpSpMk id="86" creationId="{A6DDA534-C87C-457B-A8D4-2E01B5497BD8}"/>
          </ac:grpSpMkLst>
        </pc:grpChg>
        <pc:picChg chg="mod ord modCrop">
          <ac:chgData name="Sarah Burney" userId="11b09efd01d8afd9" providerId="LiveId" clId="{3B08154A-434A-4F88-86FA-40F6A892B309}" dt="2021-07-24T07:58:57.512" v="1653" actId="18131"/>
          <ac:picMkLst>
            <pc:docMk/>
            <pc:sldMk cId="1021693538" sldId="262"/>
            <ac:picMk id="4" creationId="{71B445BE-1F49-450A-89A5-ECED0C2897CF}"/>
          </ac:picMkLst>
        </pc:picChg>
      </pc:sldChg>
      <pc:sldChg chg="addSp delSp modSp mod ord setBg setClrOvrMap delDesignElem">
        <pc:chgData name="Sarah Burney" userId="11b09efd01d8afd9" providerId="LiveId" clId="{3B08154A-434A-4F88-86FA-40F6A892B309}" dt="2021-07-24T09:14:22.284" v="1711" actId="115"/>
        <pc:sldMkLst>
          <pc:docMk/>
          <pc:sldMk cId="1505682772" sldId="263"/>
        </pc:sldMkLst>
        <pc:spChg chg="mod">
          <ac:chgData name="Sarah Burney" userId="11b09efd01d8afd9" providerId="LiveId" clId="{3B08154A-434A-4F88-86FA-40F6A892B309}" dt="2021-07-24T07:59:10.544" v="1656" actId="26606"/>
          <ac:spMkLst>
            <pc:docMk/>
            <pc:sldMk cId="1505682772" sldId="263"/>
            <ac:spMk id="2" creationId="{65159C99-1A21-45E1-974D-A004A701C42F}"/>
          </ac:spMkLst>
        </pc:spChg>
        <pc:spChg chg="mod ord">
          <ac:chgData name="Sarah Burney" userId="11b09efd01d8afd9" providerId="LiveId" clId="{3B08154A-434A-4F88-86FA-40F6A892B309}" dt="2021-07-24T09:14:22.284" v="1711" actId="115"/>
          <ac:spMkLst>
            <pc:docMk/>
            <pc:sldMk cId="1505682772" sldId="263"/>
            <ac:spMk id="3" creationId="{26459FC0-512A-42E2-8451-7180F52021E0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1505682772" sldId="263"/>
            <ac:spMk id="71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1505682772" sldId="263"/>
            <ac:spMk id="73" creationId="{F74280F7-820D-43DE-BE07-57E20B27165C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1505682772" sldId="263"/>
            <ac:spMk id="81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4T07:57:37.587" v="1640" actId="26606"/>
          <ac:spMkLst>
            <pc:docMk/>
            <pc:sldMk cId="1505682772" sldId="263"/>
            <ac:spMk id="83" creationId="{B85A4DB3-61AA-49A1-85A9-B3397CD519AB}"/>
          </ac:spMkLst>
        </pc:spChg>
        <pc:spChg chg="add del">
          <ac:chgData name="Sarah Burney" userId="11b09efd01d8afd9" providerId="LiveId" clId="{3B08154A-434A-4F88-86FA-40F6A892B309}" dt="2021-07-24T07:58:19.211" v="1648" actId="26606"/>
          <ac:spMkLst>
            <pc:docMk/>
            <pc:sldMk cId="1505682772" sldId="263"/>
            <ac:spMk id="143" creationId="{5A0118C5-4F8D-4CF4-BADD-53FEACC6C42A}"/>
          </ac:spMkLst>
        </pc:spChg>
        <pc:spChg chg="add del">
          <ac:chgData name="Sarah Burney" userId="11b09efd01d8afd9" providerId="LiveId" clId="{3B08154A-434A-4F88-86FA-40F6A892B309}" dt="2021-07-24T07:58:16.459" v="1645" actId="26606"/>
          <ac:spMkLst>
            <pc:docMk/>
            <pc:sldMk cId="1505682772" sldId="263"/>
            <ac:spMk id="192" creationId="{AB5B657C-AB94-41F2-A8D4-DB248DE8AAA0}"/>
          </ac:spMkLst>
        </pc:spChg>
        <pc:spChg chg="add del">
          <ac:chgData name="Sarah Burney" userId="11b09efd01d8afd9" providerId="LiveId" clId="{3B08154A-434A-4F88-86FA-40F6A892B309}" dt="2021-07-24T07:57:37.587" v="1640" actId="26606"/>
          <ac:spMkLst>
            <pc:docMk/>
            <pc:sldMk cId="1505682772" sldId="263"/>
            <ac:spMk id="3077" creationId="{5A0118C5-4F8D-4CF4-BADD-53FEACC6C42A}"/>
          </ac:spMkLst>
        </pc:spChg>
        <pc:spChg chg="add del">
          <ac:chgData name="Sarah Burney" userId="11b09efd01d8afd9" providerId="LiveId" clId="{3B08154A-434A-4F88-86FA-40F6A892B309}" dt="2021-07-24T07:57:37.587" v="1640" actId="26606"/>
          <ac:spMkLst>
            <pc:docMk/>
            <pc:sldMk cId="1505682772" sldId="263"/>
            <ac:spMk id="3078" creationId="{F98F79A4-A6C7-4101-B1E9-27E05CB7CFA0}"/>
          </ac:spMkLst>
        </pc:spChg>
        <pc:spChg chg="add del">
          <ac:chgData name="Sarah Burney" userId="11b09efd01d8afd9" providerId="LiveId" clId="{3B08154A-434A-4F88-86FA-40F6A892B309}" dt="2021-07-24T07:57:37.587" v="1640" actId="26606"/>
          <ac:spMkLst>
            <pc:docMk/>
            <pc:sldMk cId="1505682772" sldId="263"/>
            <ac:spMk id="3079" creationId="{79AFCB35-9C04-4524-A0B1-57FF6865D013}"/>
          </ac:spMkLst>
        </pc:spChg>
        <pc:spChg chg="add del">
          <ac:chgData name="Sarah Burney" userId="11b09efd01d8afd9" providerId="LiveId" clId="{3B08154A-434A-4F88-86FA-40F6A892B309}" dt="2021-07-24T07:57:37.587" v="1640" actId="26606"/>
          <ac:spMkLst>
            <pc:docMk/>
            <pc:sldMk cId="1505682772" sldId="263"/>
            <ac:spMk id="3080" creationId="{D11AD2AD-0BA0-4DD3-8EEA-84686A0E718C}"/>
          </ac:spMkLst>
        </pc:spChg>
        <pc:spChg chg="add del">
          <ac:chgData name="Sarah Burney" userId="11b09efd01d8afd9" providerId="LiveId" clId="{3B08154A-434A-4F88-86FA-40F6A892B309}" dt="2021-07-24T07:57:37.587" v="1640" actId="26606"/>
          <ac:spMkLst>
            <pc:docMk/>
            <pc:sldMk cId="1505682772" sldId="263"/>
            <ac:spMk id="3081" creationId="{83C8019B-3985-409B-9B87-494B974EE9A2}"/>
          </ac:spMkLst>
        </pc:spChg>
        <pc:spChg chg="add del">
          <ac:chgData name="Sarah Burney" userId="11b09efd01d8afd9" providerId="LiveId" clId="{3B08154A-434A-4F88-86FA-40F6A892B309}" dt="2021-07-24T07:57:37.587" v="1640" actId="26606"/>
          <ac:spMkLst>
            <pc:docMk/>
            <pc:sldMk cId="1505682772" sldId="263"/>
            <ac:spMk id="3082" creationId="{9E5C5460-229E-46C8-A712-CC317985420F}"/>
          </ac:spMkLst>
        </pc:spChg>
        <pc:spChg chg="add del">
          <ac:chgData name="Sarah Burney" userId="11b09efd01d8afd9" providerId="LiveId" clId="{3B08154A-434A-4F88-86FA-40F6A892B309}" dt="2021-07-24T07:58:19.206" v="1647" actId="26606"/>
          <ac:spMkLst>
            <pc:docMk/>
            <pc:sldMk cId="1505682772" sldId="263"/>
            <ac:spMk id="3083" creationId="{A2679492-7988-4050-9056-542444452411}"/>
          </ac:spMkLst>
        </pc:spChg>
        <pc:spChg chg="add del">
          <ac:chgData name="Sarah Burney" userId="11b09efd01d8afd9" providerId="LiveId" clId="{3B08154A-434A-4F88-86FA-40F6A892B309}" dt="2021-07-24T07:58:19.206" v="1647" actId="26606"/>
          <ac:spMkLst>
            <pc:docMk/>
            <pc:sldMk cId="1505682772" sldId="263"/>
            <ac:spMk id="3084" creationId="{B091B163-7D61-4891-ABCF-5C13D9C418D0}"/>
          </ac:spMkLst>
        </pc:spChg>
        <pc:spChg chg="add del">
          <ac:chgData name="Sarah Burney" userId="11b09efd01d8afd9" providerId="LiveId" clId="{3B08154A-434A-4F88-86FA-40F6A892B309}" dt="2021-07-24T07:59:10.544" v="1656" actId="26606"/>
          <ac:spMkLst>
            <pc:docMk/>
            <pc:sldMk cId="1505682772" sldId="263"/>
            <ac:spMk id="3087" creationId="{4038CB10-1F5C-4D54-9DF7-12586DE5B007}"/>
          </ac:spMkLst>
        </pc:spChg>
        <pc:spChg chg="add del">
          <ac:chgData name="Sarah Burney" userId="11b09efd01d8afd9" providerId="LiveId" clId="{3B08154A-434A-4F88-86FA-40F6A892B309}" dt="2021-07-24T07:59:10.544" v="1656" actId="26606"/>
          <ac:spMkLst>
            <pc:docMk/>
            <pc:sldMk cId="1505682772" sldId="263"/>
            <ac:spMk id="3088" creationId="{73ED6512-6858-4552-B699-9A97FE9A4EA2}"/>
          </ac:spMkLst>
        </pc:spChg>
        <pc:spChg chg="add">
          <ac:chgData name="Sarah Burney" userId="11b09efd01d8afd9" providerId="LiveId" clId="{3B08154A-434A-4F88-86FA-40F6A892B309}" dt="2021-07-24T07:59:10.544" v="1656" actId="26606"/>
          <ac:spMkLst>
            <pc:docMk/>
            <pc:sldMk cId="1505682772" sldId="263"/>
            <ac:spMk id="3090" creationId="{CF62D2A7-8207-488C-9F46-316BA81A16C8}"/>
          </ac:spMkLst>
        </pc:spChg>
        <pc:grpChg chg="add del">
          <ac:chgData name="Sarah Burney" userId="11b09efd01d8afd9" providerId="LiveId" clId="{3B08154A-434A-4F88-86FA-40F6A892B309}" dt="2021-07-24T07:53:11.983" v="1599"/>
          <ac:grpSpMkLst>
            <pc:docMk/>
            <pc:sldMk cId="1505682772" sldId="263"/>
            <ac:grpSpMk id="75" creationId="{43D3F524-3DA9-4E34-A8AE-A379EB7486AA}"/>
          </ac:grpSpMkLst>
        </pc:grpChg>
        <pc:grpChg chg="add del">
          <ac:chgData name="Sarah Burney" userId="11b09efd01d8afd9" providerId="LiveId" clId="{3B08154A-434A-4F88-86FA-40F6A892B309}" dt="2021-07-24T07:57:37.587" v="1640" actId="26606"/>
          <ac:grpSpMkLst>
            <pc:docMk/>
            <pc:sldMk cId="1505682772" sldId="263"/>
            <ac:grpSpMk id="85" creationId="{0C156BF8-7FF7-440F-BE2B-417DFFE8BFA5}"/>
          </ac:grpSpMkLst>
        </pc:grpChg>
        <pc:grpChg chg="add del">
          <ac:chgData name="Sarah Burney" userId="11b09efd01d8afd9" providerId="LiveId" clId="{3B08154A-434A-4F88-86FA-40F6A892B309}" dt="2021-07-24T07:58:19.211" v="1648" actId="26606"/>
          <ac:grpSpMkLst>
            <pc:docMk/>
            <pc:sldMk cId="1505682772" sldId="263"/>
            <ac:grpSpMk id="145" creationId="{B894EFA8-F425-4D19-A94B-445388B31E20}"/>
          </ac:grpSpMkLst>
        </pc:grpChg>
        <pc:grpChg chg="add del">
          <ac:chgData name="Sarah Burney" userId="11b09efd01d8afd9" providerId="LiveId" clId="{3B08154A-434A-4F88-86FA-40F6A892B309}" dt="2021-07-24T07:58:19.211" v="1648" actId="26606"/>
          <ac:grpSpMkLst>
            <pc:docMk/>
            <pc:sldMk cId="1505682772" sldId="263"/>
            <ac:grpSpMk id="149" creationId="{582A903B-6B78-4F0A-B7C9-3D80499020B8}"/>
          </ac:grpSpMkLst>
        </pc:grpChg>
        <pc:grpChg chg="add del">
          <ac:chgData name="Sarah Burney" userId="11b09efd01d8afd9" providerId="LiveId" clId="{3B08154A-434A-4F88-86FA-40F6A892B309}" dt="2021-07-24T07:58:16.459" v="1645" actId="26606"/>
          <ac:grpSpMkLst>
            <pc:docMk/>
            <pc:sldMk cId="1505682772" sldId="263"/>
            <ac:grpSpMk id="193" creationId="{81BD5961-0F42-4962-9733-6F5C6D1DDAEF}"/>
          </ac:grpSpMkLst>
        </pc:grpChg>
        <pc:grpChg chg="add del">
          <ac:chgData name="Sarah Burney" userId="11b09efd01d8afd9" providerId="LiveId" clId="{3B08154A-434A-4F88-86FA-40F6A892B309}" dt="2021-07-24T07:58:16.459" v="1645" actId="26606"/>
          <ac:grpSpMkLst>
            <pc:docMk/>
            <pc:sldMk cId="1505682772" sldId="263"/>
            <ac:grpSpMk id="196" creationId="{A6DDA534-C87C-457B-A8D4-2E01B5497BD8}"/>
          </ac:grpSpMkLst>
        </pc:grpChg>
        <pc:picChg chg="add del">
          <ac:chgData name="Sarah Burney" userId="11b09efd01d8afd9" providerId="LiveId" clId="{3B08154A-434A-4F88-86FA-40F6A892B309}" dt="2021-07-23T15:33:01.159" v="821"/>
          <ac:picMkLst>
            <pc:docMk/>
            <pc:sldMk cId="1505682772" sldId="263"/>
            <ac:picMk id="4" creationId="{B101F246-3657-48AF-9712-E7A55C34AF70}"/>
          </ac:picMkLst>
        </pc:picChg>
        <pc:picChg chg="add mod">
          <ac:chgData name="Sarah Burney" userId="11b09efd01d8afd9" providerId="LiveId" clId="{3B08154A-434A-4F88-86FA-40F6A892B309}" dt="2021-07-24T07:59:10.544" v="1656" actId="26606"/>
          <ac:picMkLst>
            <pc:docMk/>
            <pc:sldMk cId="1505682772" sldId="263"/>
            <ac:picMk id="3074" creationId="{47E6F711-C089-42BF-82CE-D858E30C52D4}"/>
          </ac:picMkLst>
        </pc:picChg>
        <pc:picChg chg="add del">
          <ac:chgData name="Sarah Burney" userId="11b09efd01d8afd9" providerId="LiveId" clId="{3B08154A-434A-4F88-86FA-40F6A892B309}" dt="2021-07-23T15:31:30.607" v="819"/>
          <ac:picMkLst>
            <pc:docMk/>
            <pc:sldMk cId="1505682772" sldId="263"/>
            <ac:picMk id="3076" creationId="{19257BFC-F228-4FC6-82FA-C2D94456EA17}"/>
          </ac:picMkLst>
        </pc:picChg>
        <pc:cxnChg chg="add del">
          <ac:chgData name="Sarah Burney" userId="11b09efd01d8afd9" providerId="LiveId" clId="{3B08154A-434A-4F88-86FA-40F6A892B309}" dt="2021-07-24T07:58:19.206" v="1647" actId="26606"/>
          <ac:cxnSpMkLst>
            <pc:docMk/>
            <pc:sldMk cId="1505682772" sldId="263"/>
            <ac:cxnSpMk id="3085" creationId="{C49DA8F6-BCC1-4447-B54C-57856834B94B}"/>
          </ac:cxnSpMkLst>
        </pc:cxnChg>
      </pc:sldChg>
      <pc:sldChg chg="addSp delSp modSp mod ord setBg delDesignElem">
        <pc:chgData name="Sarah Burney" userId="11b09efd01d8afd9" providerId="LiveId" clId="{3B08154A-434A-4F88-86FA-40F6A892B309}" dt="2021-07-24T08:01:19.384" v="1694" actId="20577"/>
        <pc:sldMkLst>
          <pc:docMk/>
          <pc:sldMk cId="1155706962" sldId="264"/>
        </pc:sldMkLst>
        <pc:spChg chg="mod">
          <ac:chgData name="Sarah Burney" userId="11b09efd01d8afd9" providerId="LiveId" clId="{3B08154A-434A-4F88-86FA-40F6A892B309}" dt="2021-07-24T07:56:28.869" v="1622" actId="26606"/>
          <ac:spMkLst>
            <pc:docMk/>
            <pc:sldMk cId="1155706962" sldId="264"/>
            <ac:spMk id="2" creationId="{5211D4D4-2F5C-49D2-B1A7-3E0CF3B65E43}"/>
          </ac:spMkLst>
        </pc:spChg>
        <pc:spChg chg="mod ord">
          <ac:chgData name="Sarah Burney" userId="11b09efd01d8afd9" providerId="LiveId" clId="{3B08154A-434A-4F88-86FA-40F6A892B309}" dt="2021-07-24T08:01:19.384" v="1694" actId="20577"/>
          <ac:spMkLst>
            <pc:docMk/>
            <pc:sldMk cId="1155706962" sldId="264"/>
            <ac:spMk id="3" creationId="{9DC455CF-7D9A-4F24-825B-7AED4F6F90C7}"/>
          </ac:spMkLst>
        </pc:spChg>
        <pc:spChg chg="add">
          <ac:chgData name="Sarah Burney" userId="11b09efd01d8afd9" providerId="LiveId" clId="{3B08154A-434A-4F88-86FA-40F6A892B309}" dt="2021-07-24T07:56:28.869" v="1622" actId="26606"/>
          <ac:spMkLst>
            <pc:docMk/>
            <pc:sldMk cId="1155706962" sldId="264"/>
            <ac:spMk id="6" creationId="{327D73B4-9F5C-4A64-A179-51B9500CB8B5}"/>
          </ac:spMkLst>
        </pc:spChg>
        <pc:spChg chg="add">
          <ac:chgData name="Sarah Burney" userId="11b09efd01d8afd9" providerId="LiveId" clId="{3B08154A-434A-4F88-86FA-40F6A892B309}" dt="2021-07-24T07:56:28.869" v="1622" actId="26606"/>
          <ac:spMkLst>
            <pc:docMk/>
            <pc:sldMk cId="1155706962" sldId="264"/>
            <ac:spMk id="7" creationId="{C1F06963-6374-4B48-844F-071A9BAAAE02}"/>
          </ac:spMkLst>
        </pc:spChg>
        <pc:spChg chg="add">
          <ac:chgData name="Sarah Burney" userId="11b09efd01d8afd9" providerId="LiveId" clId="{3B08154A-434A-4F88-86FA-40F6A892B309}" dt="2021-07-24T07:56:28.869" v="1622" actId="26606"/>
          <ac:spMkLst>
            <pc:docMk/>
            <pc:sldMk cId="1155706962" sldId="264"/>
            <ac:spMk id="8" creationId="{6CB927A4-E432-4310-9CD5-E89FF5063179}"/>
          </ac:spMkLst>
        </pc:spChg>
        <pc:spChg chg="add del">
          <ac:chgData name="Sarah Burney" userId="11b09efd01d8afd9" providerId="LiveId" clId="{3B08154A-434A-4F88-86FA-40F6A892B309}" dt="2021-07-23T15:44:42.418" v="973" actId="26606"/>
          <ac:spMkLst>
            <pc:docMk/>
            <pc:sldMk cId="1155706962" sldId="264"/>
            <ac:spMk id="9" creationId="{FAFB3478-4AEC-431E-93B2-1593839C16DA}"/>
          </ac:spMkLst>
        </pc:spChg>
        <pc:spChg chg="add">
          <ac:chgData name="Sarah Burney" userId="11b09efd01d8afd9" providerId="LiveId" clId="{3B08154A-434A-4F88-86FA-40F6A892B309}" dt="2021-07-24T07:56:28.869" v="1622" actId="26606"/>
          <ac:spMkLst>
            <pc:docMk/>
            <pc:sldMk cId="1155706962" sldId="264"/>
            <ac:spMk id="10" creationId="{1453BF6C-B012-48B7-B4E8-6D7AC7C27D02}"/>
          </ac:spMkLst>
        </pc:spChg>
        <pc:spChg chg="add del">
          <ac:chgData name="Sarah Burney" userId="11b09efd01d8afd9" providerId="LiveId" clId="{3B08154A-434A-4F88-86FA-40F6A892B309}" dt="2021-07-23T15:44:42.418" v="973" actId="26606"/>
          <ac:spMkLst>
            <pc:docMk/>
            <pc:sldMk cId="1155706962" sldId="264"/>
            <ac:spMk id="11" creationId="{A8A68745-355E-4D81-AA5F-942C71082A1E}"/>
          </ac:spMkLst>
        </pc:spChg>
        <pc:spChg chg="add">
          <ac:chgData name="Sarah Burney" userId="11b09efd01d8afd9" providerId="LiveId" clId="{3B08154A-434A-4F88-86FA-40F6A892B309}" dt="2021-07-24T07:56:28.869" v="1622" actId="26606"/>
          <ac:spMkLst>
            <pc:docMk/>
            <pc:sldMk cId="1155706962" sldId="264"/>
            <ac:spMk id="12" creationId="{E3020543-B24B-4EC4-8FFC-8DD88EEA91A8}"/>
          </ac:spMkLst>
        </pc:spChg>
        <pc:spChg chg="add del">
          <ac:chgData name="Sarah Burney" userId="11b09efd01d8afd9" providerId="LiveId" clId="{3B08154A-434A-4F88-86FA-40F6A892B309}" dt="2021-07-23T15:44:42.418" v="973" actId="26606"/>
          <ac:spMkLst>
            <pc:docMk/>
            <pc:sldMk cId="1155706962" sldId="264"/>
            <ac:spMk id="13" creationId="{9A450B93-9615-4854-BEA5-4A85DF5CD68C}"/>
          </ac:spMkLst>
        </pc:spChg>
        <pc:spChg chg="add del">
          <ac:chgData name="Sarah Burney" userId="11b09efd01d8afd9" providerId="LiveId" clId="{3B08154A-434A-4F88-86FA-40F6A892B309}" dt="2021-07-23T15:44:42.418" v="973" actId="26606"/>
          <ac:spMkLst>
            <pc:docMk/>
            <pc:sldMk cId="1155706962" sldId="264"/>
            <ac:spMk id="15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1155706962" sldId="264"/>
            <ac:spMk id="18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1155706962" sldId="264"/>
            <ac:spMk id="19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1155706962" sldId="264"/>
            <ac:spMk id="20" creationId="{F74280F7-820D-43DE-BE07-57E20B27165C}"/>
          </ac:spMkLst>
        </pc:spChg>
        <pc:spChg chg="add del">
          <ac:chgData name="Sarah Burney" userId="11b09efd01d8afd9" providerId="LiveId" clId="{3B08154A-434A-4F88-86FA-40F6A892B309}" dt="2021-07-23T15:42:58.778" v="963" actId="26606"/>
          <ac:spMkLst>
            <pc:docMk/>
            <pc:sldMk cId="1155706962" sldId="264"/>
            <ac:spMk id="71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3T15:42:58.778" v="963" actId="26606"/>
          <ac:spMkLst>
            <pc:docMk/>
            <pc:sldMk cId="1155706962" sldId="264"/>
            <ac:spMk id="73" creationId="{BA44E6CA-03F3-47EA-A9F3-5C0674E28D61}"/>
          </ac:spMkLst>
        </pc:spChg>
        <pc:spChg chg="add del">
          <ac:chgData name="Sarah Burney" userId="11b09efd01d8afd9" providerId="LiveId" clId="{3B08154A-434A-4F88-86FA-40F6A892B309}" dt="2021-07-23T15:43:03.131" v="965" actId="26606"/>
          <ac:spMkLst>
            <pc:docMk/>
            <pc:sldMk cId="1155706962" sldId="264"/>
            <ac:spMk id="81" creationId="{F34FFB17-4733-4A4C-9F36-CE82366CB51E}"/>
          </ac:spMkLst>
        </pc:spChg>
        <pc:spChg chg="add del">
          <ac:chgData name="Sarah Burney" userId="11b09efd01d8afd9" providerId="LiveId" clId="{3B08154A-434A-4F88-86FA-40F6A892B309}" dt="2021-07-23T15:42:58.778" v="963" actId="26606"/>
          <ac:spMkLst>
            <pc:docMk/>
            <pc:sldMk cId="1155706962" sldId="264"/>
            <ac:spMk id="82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3T15:43:03.131" v="965" actId="26606"/>
          <ac:spMkLst>
            <pc:docMk/>
            <pc:sldMk cId="1155706962" sldId="264"/>
            <ac:spMk id="6148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3T15:43:03.131" v="965" actId="26606"/>
          <ac:spMkLst>
            <pc:docMk/>
            <pc:sldMk cId="1155706962" sldId="264"/>
            <ac:spMk id="6149" creationId="{E0F166C3-D45F-4A92-A291-15B874AD1A56}"/>
          </ac:spMkLst>
        </pc:spChg>
        <pc:spChg chg="add del">
          <ac:chgData name="Sarah Burney" userId="11b09efd01d8afd9" providerId="LiveId" clId="{3B08154A-434A-4F88-86FA-40F6A892B309}" dt="2021-07-23T15:43:05.756" v="967" actId="26606"/>
          <ac:spMkLst>
            <pc:docMk/>
            <pc:sldMk cId="1155706962" sldId="264"/>
            <ac:spMk id="6156" creationId="{03AE087C-11E2-4305-9282-D7F122FE726E}"/>
          </ac:spMkLst>
        </pc:spChg>
        <pc:spChg chg="add del">
          <ac:chgData name="Sarah Burney" userId="11b09efd01d8afd9" providerId="LiveId" clId="{3B08154A-434A-4F88-86FA-40F6A892B309}" dt="2021-07-23T15:43:08.431" v="969" actId="26606"/>
          <ac:spMkLst>
            <pc:docMk/>
            <pc:sldMk cId="1155706962" sldId="264"/>
            <ac:spMk id="6160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3T15:43:08.431" v="969" actId="26606"/>
          <ac:spMkLst>
            <pc:docMk/>
            <pc:sldMk cId="1155706962" sldId="264"/>
            <ac:spMk id="6161" creationId="{3FFB0B4B-B126-43E0-A25C-BA5634332524}"/>
          </ac:spMkLst>
        </pc:spChg>
        <pc:spChg chg="add del">
          <ac:chgData name="Sarah Burney" userId="11b09efd01d8afd9" providerId="LiveId" clId="{3B08154A-434A-4F88-86FA-40F6A892B309}" dt="2021-07-23T15:43:08.431" v="969" actId="26606"/>
          <ac:spMkLst>
            <pc:docMk/>
            <pc:sldMk cId="1155706962" sldId="264"/>
            <ac:spMk id="6167" creationId="{2E922E9E-A29B-4164-A634-B718A43369CA}"/>
          </ac:spMkLst>
        </pc:spChg>
        <pc:grpChg chg="add del">
          <ac:chgData name="Sarah Burney" userId="11b09efd01d8afd9" providerId="LiveId" clId="{3B08154A-434A-4F88-86FA-40F6A892B309}" dt="2021-07-24T07:53:11.983" v="1599"/>
          <ac:grpSpMkLst>
            <pc:docMk/>
            <pc:sldMk cId="1155706962" sldId="264"/>
            <ac:grpSpMk id="21" creationId="{43D3F524-3DA9-4E34-A8AE-A379EB7486AA}"/>
          </ac:grpSpMkLst>
        </pc:grpChg>
        <pc:grpChg chg="add del">
          <ac:chgData name="Sarah Burney" userId="11b09efd01d8afd9" providerId="LiveId" clId="{3B08154A-434A-4F88-86FA-40F6A892B309}" dt="2021-07-23T15:42:58.778" v="963" actId="26606"/>
          <ac:grpSpMkLst>
            <pc:docMk/>
            <pc:sldMk cId="1155706962" sldId="264"/>
            <ac:grpSpMk id="75" creationId="{7EE36A67-006F-476F-9635-DC6B386EEAB7}"/>
          </ac:grpSpMkLst>
        </pc:grpChg>
        <pc:grpChg chg="add del">
          <ac:chgData name="Sarah Burney" userId="11b09efd01d8afd9" providerId="LiveId" clId="{3B08154A-434A-4F88-86FA-40F6A892B309}" dt="2021-07-23T15:43:03.131" v="965" actId="26606"/>
          <ac:grpSpMkLst>
            <pc:docMk/>
            <pc:sldMk cId="1155706962" sldId="264"/>
            <ac:grpSpMk id="6150" creationId="{6DBB4B8F-57A2-4546-9449-6DBBA6E7C6CF}"/>
          </ac:grpSpMkLst>
        </pc:grpChg>
        <pc:grpChg chg="add del">
          <ac:chgData name="Sarah Burney" userId="11b09efd01d8afd9" providerId="LiveId" clId="{3B08154A-434A-4F88-86FA-40F6A892B309}" dt="2021-07-23T15:43:05.756" v="967" actId="26606"/>
          <ac:grpSpMkLst>
            <pc:docMk/>
            <pc:sldMk cId="1155706962" sldId="264"/>
            <ac:grpSpMk id="6157" creationId="{7CECCFA5-40A0-4B37-8B7B-D912C28A15C3}"/>
          </ac:grpSpMkLst>
        </pc:grpChg>
        <pc:grpChg chg="add del">
          <ac:chgData name="Sarah Burney" userId="11b09efd01d8afd9" providerId="LiveId" clId="{3B08154A-434A-4F88-86FA-40F6A892B309}" dt="2021-07-23T15:43:08.431" v="969" actId="26606"/>
          <ac:grpSpMkLst>
            <pc:docMk/>
            <pc:sldMk cId="1155706962" sldId="264"/>
            <ac:grpSpMk id="6162" creationId="{B5458D83-9222-44EE-A1B7-C500910CA8AE}"/>
          </ac:grpSpMkLst>
        </pc:grpChg>
        <pc:picChg chg="add mod modCrop">
          <ac:chgData name="Sarah Burney" userId="11b09efd01d8afd9" providerId="LiveId" clId="{3B08154A-434A-4F88-86FA-40F6A892B309}" dt="2021-07-24T07:56:28.869" v="1622" actId="26606"/>
          <ac:picMkLst>
            <pc:docMk/>
            <pc:sldMk cId="1155706962" sldId="264"/>
            <ac:picMk id="4" creationId="{D1514D74-F0FD-4D97-B12D-5BF5002D1712}"/>
          </ac:picMkLst>
        </pc:picChg>
        <pc:picChg chg="add del mod ord">
          <ac:chgData name="Sarah Burney" userId="11b09efd01d8afd9" providerId="LiveId" clId="{3B08154A-434A-4F88-86FA-40F6A892B309}" dt="2021-07-23T15:43:08.927" v="970"/>
          <ac:picMkLst>
            <pc:docMk/>
            <pc:sldMk cId="1155706962" sldId="264"/>
            <ac:picMk id="6146" creationId="{35671BD3-D929-482D-AF9D-1161C9DA53C9}"/>
          </ac:picMkLst>
        </pc:picChg>
        <pc:cxnChg chg="add">
          <ac:chgData name="Sarah Burney" userId="11b09efd01d8afd9" providerId="LiveId" clId="{3B08154A-434A-4F88-86FA-40F6A892B309}" dt="2021-07-24T07:56:28.869" v="1622" actId="26606"/>
          <ac:cxnSpMkLst>
            <pc:docMk/>
            <pc:sldMk cId="1155706962" sldId="264"/>
            <ac:cxnSpMk id="23" creationId="{C49DA8F6-BCC1-4447-B54C-57856834B94B}"/>
          </ac:cxnSpMkLst>
        </pc:cxnChg>
      </pc:sldChg>
      <pc:sldChg chg="addSp delSp modSp mod setBg delDesignElem">
        <pc:chgData name="Sarah Burney" userId="11b09efd01d8afd9" providerId="LiveId" clId="{3B08154A-434A-4F88-86FA-40F6A892B309}" dt="2021-07-24T08:02:16.937" v="1707" actId="26606"/>
        <pc:sldMkLst>
          <pc:docMk/>
          <pc:sldMk cId="1320098277" sldId="265"/>
        </pc:sldMkLst>
        <pc:spChg chg="mod">
          <ac:chgData name="Sarah Burney" userId="11b09efd01d8afd9" providerId="LiveId" clId="{3B08154A-434A-4F88-86FA-40F6A892B309}" dt="2021-07-24T08:02:16.937" v="1707" actId="26606"/>
          <ac:spMkLst>
            <pc:docMk/>
            <pc:sldMk cId="1320098277" sldId="265"/>
            <ac:spMk id="2" creationId="{1066F29A-FBAC-47A5-A705-3A46FB04CA26}"/>
          </ac:spMkLst>
        </pc:spChg>
        <pc:spChg chg="mod">
          <ac:chgData name="Sarah Burney" userId="11b09efd01d8afd9" providerId="LiveId" clId="{3B08154A-434A-4F88-86FA-40F6A892B309}" dt="2021-07-24T08:02:16.937" v="1707" actId="26606"/>
          <ac:spMkLst>
            <pc:docMk/>
            <pc:sldMk cId="1320098277" sldId="265"/>
            <ac:spMk id="3" creationId="{8BBEAF0C-A20D-45DA-AF0C-890DB1F08657}"/>
          </ac:spMkLst>
        </pc:spChg>
        <pc:spChg chg="add del">
          <ac:chgData name="Sarah Burney" userId="11b09efd01d8afd9" providerId="LiveId" clId="{3B08154A-434A-4F88-86FA-40F6A892B309}" dt="2021-07-23T15:49:03.274" v="1239" actId="26606"/>
          <ac:spMkLst>
            <pc:docMk/>
            <pc:sldMk cId="1320098277" sldId="265"/>
            <ac:spMk id="71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3T15:49:03.274" v="1239" actId="26606"/>
          <ac:spMkLst>
            <pc:docMk/>
            <pc:sldMk cId="1320098277" sldId="265"/>
            <ac:spMk id="73" creationId="{E0F166C3-D45F-4A92-A291-15B874AD1A56}"/>
          </ac:spMkLst>
        </pc:spChg>
        <pc:spChg chg="add">
          <ac:chgData name="Sarah Burney" userId="11b09efd01d8afd9" providerId="LiveId" clId="{3B08154A-434A-4F88-86FA-40F6A892B309}" dt="2021-07-24T08:02:16.937" v="1707" actId="26606"/>
          <ac:spMkLst>
            <pc:docMk/>
            <pc:sldMk cId="1320098277" sldId="265"/>
            <ac:spMk id="77" creationId="{F8875E4C-CFFE-4552-ABC7-175C3CB757FB}"/>
          </ac:spMkLst>
        </pc:spChg>
        <pc:spChg chg="add">
          <ac:chgData name="Sarah Burney" userId="11b09efd01d8afd9" providerId="LiveId" clId="{3B08154A-434A-4F88-86FA-40F6A892B309}" dt="2021-07-24T08:02:16.937" v="1707" actId="26606"/>
          <ac:spMkLst>
            <pc:docMk/>
            <pc:sldMk cId="1320098277" sldId="265"/>
            <ac:spMk id="79" creationId="{79AFCB35-9C04-4524-A0B1-57FF6865D013}"/>
          </ac:spMkLst>
        </pc:spChg>
        <pc:spChg chg="add del">
          <ac:chgData name="Sarah Burney" userId="11b09efd01d8afd9" providerId="LiveId" clId="{3B08154A-434A-4F88-86FA-40F6A892B309}" dt="2021-07-23T15:49:03.274" v="1239" actId="26606"/>
          <ac:spMkLst>
            <pc:docMk/>
            <pc:sldMk cId="1320098277" sldId="265"/>
            <ac:spMk id="81" creationId="{F34FFB17-4733-4A4C-9F36-CE82366CB51E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1320098277" sldId="265"/>
            <ac:spMk id="82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1320098277" sldId="265"/>
            <ac:spMk id="83" creationId="{A8A68745-355E-4D81-AA5F-942C71082A1E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1320098277" sldId="265"/>
            <ac:spMk id="90" creationId="{2E922E9E-A29B-4164-A634-B718A43369CA}"/>
          </ac:spMkLst>
        </pc:spChg>
        <pc:spChg chg="add">
          <ac:chgData name="Sarah Burney" userId="11b09efd01d8afd9" providerId="LiveId" clId="{3B08154A-434A-4F88-86FA-40F6A892B309}" dt="2021-07-24T08:02:16.937" v="1707" actId="26606"/>
          <ac:spMkLst>
            <pc:docMk/>
            <pc:sldMk cId="1320098277" sldId="265"/>
            <ac:spMk id="7174" creationId="{5A0118C5-4F8D-4CF4-BADD-53FEACC6C42A}"/>
          </ac:spMkLst>
        </pc:spChg>
        <pc:spChg chg="add">
          <ac:chgData name="Sarah Burney" userId="11b09efd01d8afd9" providerId="LiveId" clId="{3B08154A-434A-4F88-86FA-40F6A892B309}" dt="2021-07-24T08:02:16.937" v="1707" actId="26606"/>
          <ac:spMkLst>
            <pc:docMk/>
            <pc:sldMk cId="1320098277" sldId="265"/>
            <ac:spMk id="7175" creationId="{F98F79A4-A6C7-4101-B1E9-27E05CB7CFA0}"/>
          </ac:spMkLst>
        </pc:spChg>
        <pc:spChg chg="add">
          <ac:chgData name="Sarah Burney" userId="11b09efd01d8afd9" providerId="LiveId" clId="{3B08154A-434A-4F88-86FA-40F6A892B309}" dt="2021-07-24T08:02:16.937" v="1707" actId="26606"/>
          <ac:spMkLst>
            <pc:docMk/>
            <pc:sldMk cId="1320098277" sldId="265"/>
            <ac:spMk id="7176" creationId="{D11AD2AD-0BA0-4DD3-8EEA-84686A0E718C}"/>
          </ac:spMkLst>
        </pc:spChg>
        <pc:spChg chg="add">
          <ac:chgData name="Sarah Burney" userId="11b09efd01d8afd9" providerId="LiveId" clId="{3B08154A-434A-4F88-86FA-40F6A892B309}" dt="2021-07-24T08:02:16.937" v="1707" actId="26606"/>
          <ac:spMkLst>
            <pc:docMk/>
            <pc:sldMk cId="1320098277" sldId="265"/>
            <ac:spMk id="7177" creationId="{9E5C5460-229E-46C8-A712-CC317985420F}"/>
          </ac:spMkLst>
        </pc:spChg>
        <pc:spChg chg="add">
          <ac:chgData name="Sarah Burney" userId="11b09efd01d8afd9" providerId="LiveId" clId="{3B08154A-434A-4F88-86FA-40F6A892B309}" dt="2021-07-24T08:02:16.937" v="1707" actId="26606"/>
          <ac:spMkLst>
            <pc:docMk/>
            <pc:sldMk cId="1320098277" sldId="265"/>
            <ac:spMk id="7178" creationId="{53812026-3FC6-44DA-94EF-3B81640494BD}"/>
          </ac:spMkLst>
        </pc:spChg>
        <pc:grpChg chg="add del">
          <ac:chgData name="Sarah Burney" userId="11b09efd01d8afd9" providerId="LiveId" clId="{3B08154A-434A-4F88-86FA-40F6A892B309}" dt="2021-07-23T15:49:03.274" v="1239" actId="26606"/>
          <ac:grpSpMkLst>
            <pc:docMk/>
            <pc:sldMk cId="1320098277" sldId="265"/>
            <ac:grpSpMk id="75" creationId="{6DBB4B8F-57A2-4546-9449-6DBBA6E7C6CF}"/>
          </ac:grpSpMkLst>
        </pc:grpChg>
        <pc:grpChg chg="add del">
          <ac:chgData name="Sarah Burney" userId="11b09efd01d8afd9" providerId="LiveId" clId="{3B08154A-434A-4F88-86FA-40F6A892B309}" dt="2021-07-24T07:53:11.983" v="1599"/>
          <ac:grpSpMkLst>
            <pc:docMk/>
            <pc:sldMk cId="1320098277" sldId="265"/>
            <ac:grpSpMk id="85" creationId="{0AB71DFC-5CE8-4EE5-B2F9-DEEC17DB37A8}"/>
          </ac:grpSpMkLst>
        </pc:grpChg>
        <pc:grpChg chg="add">
          <ac:chgData name="Sarah Burney" userId="11b09efd01d8afd9" providerId="LiveId" clId="{3B08154A-434A-4F88-86FA-40F6A892B309}" dt="2021-07-24T08:02:16.937" v="1707" actId="26606"/>
          <ac:grpSpMkLst>
            <pc:docMk/>
            <pc:sldMk cId="1320098277" sldId="265"/>
            <ac:grpSpMk id="87" creationId="{0C156BF8-7FF7-440F-BE2B-417DFFE8BFA5}"/>
          </ac:grpSpMkLst>
        </pc:grpChg>
        <pc:picChg chg="add mod">
          <ac:chgData name="Sarah Burney" userId="11b09efd01d8afd9" providerId="LiveId" clId="{3B08154A-434A-4F88-86FA-40F6A892B309}" dt="2021-07-24T08:02:16.937" v="1707" actId="26606"/>
          <ac:picMkLst>
            <pc:docMk/>
            <pc:sldMk cId="1320098277" sldId="265"/>
            <ac:picMk id="7170" creationId="{650BA791-620F-44E4-85FE-DCC19AD5D1C4}"/>
          </ac:picMkLst>
        </pc:picChg>
        <pc:picChg chg="add mod">
          <ac:chgData name="Sarah Burney" userId="11b09efd01d8afd9" providerId="LiveId" clId="{3B08154A-434A-4F88-86FA-40F6A892B309}" dt="2021-07-24T08:02:16.937" v="1707" actId="26606"/>
          <ac:picMkLst>
            <pc:docMk/>
            <pc:sldMk cId="1320098277" sldId="265"/>
            <ac:picMk id="7172" creationId="{54466E1A-B200-4F35-9A64-ED755DBB2A82}"/>
          </ac:picMkLst>
        </pc:picChg>
      </pc:sldChg>
      <pc:sldChg chg="addSp delSp modSp mod ord setBg setClrOvrMap delDesignElem">
        <pc:chgData name="Sarah Burney" userId="11b09efd01d8afd9" providerId="LiveId" clId="{3B08154A-434A-4F88-86FA-40F6A892B309}" dt="2021-07-24T09:16:17.830" v="1729" actId="20577"/>
        <pc:sldMkLst>
          <pc:docMk/>
          <pc:sldMk cId="2290162019" sldId="266"/>
        </pc:sldMkLst>
        <pc:spChg chg="mod">
          <ac:chgData name="Sarah Burney" userId="11b09efd01d8afd9" providerId="LiveId" clId="{3B08154A-434A-4F88-86FA-40F6A892B309}" dt="2021-07-24T08:02:06.984" v="1703" actId="26606"/>
          <ac:spMkLst>
            <pc:docMk/>
            <pc:sldMk cId="2290162019" sldId="266"/>
            <ac:spMk id="2" creationId="{78CA2478-A178-4544-B615-3E3123A75404}"/>
          </ac:spMkLst>
        </pc:spChg>
        <pc:spChg chg="mod ord">
          <ac:chgData name="Sarah Burney" userId="11b09efd01d8afd9" providerId="LiveId" clId="{3B08154A-434A-4F88-86FA-40F6A892B309}" dt="2021-07-24T09:16:17.830" v="1729" actId="20577"/>
          <ac:spMkLst>
            <pc:docMk/>
            <pc:sldMk cId="2290162019" sldId="266"/>
            <ac:spMk id="3" creationId="{4EC9521A-DB69-4691-9A07-E97C3E11AE29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2290162019" sldId="266"/>
            <ac:spMk id="71" creationId="{FAFB3478-4AEC-431E-93B2-1593839C16DA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2290162019" sldId="266"/>
            <ac:spMk id="73" creationId="{BA44E6CA-03F3-47EA-A9F3-5C0674E28D61}"/>
          </ac:spMkLst>
        </pc:spChg>
        <pc:spChg chg="add">
          <ac:chgData name="Sarah Burney" userId="11b09efd01d8afd9" providerId="LiveId" clId="{3B08154A-434A-4F88-86FA-40F6A892B309}" dt="2021-07-24T08:02:06.984" v="1703" actId="26606"/>
          <ac:spMkLst>
            <pc:docMk/>
            <pc:sldMk cId="2290162019" sldId="266"/>
            <ac:spMk id="79" creationId="{CF62D2A7-8207-488C-9F46-316BA81A16C8}"/>
          </ac:spMkLst>
        </pc:spChg>
        <pc:spChg chg="add del">
          <ac:chgData name="Sarah Burney" userId="11b09efd01d8afd9" providerId="LiveId" clId="{3B08154A-434A-4F88-86FA-40F6A892B309}" dt="2021-07-24T07:53:11.983" v="1599"/>
          <ac:spMkLst>
            <pc:docMk/>
            <pc:sldMk cId="2290162019" sldId="266"/>
            <ac:spMk id="82" creationId="{2E922E9E-A29B-4164-A634-B718A43369CA}"/>
          </ac:spMkLst>
        </pc:spChg>
        <pc:spChg chg="add del">
          <ac:chgData name="Sarah Burney" userId="11b09efd01d8afd9" providerId="LiveId" clId="{3B08154A-434A-4F88-86FA-40F6A892B309}" dt="2021-07-24T07:57:56.169" v="1642" actId="26606"/>
          <ac:spMkLst>
            <pc:docMk/>
            <pc:sldMk cId="2290162019" sldId="266"/>
            <ac:spMk id="8196" creationId="{5A0118C5-4F8D-4CF4-BADD-53FEACC6C42A}"/>
          </ac:spMkLst>
        </pc:spChg>
        <pc:spChg chg="add del">
          <ac:chgData name="Sarah Burney" userId="11b09efd01d8afd9" providerId="LiveId" clId="{3B08154A-434A-4F88-86FA-40F6A892B309}" dt="2021-07-24T08:02:06.984" v="1703" actId="26606"/>
          <ac:spMkLst>
            <pc:docMk/>
            <pc:sldMk cId="2290162019" sldId="266"/>
            <ac:spMk id="8201" creationId="{4038CB10-1F5C-4D54-9DF7-12586DE5B007}"/>
          </ac:spMkLst>
        </pc:spChg>
        <pc:spChg chg="add del">
          <ac:chgData name="Sarah Burney" userId="11b09efd01d8afd9" providerId="LiveId" clId="{3B08154A-434A-4F88-86FA-40F6A892B309}" dt="2021-07-24T08:02:06.984" v="1703" actId="26606"/>
          <ac:spMkLst>
            <pc:docMk/>
            <pc:sldMk cId="2290162019" sldId="266"/>
            <ac:spMk id="8202" creationId="{73ED6512-6858-4552-B699-9A97FE9A4EA2}"/>
          </ac:spMkLst>
        </pc:spChg>
        <pc:grpChg chg="add del">
          <ac:chgData name="Sarah Burney" userId="11b09efd01d8afd9" providerId="LiveId" clId="{3B08154A-434A-4F88-86FA-40F6A892B309}" dt="2021-07-24T07:53:11.983" v="1599"/>
          <ac:grpSpMkLst>
            <pc:docMk/>
            <pc:sldMk cId="2290162019" sldId="266"/>
            <ac:grpSpMk id="75" creationId="{7EE36A67-006F-476F-9635-DC6B386EEAB7}"/>
          </ac:grpSpMkLst>
        </pc:grpChg>
        <pc:grpChg chg="add del">
          <ac:chgData name="Sarah Burney" userId="11b09efd01d8afd9" providerId="LiveId" clId="{3B08154A-434A-4F88-86FA-40F6A892B309}" dt="2021-07-24T07:57:56.169" v="1642" actId="26606"/>
          <ac:grpSpMkLst>
            <pc:docMk/>
            <pc:sldMk cId="2290162019" sldId="266"/>
            <ac:grpSpMk id="77" creationId="{582A903B-6B78-4F0A-B7C9-3D80499020B8}"/>
          </ac:grpSpMkLst>
        </pc:grpChg>
        <pc:grpChg chg="add del">
          <ac:chgData name="Sarah Burney" userId="11b09efd01d8afd9" providerId="LiveId" clId="{3B08154A-434A-4F88-86FA-40F6A892B309}" dt="2021-07-24T07:57:56.169" v="1642" actId="26606"/>
          <ac:grpSpMkLst>
            <pc:docMk/>
            <pc:sldMk cId="2290162019" sldId="266"/>
            <ac:grpSpMk id="8197" creationId="{B894EFA8-F425-4D19-A94B-445388B31E20}"/>
          </ac:grpSpMkLst>
        </pc:grpChg>
        <pc:picChg chg="add mod">
          <ac:chgData name="Sarah Burney" userId="11b09efd01d8afd9" providerId="LiveId" clId="{3B08154A-434A-4F88-86FA-40F6A892B309}" dt="2021-07-24T08:02:06.984" v="1703" actId="26606"/>
          <ac:picMkLst>
            <pc:docMk/>
            <pc:sldMk cId="2290162019" sldId="266"/>
            <ac:picMk id="8194" creationId="{89604496-0CE5-445D-8477-A8DF3A0520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6D155-D1FB-482F-9216-FAEF1FAE0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BE4DD-3CDE-4A83-973C-EC34632CE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7FF5F-1133-4038-A9BA-5BFC7F65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24AA-D8A1-4058-9404-67EE637A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EB524-FEF3-45EA-B8BA-C6E40470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E994-AE78-496B-A306-022DDA2F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395A9-CE2E-4775-AAE8-568648E95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E4508-DDD2-4F21-9D9D-90C3F4D2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6E433-39CD-4D51-95BA-25C19635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3C6FA-BB6B-4012-85FA-C58E0CD0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8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965ACA-80EC-4954-B932-24E44B70A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73637-0CFF-466F-845A-156AA018B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50373-C2AD-4396-A924-8ED5FCAA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2105F-7992-40A6-9C67-D3CA5A26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9EB4C-E5CC-4DAD-97B0-4717FF10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DECE-7FAA-48F0-8C29-F56959DB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788B-B8D6-44BE-AB9A-DA64FE709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95E07-6646-40BE-BFB1-FADAE2C21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9AF26-1E47-4B0F-B992-0BF87057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9E202-DACB-4CA1-B027-6A3ED8AB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283C-5C59-4C14-8785-866A18F3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39989-E8A1-4B99-A7C9-F03F017DF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8A5FF-60D7-4BBE-AF58-9C51B578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5EEC7-89A9-4AA7-B2C2-AD268F90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17D8D-EB10-4820-AC5E-D3428F29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7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A75E-21F2-4C3E-B8C1-03DC168B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D1676-0843-4F58-B1E4-E5EBB4724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16F5-7E00-4094-A69C-C4B2F3F15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C2581-228F-4BE2-A29E-E6091011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BBEC6-76D3-4281-901B-7E5EC9CB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79148-9AA0-41F7-A9BC-980B0CE1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6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2FEB-95D1-4460-B568-AFEE916B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B100D-4CD1-442B-91C5-B1BDD389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79E5B-9FEE-4580-9A55-DA31CF0CA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A93FE-047E-4AB1-8248-5587BEDA5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9F3A9-64FD-43FB-869B-8960324B9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6E7AE-3B5B-42E2-BB48-C540177A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2D6B3-258A-483F-AB45-D33E07D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C55CCD-F084-4668-813F-D8B33B20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1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5213-6D1D-4205-8435-B9A08292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C53A9-94BC-4AC1-B5F7-18756701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F27F8-8748-4163-9607-CC43A551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8BE0D-0A5B-4060-934F-3BDC1AE3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0C191-0679-40B8-BD31-B99F5185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01B25-7C78-475C-A162-C60B6BCF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DD526-2768-4EAE-888F-0E8DC062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1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DE15-DA10-47DE-A7C1-ACBC3BCA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F8884-B23B-4A3C-B843-0BCD857B9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ECC73-7780-4970-8766-47339F47F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F6A1A-3ACD-4555-98F6-1B230DCF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91AA7-2495-438D-A943-12486C0F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DE9C0-09BE-44EF-9770-2A8114C6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0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3097-1F15-4B13-8A68-234AEB9D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480956-CF6A-4A5D-8093-949335651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69728-A1A0-4C61-8683-E4773CC6E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C2632-4F3A-4848-AB0D-5DBE9CCA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94174-C025-490A-B066-3B9D21DF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94060-18FD-4DAC-B875-8D2C486E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0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B2DF3-75E7-47C1-931B-742CE953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29FF3-1138-49E3-BBA2-A13C421E2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CFB93-0C03-405F-8C72-F2EAC0C8B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942D4-02CA-4498-999B-96F9A74D2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0B3BD-16FE-48F4-8B06-76ECE3A48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3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0"/>
            <a:ext cx="12192000" cy="6862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A2BE1-BCF5-47C2-B7E4-9D7D99546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03" y="507238"/>
            <a:ext cx="3555916" cy="3845891"/>
          </a:xfrm>
        </p:spPr>
        <p:txBody>
          <a:bodyPr>
            <a:normAutofit/>
          </a:bodyPr>
          <a:lstStyle/>
          <a:p>
            <a:pPr algn="l"/>
            <a:r>
              <a:rPr lang="en-AU" sz="5400">
                <a:solidFill>
                  <a:schemeClr val="bg1"/>
                </a:solidFill>
              </a:rPr>
              <a:t>Year 8 English: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F3531-D1C4-4343-B724-4179F0ADB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03" y="4445204"/>
            <a:ext cx="3630558" cy="1781123"/>
          </a:xfrm>
        </p:spPr>
        <p:txBody>
          <a:bodyPr>
            <a:normAutofit/>
          </a:bodyPr>
          <a:lstStyle/>
          <a:p>
            <a:pPr algn="l"/>
            <a:r>
              <a:rPr lang="en-AU" sz="2000">
                <a:solidFill>
                  <a:schemeClr val="bg1"/>
                </a:solidFill>
              </a:rPr>
              <a:t>Term 3, Week 8</a:t>
            </a:r>
          </a:p>
        </p:txBody>
      </p:sp>
      <p:pic>
        <p:nvPicPr>
          <p:cNvPr id="1028" name="Picture 4" descr="Making succulents colourful | PLANTS HAPPEN ™">
            <a:extLst>
              <a:ext uri="{FF2B5EF4-FFF2-40B4-BE49-F238E27FC236}">
                <a16:creationId xmlns:a16="http://schemas.microsoft.com/office/drawing/2014/main" id="{D55F7200-3C60-4D69-BF04-65DD1D22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964" r="854" b="-965"/>
          <a:stretch/>
        </p:blipFill>
        <p:spPr bwMode="auto">
          <a:xfrm>
            <a:off x="5467894" y="590861"/>
            <a:ext cx="5290998" cy="5290998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4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95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8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5485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2478-A178-4544-B615-3E3123A7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AU" b="1"/>
              <a:t>Utopia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Are we Heading towards a Technological Utopia?">
            <a:extLst>
              <a:ext uri="{FF2B5EF4-FFF2-40B4-BE49-F238E27FC236}">
                <a16:creationId xmlns:a16="http://schemas.microsoft.com/office/drawing/2014/main" id="{89604496-0CE5-445D-8477-A8DF3A052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r="13595" b="2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521A-DB69-4691-9A07-E97C3E11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Part of Speech: </a:t>
            </a:r>
            <a:r>
              <a:rPr lang="en-GB" dirty="0"/>
              <a:t>noun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/>
              <a:t>a perfect, idealised society free from fear or suffering</a:t>
            </a:r>
          </a:p>
          <a:p>
            <a:endParaRPr lang="en-GB" b="1" dirty="0"/>
          </a:p>
          <a:p>
            <a:r>
              <a:rPr lang="en-GB" i="1" dirty="0"/>
              <a:t>Science fiction movies often present the future as a peaceful </a:t>
            </a:r>
            <a:r>
              <a:rPr lang="en-GB" i="1" u="sng" dirty="0"/>
              <a:t>utopia</a:t>
            </a:r>
            <a:r>
              <a:rPr lang="en-GB" i="1" dirty="0"/>
              <a:t>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290162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7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5" name="Freeform: Shape 74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6F29A-FBAC-47A5-A705-3A46FB04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403" y="633046"/>
            <a:ext cx="4539543" cy="1314996"/>
          </a:xfrm>
        </p:spPr>
        <p:txBody>
          <a:bodyPr anchor="b">
            <a:normAutofit/>
          </a:bodyPr>
          <a:lstStyle/>
          <a:p>
            <a:r>
              <a:rPr lang="en-AU" b="1">
                <a:solidFill>
                  <a:schemeClr val="bg1"/>
                </a:solidFill>
              </a:rPr>
              <a:t>Heed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176" name="Freeform: Shape 80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EAF0C-A20D-45DA-AF0C-890DB1F08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5403" y="2125737"/>
            <a:ext cx="4539543" cy="4044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Part of Speech: </a:t>
            </a:r>
            <a:r>
              <a:rPr lang="en-GB" dirty="0">
                <a:solidFill>
                  <a:schemeClr val="bg1"/>
                </a:solidFill>
              </a:rPr>
              <a:t>verb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Meaning: </a:t>
            </a:r>
            <a:r>
              <a:rPr lang="en-GB" dirty="0">
                <a:solidFill>
                  <a:schemeClr val="bg1"/>
                </a:solidFill>
              </a:rPr>
              <a:t>pay attention; take notice of 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i="1" dirty="0">
                <a:solidFill>
                  <a:schemeClr val="bg1"/>
                </a:solidFill>
              </a:rPr>
              <a:t>My sister is always broke, but she still refuses to </a:t>
            </a:r>
            <a:r>
              <a:rPr lang="en-GB" i="1" u="sng" dirty="0">
                <a:solidFill>
                  <a:schemeClr val="bg1"/>
                </a:solidFill>
              </a:rPr>
              <a:t>heed</a:t>
            </a:r>
            <a:r>
              <a:rPr lang="en-GB" i="1" dirty="0">
                <a:solidFill>
                  <a:schemeClr val="bg1"/>
                </a:solidFill>
              </a:rPr>
              <a:t> my sensible financial advice.</a:t>
            </a:r>
          </a:p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177" name="Freeform: Shape 82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78" name="Freeform: Shape 84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170" name="Picture 2" descr="How to Find Income When You&amp;#39;re Broke as Hell | by Jackie Dana | The Startup  | Medium">
            <a:extLst>
              <a:ext uri="{FF2B5EF4-FFF2-40B4-BE49-F238E27FC236}">
                <a16:creationId xmlns:a16="http://schemas.microsoft.com/office/drawing/2014/main" id="{650BA791-620F-44E4-85FE-DCC19AD5D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2" r="13046" b="-3"/>
          <a:stretch/>
        </p:blipFill>
        <p:spPr bwMode="auto">
          <a:xfrm>
            <a:off x="6854073" y="2923953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dvocating for Yourself: Advice from a Female Engineer - All Together">
            <a:extLst>
              <a:ext uri="{FF2B5EF4-FFF2-40B4-BE49-F238E27FC236}">
                <a16:creationId xmlns:a16="http://schemas.microsoft.com/office/drawing/2014/main" id="{54466E1A-B200-4F35-9A64-ED755DBB2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9" r="3" b="3"/>
          <a:stretch/>
        </p:blipFill>
        <p:spPr bwMode="auto">
          <a:xfrm>
            <a:off x="8444193" y="156675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9" name="Freeform: Shape 89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009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7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E8569-673A-4AAC-BF7D-193B7E5E4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AU" b="1">
                <a:solidFill>
                  <a:schemeClr val="bg1"/>
                </a:solidFill>
              </a:rPr>
              <a:t>Grievous</a:t>
            </a:r>
          </a:p>
        </p:txBody>
      </p:sp>
      <p:pic>
        <p:nvPicPr>
          <p:cNvPr id="5122" name="Picture 2" descr="The Twin Towers Collapse Explained">
            <a:extLst>
              <a:ext uri="{FF2B5EF4-FFF2-40B4-BE49-F238E27FC236}">
                <a16:creationId xmlns:a16="http://schemas.microsoft.com/office/drawing/2014/main" id="{C7A1A1FD-6D70-42FF-A172-F4D16E623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1" r="240" b="1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7" name="Group 81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80F7D-B7B1-4461-9B7B-EDAD67BC6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Part of Speech: </a:t>
            </a:r>
            <a:r>
              <a:rPr lang="en-GB" dirty="0">
                <a:solidFill>
                  <a:schemeClr val="bg1"/>
                </a:solidFill>
              </a:rPr>
              <a:t>adjective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Meaning: </a:t>
            </a:r>
            <a:r>
              <a:rPr lang="en-GB" dirty="0">
                <a:solidFill>
                  <a:schemeClr val="bg1"/>
                </a:solidFill>
              </a:rPr>
              <a:t>very bad or serious; causing great sadness or pain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i="1" dirty="0">
                <a:solidFill>
                  <a:schemeClr val="bg1"/>
                </a:solidFill>
              </a:rPr>
              <a:t>I was shocked when I heard the </a:t>
            </a:r>
            <a:r>
              <a:rPr lang="en-GB" i="1" u="sng" dirty="0">
                <a:solidFill>
                  <a:schemeClr val="bg1"/>
                </a:solidFill>
              </a:rPr>
              <a:t>grievous</a:t>
            </a:r>
            <a:r>
              <a:rPr lang="en-GB" i="1" dirty="0">
                <a:solidFill>
                  <a:schemeClr val="bg1"/>
                </a:solidFill>
              </a:rPr>
              <a:t> news about the twin towers.</a:t>
            </a:r>
          </a:p>
        </p:txBody>
      </p:sp>
      <p:grpSp>
        <p:nvGrpSpPr>
          <p:cNvPr id="86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964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3D09D-B201-4CDA-8E66-08129E9C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026" y="534248"/>
            <a:ext cx="4888306" cy="1325563"/>
          </a:xfrm>
        </p:spPr>
        <p:txBody>
          <a:bodyPr>
            <a:normAutofit/>
          </a:bodyPr>
          <a:lstStyle/>
          <a:p>
            <a:r>
              <a:rPr lang="en-AU" b="1"/>
              <a:t>Prerogative</a:t>
            </a:r>
          </a:p>
        </p:txBody>
      </p:sp>
      <p:sp>
        <p:nvSpPr>
          <p:cNvPr id="1040" name="Freeform: Shape 70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1" name="Freeform: Shape 72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DE303-D31F-4F4E-995C-0FDD308CC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30" b="1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2299-A7C5-44BD-9A8A-B2818E015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2" y="2009941"/>
            <a:ext cx="4884189" cy="2438869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Part of Speech: </a:t>
            </a:r>
            <a:r>
              <a:rPr lang="en-GB" dirty="0"/>
              <a:t>noun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/>
              <a:t>privilege; right </a:t>
            </a:r>
          </a:p>
          <a:p>
            <a:endParaRPr lang="en-GB" b="1" dirty="0"/>
          </a:p>
          <a:p>
            <a:r>
              <a:rPr lang="en-GB" i="1" dirty="0"/>
              <a:t>Just because you’re rich, you don’t have the </a:t>
            </a:r>
            <a:r>
              <a:rPr lang="en-GB" i="1" u="sng" dirty="0"/>
              <a:t>prerogative</a:t>
            </a:r>
            <a:r>
              <a:rPr lang="en-GB" i="1" dirty="0"/>
              <a:t> to break the law.</a:t>
            </a:r>
          </a:p>
          <a:p>
            <a:endParaRPr lang="en-AU" sz="1800" dirty="0"/>
          </a:p>
        </p:txBody>
      </p:sp>
      <p:pic>
        <p:nvPicPr>
          <p:cNvPr id="1026" name="Picture 2" descr="The Crime | Peppa Pig Fanon Wiki | Fandom">
            <a:extLst>
              <a:ext uri="{FF2B5EF4-FFF2-40B4-BE49-F238E27FC236}">
                <a16:creationId xmlns:a16="http://schemas.microsoft.com/office/drawing/2014/main" id="{5F19C042-E904-48CA-80D3-41A63E31A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" r="-1" b="24982"/>
          <a:stretch/>
        </p:blipFill>
        <p:spPr bwMode="auto"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62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7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7577E-CD54-4408-BDB6-A8F71F5C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7" y="401247"/>
            <a:ext cx="5248219" cy="1154400"/>
          </a:xfrm>
        </p:spPr>
        <p:txBody>
          <a:bodyPr anchor="b">
            <a:normAutofit/>
          </a:bodyPr>
          <a:lstStyle/>
          <a:p>
            <a:r>
              <a:rPr lang="en-AU" b="1">
                <a:solidFill>
                  <a:schemeClr val="bg1"/>
                </a:solidFill>
              </a:rPr>
              <a:t>Credulous</a:t>
            </a:r>
          </a:p>
        </p:txBody>
      </p:sp>
      <p:grpSp>
        <p:nvGrpSpPr>
          <p:cNvPr id="4110" name="Group 74">
            <a:extLst>
              <a:ext uri="{FF2B5EF4-FFF2-40B4-BE49-F238E27FC236}">
                <a16:creationId xmlns:a16="http://schemas.microsoft.com/office/drawing/2014/main" id="{698DC1B4-9C49-491A-B0C4-CF9ABED0C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12" name="Freeform: Shape 76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4" name="Picture 10" descr="Watch Santa&amp;#39;s sleigh fly over your house this Christmas - MadeForMums">
            <a:extLst>
              <a:ext uri="{FF2B5EF4-FFF2-40B4-BE49-F238E27FC236}">
                <a16:creationId xmlns:a16="http://schemas.microsoft.com/office/drawing/2014/main" id="{C2CE6803-3F97-4857-9007-68CAE7F5C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r="18141" b="-1"/>
          <a:stretch/>
        </p:blipFill>
        <p:spPr bwMode="auto">
          <a:xfrm>
            <a:off x="477541" y="269354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E5C89038-920A-4C2C-96CF-80507027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rgbClr val="FFFFFF"/>
          </a:solidFill>
        </p:grpSpPr>
        <p:sp>
          <p:nvSpPr>
            <p:cNvPr id="80" name="Graphic 212">
              <a:extLst>
                <a:ext uri="{FF2B5EF4-FFF2-40B4-BE49-F238E27FC236}">
                  <a16:creationId xmlns:a16="http://schemas.microsoft.com/office/drawing/2014/main" id="{8D8F13C5-4B99-432F-A339-372E57EB6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1" name="Graphic 212">
              <a:extLst>
                <a:ext uri="{FF2B5EF4-FFF2-40B4-BE49-F238E27FC236}">
                  <a16:creationId xmlns:a16="http://schemas.microsoft.com/office/drawing/2014/main" id="{413EEA21-9A3A-47C8-A94C-D6EFE2EF5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A15111C-2752-4649-B55B-B93FF93F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3516"/>
            <a:ext cx="805908" cy="805908"/>
            <a:chOff x="817371" y="4276255"/>
            <a:chExt cx="413564" cy="413564"/>
          </a:xfrm>
          <a:solidFill>
            <a:schemeClr val="accent2">
              <a:alpha val="30000"/>
            </a:schemeClr>
          </a:solidFill>
        </p:grpSpPr>
        <p:sp>
          <p:nvSpPr>
            <p:cNvPr id="4113" name="Graphic 212">
              <a:extLst>
                <a:ext uri="{FF2B5EF4-FFF2-40B4-BE49-F238E27FC236}">
                  <a16:creationId xmlns:a16="http://schemas.microsoft.com/office/drawing/2014/main" id="{877E3FF1-E4B8-49CB-9DD6-7D2067808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5" name="Graphic 212">
              <a:extLst>
                <a:ext uri="{FF2B5EF4-FFF2-40B4-BE49-F238E27FC236}">
                  <a16:creationId xmlns:a16="http://schemas.microsoft.com/office/drawing/2014/main" id="{945D9A4A-CCDB-40CE-BD57-15BE15B87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2CEFE-223E-4ED5-9AEA-B601310F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</a:rPr>
              <a:t>Part of Speech: </a:t>
            </a:r>
            <a:r>
              <a:rPr lang="en-GB" sz="3200" dirty="0">
                <a:solidFill>
                  <a:schemeClr val="bg1"/>
                </a:solidFill>
              </a:rPr>
              <a:t>adjective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</a:rPr>
              <a:t>Meaning: </a:t>
            </a:r>
            <a:r>
              <a:rPr lang="en-GB" sz="3200" dirty="0">
                <a:solidFill>
                  <a:schemeClr val="bg1"/>
                </a:solidFill>
              </a:rPr>
              <a:t>trusting; believing</a:t>
            </a:r>
          </a:p>
          <a:p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i="1" dirty="0">
                <a:solidFill>
                  <a:schemeClr val="bg1"/>
                </a:solidFill>
              </a:rPr>
              <a:t>Children are so </a:t>
            </a:r>
            <a:r>
              <a:rPr lang="en-GB" sz="3200" i="1" u="sng" dirty="0">
                <a:solidFill>
                  <a:schemeClr val="bg1"/>
                </a:solidFill>
              </a:rPr>
              <a:t>credulous</a:t>
            </a:r>
            <a:r>
              <a:rPr lang="en-GB" sz="3200" i="1" dirty="0">
                <a:solidFill>
                  <a:schemeClr val="bg1"/>
                </a:solidFill>
              </a:rPr>
              <a:t>, they believe any story you tell them.</a:t>
            </a:r>
          </a:p>
        </p:txBody>
      </p:sp>
      <p:pic>
        <p:nvPicPr>
          <p:cNvPr id="4100" name="Picture 4" descr="The very strange history of the Easter Bunny">
            <a:extLst>
              <a:ext uri="{FF2B5EF4-FFF2-40B4-BE49-F238E27FC236}">
                <a16:creationId xmlns:a16="http://schemas.microsoft.com/office/drawing/2014/main" id="{7743D6FF-7972-4183-A8C0-9818E990C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r="26091" b="-1"/>
          <a:stretch/>
        </p:blipFill>
        <p:spPr bwMode="auto">
          <a:xfrm>
            <a:off x="1828492" y="3481328"/>
            <a:ext cx="2965878" cy="296587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rigins of The Tooth Fairy | Stetson Hills Dental">
            <a:extLst>
              <a:ext uri="{FF2B5EF4-FFF2-40B4-BE49-F238E27FC236}">
                <a16:creationId xmlns:a16="http://schemas.microsoft.com/office/drawing/2014/main" id="{EB05FBDE-4852-46EF-9862-986666780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"/>
          <a:stretch/>
        </p:blipFill>
        <p:spPr bwMode="auto">
          <a:xfrm>
            <a:off x="3820702" y="1675969"/>
            <a:ext cx="2167719" cy="216771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114" name="Freeform: Shape 8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5" name="Freeform: Shape 8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6" name="Freeform: Shape 8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7" name="Freeform: Shape 9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055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9C99-1A21-45E1-974D-A004A701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AU" b="1"/>
              <a:t>Expunge</a:t>
            </a:r>
          </a:p>
        </p:txBody>
      </p:sp>
      <p:sp>
        <p:nvSpPr>
          <p:cNvPr id="3090" name="Freeform: Shape 8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ow to Stop Reliving Embarrassing Memories">
            <a:extLst>
              <a:ext uri="{FF2B5EF4-FFF2-40B4-BE49-F238E27FC236}">
                <a16:creationId xmlns:a16="http://schemas.microsoft.com/office/drawing/2014/main" id="{47E6F711-C089-42BF-82CE-D858E30C5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59FC0-512A-42E2-8451-7180F5202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Part of Speech: </a:t>
            </a:r>
            <a:r>
              <a:rPr lang="en-GB" dirty="0"/>
              <a:t>verb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/>
              <a:t>to wipe out; erase; obliterate</a:t>
            </a:r>
          </a:p>
          <a:p>
            <a:endParaRPr lang="en-GB" b="1" dirty="0"/>
          </a:p>
          <a:p>
            <a:r>
              <a:rPr lang="en-GB" i="1" dirty="0"/>
              <a:t>It was years ago, but I can never </a:t>
            </a:r>
            <a:r>
              <a:rPr lang="en-GB" i="1" u="sng" dirty="0"/>
              <a:t>expunge</a:t>
            </a:r>
            <a:r>
              <a:rPr lang="en-GB" i="1" dirty="0"/>
              <a:t> that incident from my memory.</a:t>
            </a:r>
          </a:p>
        </p:txBody>
      </p:sp>
    </p:spTree>
    <p:extLst>
      <p:ext uri="{BB962C8B-B14F-4D97-AF65-F5344CB8AC3E}">
        <p14:creationId xmlns:p14="http://schemas.microsoft.com/office/powerpoint/2010/main" val="1505682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7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8" name="Freeform: Shape 74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0472C-321F-4C32-9407-3820E21D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403" y="633046"/>
            <a:ext cx="4539543" cy="1314996"/>
          </a:xfrm>
        </p:spPr>
        <p:txBody>
          <a:bodyPr anchor="b">
            <a:normAutofit/>
          </a:bodyPr>
          <a:lstStyle/>
          <a:p>
            <a:r>
              <a:rPr lang="en-AU" b="1">
                <a:solidFill>
                  <a:schemeClr val="bg1"/>
                </a:solidFill>
              </a:rPr>
              <a:t>Smote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3325C-D962-475D-8FA0-249E15703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5403" y="2125737"/>
            <a:ext cx="4539543" cy="4044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Part of Speech: </a:t>
            </a:r>
            <a:r>
              <a:rPr lang="en-GB" dirty="0">
                <a:solidFill>
                  <a:schemeClr val="bg1"/>
                </a:solidFill>
              </a:rPr>
              <a:t>verb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Meaning: </a:t>
            </a:r>
            <a:r>
              <a:rPr lang="en-GB" dirty="0">
                <a:solidFill>
                  <a:schemeClr val="bg1"/>
                </a:solidFill>
              </a:rPr>
              <a:t>struck or hit (past tense of smite)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i="1" dirty="0">
                <a:solidFill>
                  <a:schemeClr val="bg1"/>
                </a:solidFill>
              </a:rPr>
              <a:t>After stealing the diamond, her conscience </a:t>
            </a:r>
            <a:r>
              <a:rPr lang="en-GB" i="1" u="sng" dirty="0">
                <a:solidFill>
                  <a:schemeClr val="bg1"/>
                </a:solidFill>
              </a:rPr>
              <a:t>smote</a:t>
            </a:r>
            <a:r>
              <a:rPr lang="en-GB" i="1" dirty="0">
                <a:solidFill>
                  <a:schemeClr val="bg1"/>
                </a:solidFill>
              </a:rPr>
              <a:t> her, so she went and put it back.</a:t>
            </a:r>
            <a:endParaRPr lang="en-AU" i="1" dirty="0">
              <a:solidFill>
                <a:schemeClr val="bg1"/>
              </a:solidFill>
            </a:endParaRPr>
          </a:p>
        </p:txBody>
      </p:sp>
      <p:sp>
        <p:nvSpPr>
          <p:cNvPr id="2059" name="Freeform: Shape 82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6" descr="Shine Out In The Crowd With Your Diamond Studs | Crystals, Diamond jewel,  Denim and diamonds">
            <a:extLst>
              <a:ext uri="{FF2B5EF4-FFF2-40B4-BE49-F238E27FC236}">
                <a16:creationId xmlns:a16="http://schemas.microsoft.com/office/drawing/2014/main" id="{96C3D3C1-7D33-491B-97DD-1A5C1A234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4073" y="2923953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77 Diamond Thief Photos - Free &amp;amp; Royalty-Free Stock Photos from Dreamstime">
            <a:extLst>
              <a:ext uri="{FF2B5EF4-FFF2-40B4-BE49-F238E27FC236}">
                <a16:creationId xmlns:a16="http://schemas.microsoft.com/office/drawing/2014/main" id="{58BF68BC-13EB-4C6D-8603-7684C1270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3" r="4194" b="-4"/>
          <a:stretch/>
        </p:blipFill>
        <p:spPr bwMode="auto">
          <a:xfrm>
            <a:off x="8444193" y="156675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679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1D4D4-2F5C-49D2-B1A7-3E0CF3B6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AU" sz="5600" b="1"/>
              <a:t>Turmoil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14D74-F0FD-4D97-B12D-5BF5002D1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25" r="1624" b="-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455CF-7D9A-4F24-825B-7AED4F6F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665962"/>
            <a:ext cx="4195673" cy="323872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>
                    <a:alpha val="80000"/>
                  </a:schemeClr>
                </a:solidFill>
              </a:rPr>
              <a:t>Part of Speech: 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noun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</a:rPr>
              <a:t>a state of confusion, disorder or uncertainty</a:t>
            </a:r>
          </a:p>
          <a:p>
            <a:endParaRPr lang="en-GB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alpha val="80000"/>
                  </a:schemeClr>
                </a:solidFill>
              </a:rPr>
              <a:t>Her mind was in </a:t>
            </a:r>
            <a:r>
              <a:rPr lang="en-GB" i="1" u="sng" dirty="0">
                <a:solidFill>
                  <a:schemeClr val="tx1">
                    <a:alpha val="80000"/>
                  </a:schemeClr>
                </a:solidFill>
              </a:rPr>
              <a:t>turmoil</a:t>
            </a:r>
            <a:r>
              <a:rPr lang="en-GB" i="1" dirty="0">
                <a:solidFill>
                  <a:schemeClr val="tx1">
                    <a:alpha val="80000"/>
                  </a:schemeClr>
                </a:solidFill>
              </a:rPr>
              <a:t> over the difficult decision.</a:t>
            </a:r>
          </a:p>
          <a:p>
            <a:endParaRPr lang="en-AU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2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70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5FDA-8468-4B4C-86C5-B03666EA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AU" b="1"/>
              <a:t>Guffaw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0D901-76A3-4B64-8F78-598C3DD86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14" b="3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34327-9165-419A-9D55-63342252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Part of Speech: </a:t>
            </a:r>
            <a:r>
              <a:rPr lang="en-GB" dirty="0"/>
              <a:t>noun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/>
              <a:t>a loud, unrestrained burst of laughter</a:t>
            </a:r>
          </a:p>
          <a:p>
            <a:endParaRPr lang="en-GB" b="1" dirty="0"/>
          </a:p>
          <a:p>
            <a:r>
              <a:rPr lang="en-GB" i="1" dirty="0"/>
              <a:t>The toothless old man let out a huge </a:t>
            </a:r>
            <a:r>
              <a:rPr lang="en-GB" i="1" u="sng" dirty="0"/>
              <a:t>guffaw</a:t>
            </a:r>
            <a:r>
              <a:rPr lang="en-GB" i="1" dirty="0"/>
              <a:t> when I told a joke.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4027416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AB5B657C-AB94-41F2-A8D4-DB248DE8A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B598A-68A7-4102-9387-AD97BAF4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7" y="358614"/>
            <a:ext cx="4854765" cy="1431000"/>
          </a:xfrm>
        </p:spPr>
        <p:txBody>
          <a:bodyPr anchor="t"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Austere </a:t>
            </a:r>
            <a:r>
              <a:rPr lang="en-AU" sz="3600" dirty="0">
                <a:solidFill>
                  <a:schemeClr val="bg1"/>
                </a:solidFill>
              </a:rPr>
              <a:t>(</a:t>
            </a:r>
            <a:r>
              <a:rPr lang="en-AU" sz="3600" dirty="0" err="1">
                <a:solidFill>
                  <a:schemeClr val="bg1"/>
                </a:solidFill>
              </a:rPr>
              <a:t>oss</a:t>
            </a:r>
            <a:r>
              <a:rPr lang="en-AU" sz="3600" dirty="0">
                <a:solidFill>
                  <a:schemeClr val="bg1"/>
                </a:solidFill>
              </a:rPr>
              <a:t>-TEER)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9" descr="A portrait of a person&#10;&#10;Description automatically generated with medium confidence">
            <a:extLst>
              <a:ext uri="{FF2B5EF4-FFF2-40B4-BE49-F238E27FC236}">
                <a16:creationId xmlns:a16="http://schemas.microsoft.com/office/drawing/2014/main" id="{71B445BE-1F49-450A-89A5-ECED0C289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" t="1861" r="565" b="244"/>
          <a:stretch/>
        </p:blipFill>
        <p:spPr>
          <a:xfrm>
            <a:off x="1745307" y="2065071"/>
            <a:ext cx="3217333" cy="3448445"/>
          </a:xfrm>
          <a:prstGeom prst="rect">
            <a:avLst/>
          </a:prstGeom>
        </p:spPr>
      </p:pic>
      <p:grpSp>
        <p:nvGrpSpPr>
          <p:cNvPr id="82" name="Graphic 38">
            <a:extLst>
              <a:ext uri="{FF2B5EF4-FFF2-40B4-BE49-F238E27FC236}">
                <a16:creationId xmlns:a16="http://schemas.microsoft.com/office/drawing/2014/main" id="{81BD5961-0F42-4962-9733-6F5C6D1DD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583" y="25334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77DBFCE-421C-448D-BDEC-87B2A63E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8354B52-C962-453E-A165-83A1CDA97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985E-172B-44EA-8A55-E77694F09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Part of Speech: </a:t>
            </a:r>
            <a:r>
              <a:rPr lang="en-GB" dirty="0">
                <a:solidFill>
                  <a:schemeClr val="bg1"/>
                </a:solidFill>
              </a:rPr>
              <a:t>adjective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Meaning: </a:t>
            </a:r>
            <a:r>
              <a:rPr lang="en-GB" dirty="0">
                <a:solidFill>
                  <a:schemeClr val="bg1"/>
                </a:solidFill>
              </a:rPr>
              <a:t>stern and severe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r>
              <a:rPr lang="en-GB" i="1" dirty="0">
                <a:solidFill>
                  <a:schemeClr val="bg1"/>
                </a:solidFill>
              </a:rPr>
              <a:t>The man was so </a:t>
            </a:r>
            <a:r>
              <a:rPr lang="en-GB" i="1" u="sng" dirty="0">
                <a:solidFill>
                  <a:schemeClr val="bg1"/>
                </a:solidFill>
              </a:rPr>
              <a:t>austere</a:t>
            </a:r>
            <a:r>
              <a:rPr lang="en-GB" i="1" dirty="0">
                <a:solidFill>
                  <a:schemeClr val="bg1"/>
                </a:solidFill>
              </a:rPr>
              <a:t> that he would not smile for his portrait.</a:t>
            </a:r>
          </a:p>
          <a:p>
            <a:endParaRPr lang="en-AU" dirty="0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6DDA534-C87C-457B-A8D4-2E01B549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05795" y="5289458"/>
            <a:ext cx="1640978" cy="1568550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6B2D6A-AC91-48DF-9D3B-66A73340F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F11EA9A-4CE3-4945-AD28-762CE8C57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5F72145-93EF-4DDF-AFE8-E3E9B492E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8EAB71-8BF5-4FA0-B2AF-3FB855D38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B78A2ED-E49A-45B2-BBB7-61ECAD27E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1D7E95C-F230-428B-8BBA-A1B0A4B8B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A670EDF-AA75-4F70-86B5-3F8256597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A334E92-AEF2-4AD3-9363-D3A0100ED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8450097-D3EF-481E-BEE0-805CA19BF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30E6FEF-A4DC-4CC4-85FC-51AF883F5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FA595BD-2D2F-4953-907B-9B017A21F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2CB18FC-DB17-4CCA-8099-BFA281A85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D5A6AFA-6A85-4179-BCA6-0E021DD05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693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303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Year 8 English: Vocab</vt:lpstr>
      <vt:lpstr>Grievous</vt:lpstr>
      <vt:lpstr>Prerogative</vt:lpstr>
      <vt:lpstr>Credulous</vt:lpstr>
      <vt:lpstr>Expunge</vt:lpstr>
      <vt:lpstr>Smote</vt:lpstr>
      <vt:lpstr>Turmoil</vt:lpstr>
      <vt:lpstr>Guffaw</vt:lpstr>
      <vt:lpstr>Austere (oss-TEER)</vt:lpstr>
      <vt:lpstr>Utopia</vt:lpstr>
      <vt:lpstr>Heed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English: Vocab</dc:title>
  <dc:creator>Sarah Burney</dc:creator>
  <cp:lastModifiedBy>Sarah Burney</cp:lastModifiedBy>
  <cp:revision>2</cp:revision>
  <dcterms:created xsi:type="dcterms:W3CDTF">2021-07-23T12:06:48Z</dcterms:created>
  <dcterms:modified xsi:type="dcterms:W3CDTF">2022-05-29T12:53:07Z</dcterms:modified>
</cp:coreProperties>
</file>