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66" r:id="rId4"/>
    <p:sldId id="264" r:id="rId5"/>
    <p:sldId id="259" r:id="rId6"/>
    <p:sldId id="258" r:id="rId7"/>
    <p:sldId id="265" r:id="rId8"/>
    <p:sldId id="260" r:id="rId9"/>
    <p:sldId id="262" r:id="rId10"/>
    <p:sldId id="263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11b09efd01d8afd9" providerId="LiveId" clId="{05C3EBE4-F827-48CD-965D-6EAD03F097E7}"/>
    <pc:docChg chg="undo custSel modSld sldOrd">
      <pc:chgData name="Sarah Burney" userId="11b09efd01d8afd9" providerId="LiveId" clId="{05C3EBE4-F827-48CD-965D-6EAD03F097E7}" dt="2021-07-24T09:19:09.997" v="2393" actId="20577"/>
      <pc:docMkLst>
        <pc:docMk/>
      </pc:docMkLst>
      <pc:sldChg chg="addSp modSp mod setBg">
        <pc:chgData name="Sarah Burney" userId="11b09efd01d8afd9" providerId="LiveId" clId="{05C3EBE4-F827-48CD-965D-6EAD03F097E7}" dt="2021-07-23T13:26:12.394" v="261" actId="26606"/>
        <pc:sldMkLst>
          <pc:docMk/>
          <pc:sldMk cId="2217762330" sldId="257"/>
        </pc:sldMkLst>
        <pc:spChg chg="mod">
          <ac:chgData name="Sarah Burney" userId="11b09efd01d8afd9" providerId="LiveId" clId="{05C3EBE4-F827-48CD-965D-6EAD03F097E7}" dt="2021-07-23T13:26:12.394" v="261" actId="26606"/>
          <ac:spMkLst>
            <pc:docMk/>
            <pc:sldMk cId="2217762330" sldId="257"/>
            <ac:spMk id="2" creationId="{38982BBE-327A-48D9-AE67-41C4C41794E1}"/>
          </ac:spMkLst>
        </pc:spChg>
        <pc:spChg chg="mod">
          <ac:chgData name="Sarah Burney" userId="11b09efd01d8afd9" providerId="LiveId" clId="{05C3EBE4-F827-48CD-965D-6EAD03F097E7}" dt="2021-07-23T13:26:12.394" v="261" actId="26606"/>
          <ac:spMkLst>
            <pc:docMk/>
            <pc:sldMk cId="2217762330" sldId="257"/>
            <ac:spMk id="3" creationId="{79503D35-BA39-4634-A01B-425DE75A100D}"/>
          </ac:spMkLst>
        </pc:spChg>
        <pc:spChg chg="add">
          <ac:chgData name="Sarah Burney" userId="11b09efd01d8afd9" providerId="LiveId" clId="{05C3EBE4-F827-48CD-965D-6EAD03F097E7}" dt="2021-07-23T13:26:12.394" v="261" actId="26606"/>
          <ac:spMkLst>
            <pc:docMk/>
            <pc:sldMk cId="2217762330" sldId="257"/>
            <ac:spMk id="71" creationId="{8181FC64-B306-4821-98E2-780662EFC486}"/>
          </ac:spMkLst>
        </pc:spChg>
        <pc:spChg chg="add">
          <ac:chgData name="Sarah Burney" userId="11b09efd01d8afd9" providerId="LiveId" clId="{05C3EBE4-F827-48CD-965D-6EAD03F097E7}" dt="2021-07-23T13:26:12.394" v="261" actId="26606"/>
          <ac:spMkLst>
            <pc:docMk/>
            <pc:sldMk cId="2217762330" sldId="257"/>
            <ac:spMk id="73" creationId="{5871FC61-DD4E-47D4-81FD-8A7E7D12B371}"/>
          </ac:spMkLst>
        </pc:spChg>
        <pc:spChg chg="add">
          <ac:chgData name="Sarah Burney" userId="11b09efd01d8afd9" providerId="LiveId" clId="{05C3EBE4-F827-48CD-965D-6EAD03F097E7}" dt="2021-07-23T13:26:12.394" v="261" actId="26606"/>
          <ac:spMkLst>
            <pc:docMk/>
            <pc:sldMk cId="2217762330" sldId="257"/>
            <ac:spMk id="75" creationId="{829A1E2C-5AC8-40FC-99E9-832069D39792}"/>
          </ac:spMkLst>
        </pc:spChg>
        <pc:spChg chg="add">
          <ac:chgData name="Sarah Burney" userId="11b09efd01d8afd9" providerId="LiveId" clId="{05C3EBE4-F827-48CD-965D-6EAD03F097E7}" dt="2021-07-23T13:26:12.394" v="261" actId="26606"/>
          <ac:spMkLst>
            <pc:docMk/>
            <pc:sldMk cId="2217762330" sldId="257"/>
            <ac:spMk id="77" creationId="{55C54A75-E44A-4147-B9D0-FF46CFD31612}"/>
          </ac:spMkLst>
        </pc:spChg>
        <pc:picChg chg="add mod">
          <ac:chgData name="Sarah Burney" userId="11b09efd01d8afd9" providerId="LiveId" clId="{05C3EBE4-F827-48CD-965D-6EAD03F097E7}" dt="2021-07-23T13:26:12.394" v="261" actId="26606"/>
          <ac:picMkLst>
            <pc:docMk/>
            <pc:sldMk cId="2217762330" sldId="257"/>
            <ac:picMk id="3074" creationId="{F4A25EEB-7477-4C3C-AE93-6B1ABE0D9BBB}"/>
          </ac:picMkLst>
        </pc:picChg>
      </pc:sldChg>
      <pc:sldChg chg="addSp modSp mod setBg">
        <pc:chgData name="Sarah Burney" userId="11b09efd01d8afd9" providerId="LiveId" clId="{05C3EBE4-F827-48CD-965D-6EAD03F097E7}" dt="2021-07-24T08:04:11.702" v="2379" actId="20577"/>
        <pc:sldMkLst>
          <pc:docMk/>
          <pc:sldMk cId="1761181268" sldId="258"/>
        </pc:sldMkLst>
        <pc:spChg chg="mod">
          <ac:chgData name="Sarah Burney" userId="11b09efd01d8afd9" providerId="LiveId" clId="{05C3EBE4-F827-48CD-965D-6EAD03F097E7}" dt="2021-07-23T13:32:25.400" v="803" actId="14100"/>
          <ac:spMkLst>
            <pc:docMk/>
            <pc:sldMk cId="1761181268" sldId="258"/>
            <ac:spMk id="2" creationId="{3599C6BB-DAB9-432A-B20D-EF861E8543B6}"/>
          </ac:spMkLst>
        </pc:spChg>
        <pc:spChg chg="mod ord">
          <ac:chgData name="Sarah Burney" userId="11b09efd01d8afd9" providerId="LiveId" clId="{05C3EBE4-F827-48CD-965D-6EAD03F097E7}" dt="2021-07-24T08:04:11.702" v="2379" actId="20577"/>
          <ac:spMkLst>
            <pc:docMk/>
            <pc:sldMk cId="1761181268" sldId="258"/>
            <ac:spMk id="3" creationId="{EAE4C474-626D-4A1A-B36D-9CE383B4F21C}"/>
          </ac:spMkLst>
        </pc:spChg>
        <pc:spChg chg="add">
          <ac:chgData name="Sarah Burney" userId="11b09efd01d8afd9" providerId="LiveId" clId="{05C3EBE4-F827-48CD-965D-6EAD03F097E7}" dt="2021-07-23T13:31:17.126" v="683" actId="26606"/>
          <ac:spMkLst>
            <pc:docMk/>
            <pc:sldMk cId="1761181268" sldId="258"/>
            <ac:spMk id="71" creationId="{8181FC64-B306-4821-98E2-780662EFC486}"/>
          </ac:spMkLst>
        </pc:spChg>
        <pc:spChg chg="add">
          <ac:chgData name="Sarah Burney" userId="11b09efd01d8afd9" providerId="LiveId" clId="{05C3EBE4-F827-48CD-965D-6EAD03F097E7}" dt="2021-07-23T13:31:17.126" v="683" actId="26606"/>
          <ac:spMkLst>
            <pc:docMk/>
            <pc:sldMk cId="1761181268" sldId="258"/>
            <ac:spMk id="73" creationId="{BC0385E9-02B2-4941-889A-EAD43F5BB0A3}"/>
          </ac:spMkLst>
        </pc:spChg>
        <pc:spChg chg="add">
          <ac:chgData name="Sarah Burney" userId="11b09efd01d8afd9" providerId="LiveId" clId="{05C3EBE4-F827-48CD-965D-6EAD03F097E7}" dt="2021-07-23T13:31:17.126" v="683" actId="26606"/>
          <ac:spMkLst>
            <pc:docMk/>
            <pc:sldMk cId="1761181268" sldId="258"/>
            <ac:spMk id="75" creationId="{829A1E2C-5AC8-40FC-99E9-832069D39792}"/>
          </ac:spMkLst>
        </pc:spChg>
        <pc:spChg chg="add">
          <ac:chgData name="Sarah Burney" userId="11b09efd01d8afd9" providerId="LiveId" clId="{05C3EBE4-F827-48CD-965D-6EAD03F097E7}" dt="2021-07-23T13:31:17.126" v="683" actId="26606"/>
          <ac:spMkLst>
            <pc:docMk/>
            <pc:sldMk cId="1761181268" sldId="258"/>
            <ac:spMk id="77" creationId="{55C54A75-E44A-4147-B9D0-FF46CFD31612}"/>
          </ac:spMkLst>
        </pc:spChg>
        <pc:picChg chg="add mod">
          <ac:chgData name="Sarah Burney" userId="11b09efd01d8afd9" providerId="LiveId" clId="{05C3EBE4-F827-48CD-965D-6EAD03F097E7}" dt="2021-07-23T13:31:17.126" v="683" actId="26606"/>
          <ac:picMkLst>
            <pc:docMk/>
            <pc:sldMk cId="1761181268" sldId="258"/>
            <ac:picMk id="4098" creationId="{1B360291-8F1E-46A1-B260-BE2391067789}"/>
          </ac:picMkLst>
        </pc:picChg>
      </pc:sldChg>
      <pc:sldChg chg="addSp modSp mod ord setBg">
        <pc:chgData name="Sarah Burney" userId="11b09efd01d8afd9" providerId="LiveId" clId="{05C3EBE4-F827-48CD-965D-6EAD03F097E7}" dt="2021-07-23T13:47:59.425" v="1554"/>
        <pc:sldMkLst>
          <pc:docMk/>
          <pc:sldMk cId="944264858" sldId="259"/>
        </pc:sldMkLst>
        <pc:spChg chg="mod">
          <ac:chgData name="Sarah Burney" userId="11b09efd01d8afd9" providerId="LiveId" clId="{05C3EBE4-F827-48CD-965D-6EAD03F097E7}" dt="2021-07-23T13:36:28.308" v="972" actId="26606"/>
          <ac:spMkLst>
            <pc:docMk/>
            <pc:sldMk cId="944264858" sldId="259"/>
            <ac:spMk id="2" creationId="{7A24A322-ECE6-4FFC-9F6A-7327BE8944F1}"/>
          </ac:spMkLst>
        </pc:spChg>
        <pc:spChg chg="mod">
          <ac:chgData name="Sarah Burney" userId="11b09efd01d8afd9" providerId="LiveId" clId="{05C3EBE4-F827-48CD-965D-6EAD03F097E7}" dt="2021-07-23T13:36:34.692" v="974" actId="403"/>
          <ac:spMkLst>
            <pc:docMk/>
            <pc:sldMk cId="944264858" sldId="259"/>
            <ac:spMk id="3" creationId="{24E9E897-27B7-4F80-90F2-D9E2AFB0C74F}"/>
          </ac:spMkLst>
        </pc:spChg>
        <pc:spChg chg="add">
          <ac:chgData name="Sarah Burney" userId="11b09efd01d8afd9" providerId="LiveId" clId="{05C3EBE4-F827-48CD-965D-6EAD03F097E7}" dt="2021-07-23T13:36:28.308" v="972" actId="26606"/>
          <ac:spMkLst>
            <pc:docMk/>
            <pc:sldMk cId="944264858" sldId="259"/>
            <ac:spMk id="71" creationId="{10CE40DC-5723-449B-A365-A61D8C262E93}"/>
          </ac:spMkLst>
        </pc:spChg>
        <pc:spChg chg="add">
          <ac:chgData name="Sarah Burney" userId="11b09efd01d8afd9" providerId="LiveId" clId="{05C3EBE4-F827-48CD-965D-6EAD03F097E7}" dt="2021-07-23T13:36:28.308" v="972" actId="26606"/>
          <ac:spMkLst>
            <pc:docMk/>
            <pc:sldMk cId="944264858" sldId="259"/>
            <ac:spMk id="73" creationId="{28207E96-6DFF-4119-B2EA-3299067D2F45}"/>
          </ac:spMkLst>
        </pc:spChg>
        <pc:spChg chg="add">
          <ac:chgData name="Sarah Burney" userId="11b09efd01d8afd9" providerId="LiveId" clId="{05C3EBE4-F827-48CD-965D-6EAD03F097E7}" dt="2021-07-23T13:36:28.308" v="972" actId="26606"/>
          <ac:spMkLst>
            <pc:docMk/>
            <pc:sldMk cId="944264858" sldId="259"/>
            <ac:spMk id="75" creationId="{9E223C86-12C5-4A60-A21A-D7FC75EFC658}"/>
          </ac:spMkLst>
        </pc:spChg>
        <pc:spChg chg="add">
          <ac:chgData name="Sarah Burney" userId="11b09efd01d8afd9" providerId="LiveId" clId="{05C3EBE4-F827-48CD-965D-6EAD03F097E7}" dt="2021-07-23T13:36:28.308" v="972" actId="26606"/>
          <ac:spMkLst>
            <pc:docMk/>
            <pc:sldMk cId="944264858" sldId="259"/>
            <ac:spMk id="77" creationId="{FA573AF0-3C0B-4895-A7A6-F41B03211538}"/>
          </ac:spMkLst>
        </pc:spChg>
        <pc:spChg chg="add">
          <ac:chgData name="Sarah Burney" userId="11b09efd01d8afd9" providerId="LiveId" clId="{05C3EBE4-F827-48CD-965D-6EAD03F097E7}" dt="2021-07-23T13:36:28.308" v="972" actId="26606"/>
          <ac:spMkLst>
            <pc:docMk/>
            <pc:sldMk cId="944264858" sldId="259"/>
            <ac:spMk id="79" creationId="{62442AC3-A9B0-4865-8A8A-1504FFC6E4D0}"/>
          </ac:spMkLst>
        </pc:spChg>
        <pc:spChg chg="add">
          <ac:chgData name="Sarah Burney" userId="11b09efd01d8afd9" providerId="LiveId" clId="{05C3EBE4-F827-48CD-965D-6EAD03F097E7}" dt="2021-07-23T13:36:28.308" v="972" actId="26606"/>
          <ac:spMkLst>
            <pc:docMk/>
            <pc:sldMk cId="944264858" sldId="259"/>
            <ac:spMk id="81" creationId="{68451DCE-129E-43B6-BA50-3C8339E4618E}"/>
          </ac:spMkLst>
        </pc:spChg>
        <pc:picChg chg="add mod ord">
          <ac:chgData name="Sarah Burney" userId="11b09efd01d8afd9" providerId="LiveId" clId="{05C3EBE4-F827-48CD-965D-6EAD03F097E7}" dt="2021-07-23T13:36:28.308" v="972" actId="26606"/>
          <ac:picMkLst>
            <pc:docMk/>
            <pc:sldMk cId="944264858" sldId="259"/>
            <ac:picMk id="5122" creationId="{745B7234-05B2-490F-97FE-570A417688D5}"/>
          </ac:picMkLst>
        </pc:picChg>
      </pc:sldChg>
      <pc:sldChg chg="modSp mod">
        <pc:chgData name="Sarah Burney" userId="11b09efd01d8afd9" providerId="LiveId" clId="{05C3EBE4-F827-48CD-965D-6EAD03F097E7}" dt="2021-07-24T08:04:30.066" v="2380" actId="20577"/>
        <pc:sldMkLst>
          <pc:docMk/>
          <pc:sldMk cId="1971879056" sldId="260"/>
        </pc:sldMkLst>
        <pc:spChg chg="mod">
          <ac:chgData name="Sarah Burney" userId="11b09efd01d8afd9" providerId="LiveId" clId="{05C3EBE4-F827-48CD-965D-6EAD03F097E7}" dt="2021-07-24T08:04:30.066" v="2380" actId="20577"/>
          <ac:spMkLst>
            <pc:docMk/>
            <pc:sldMk cId="1971879056" sldId="260"/>
            <ac:spMk id="3" creationId="{413CD052-23AC-4AA2-A1E1-F933556296C1}"/>
          </ac:spMkLst>
        </pc:spChg>
      </pc:sldChg>
      <pc:sldChg chg="addSp modSp mod ord setBg">
        <pc:chgData name="Sarah Burney" userId="11b09efd01d8afd9" providerId="LiveId" clId="{05C3EBE4-F827-48CD-965D-6EAD03F097E7}" dt="2021-07-23T13:48:02.865" v="1556"/>
        <pc:sldMkLst>
          <pc:docMk/>
          <pc:sldMk cId="1056699116" sldId="262"/>
        </pc:sldMkLst>
        <pc:spChg chg="mod">
          <ac:chgData name="Sarah Burney" userId="11b09efd01d8afd9" providerId="LiveId" clId="{05C3EBE4-F827-48CD-965D-6EAD03F097E7}" dt="2021-07-23T13:39:13.985" v="1096" actId="14100"/>
          <ac:spMkLst>
            <pc:docMk/>
            <pc:sldMk cId="1056699116" sldId="262"/>
            <ac:spMk id="2" creationId="{72E783C9-9E2A-4FF9-B496-9AD1FE0A86E9}"/>
          </ac:spMkLst>
        </pc:spChg>
        <pc:spChg chg="mod">
          <ac:chgData name="Sarah Burney" userId="11b09efd01d8afd9" providerId="LiveId" clId="{05C3EBE4-F827-48CD-965D-6EAD03F097E7}" dt="2021-07-23T13:39:23.195" v="1100" actId="115"/>
          <ac:spMkLst>
            <pc:docMk/>
            <pc:sldMk cId="1056699116" sldId="262"/>
            <ac:spMk id="3" creationId="{A6FE18A3-B63C-4516-BCE7-14D9F554099E}"/>
          </ac:spMkLst>
        </pc:spChg>
        <pc:spChg chg="add">
          <ac:chgData name="Sarah Burney" userId="11b09efd01d8afd9" providerId="LiveId" clId="{05C3EBE4-F827-48CD-965D-6EAD03F097E7}" dt="2021-07-23T13:39:10.205" v="1095" actId="26606"/>
          <ac:spMkLst>
            <pc:docMk/>
            <pc:sldMk cId="1056699116" sldId="262"/>
            <ac:spMk id="71" creationId="{8181FC64-B306-4821-98E2-780662EFC486}"/>
          </ac:spMkLst>
        </pc:spChg>
        <pc:spChg chg="add">
          <ac:chgData name="Sarah Burney" userId="11b09efd01d8afd9" providerId="LiveId" clId="{05C3EBE4-F827-48CD-965D-6EAD03F097E7}" dt="2021-07-23T13:39:10.205" v="1095" actId="26606"/>
          <ac:spMkLst>
            <pc:docMk/>
            <pc:sldMk cId="1056699116" sldId="262"/>
            <ac:spMk id="73" creationId="{5871FC61-DD4E-47D4-81FD-8A7E7D12B371}"/>
          </ac:spMkLst>
        </pc:spChg>
        <pc:spChg chg="add">
          <ac:chgData name="Sarah Burney" userId="11b09efd01d8afd9" providerId="LiveId" clId="{05C3EBE4-F827-48CD-965D-6EAD03F097E7}" dt="2021-07-23T13:39:10.205" v="1095" actId="26606"/>
          <ac:spMkLst>
            <pc:docMk/>
            <pc:sldMk cId="1056699116" sldId="262"/>
            <ac:spMk id="75" creationId="{8B598134-D292-43E6-9C55-117198046913}"/>
          </ac:spMkLst>
        </pc:spChg>
        <pc:spChg chg="add">
          <ac:chgData name="Sarah Burney" userId="11b09efd01d8afd9" providerId="LiveId" clId="{05C3EBE4-F827-48CD-965D-6EAD03F097E7}" dt="2021-07-23T13:39:10.205" v="1095" actId="26606"/>
          <ac:spMkLst>
            <pc:docMk/>
            <pc:sldMk cId="1056699116" sldId="262"/>
            <ac:spMk id="77" creationId="{829A1E2C-5AC8-40FC-99E9-832069D39792}"/>
          </ac:spMkLst>
        </pc:spChg>
        <pc:picChg chg="add mod ord">
          <ac:chgData name="Sarah Burney" userId="11b09efd01d8afd9" providerId="LiveId" clId="{05C3EBE4-F827-48CD-965D-6EAD03F097E7}" dt="2021-07-23T13:39:10.205" v="1095" actId="26606"/>
          <ac:picMkLst>
            <pc:docMk/>
            <pc:sldMk cId="1056699116" sldId="262"/>
            <ac:picMk id="6146" creationId="{FBFA721B-2FAF-4DC3-80A8-046ED08663E8}"/>
          </ac:picMkLst>
        </pc:picChg>
      </pc:sldChg>
      <pc:sldChg chg="addSp modSp mod ord setBg">
        <pc:chgData name="Sarah Burney" userId="11b09efd01d8afd9" providerId="LiveId" clId="{05C3EBE4-F827-48CD-965D-6EAD03F097E7}" dt="2021-07-24T08:04:39.640" v="2386" actId="20577"/>
        <pc:sldMkLst>
          <pc:docMk/>
          <pc:sldMk cId="3562563108" sldId="263"/>
        </pc:sldMkLst>
        <pc:spChg chg="mod">
          <ac:chgData name="Sarah Burney" userId="11b09efd01d8afd9" providerId="LiveId" clId="{05C3EBE4-F827-48CD-965D-6EAD03F097E7}" dt="2021-07-23T13:45:42.289" v="1536" actId="14100"/>
          <ac:spMkLst>
            <pc:docMk/>
            <pc:sldMk cId="3562563108" sldId="263"/>
            <ac:spMk id="2" creationId="{490EA7DF-C85F-4E90-853A-94877F07BF40}"/>
          </ac:spMkLst>
        </pc:spChg>
        <pc:spChg chg="mod ord">
          <ac:chgData name="Sarah Burney" userId="11b09efd01d8afd9" providerId="LiveId" clId="{05C3EBE4-F827-48CD-965D-6EAD03F097E7}" dt="2021-07-24T08:04:39.640" v="2386" actId="20577"/>
          <ac:spMkLst>
            <pc:docMk/>
            <pc:sldMk cId="3562563108" sldId="263"/>
            <ac:spMk id="3" creationId="{510EEC96-6400-43E8-8926-C68857EEE344}"/>
          </ac:spMkLst>
        </pc:spChg>
        <pc:spChg chg="add">
          <ac:chgData name="Sarah Burney" userId="11b09efd01d8afd9" providerId="LiveId" clId="{05C3EBE4-F827-48CD-965D-6EAD03F097E7}" dt="2021-07-23T13:45:30.589" v="1529" actId="26606"/>
          <ac:spMkLst>
            <pc:docMk/>
            <pc:sldMk cId="3562563108" sldId="263"/>
            <ac:spMk id="71" creationId="{593B4D24-F4A8-4141-A20A-E0575D199633}"/>
          </ac:spMkLst>
        </pc:spChg>
        <pc:spChg chg="add">
          <ac:chgData name="Sarah Burney" userId="11b09efd01d8afd9" providerId="LiveId" clId="{05C3EBE4-F827-48CD-965D-6EAD03F097E7}" dt="2021-07-23T13:45:30.589" v="1529" actId="26606"/>
          <ac:spMkLst>
            <pc:docMk/>
            <pc:sldMk cId="3562563108" sldId="263"/>
            <ac:spMk id="73" creationId="{9F87E4D0-D347-4DA8-81D7-104733308B4B}"/>
          </ac:spMkLst>
        </pc:spChg>
        <pc:spChg chg="add">
          <ac:chgData name="Sarah Burney" userId="11b09efd01d8afd9" providerId="LiveId" clId="{05C3EBE4-F827-48CD-965D-6EAD03F097E7}" dt="2021-07-23T13:45:30.589" v="1529" actId="26606"/>
          <ac:spMkLst>
            <pc:docMk/>
            <pc:sldMk cId="3562563108" sldId="263"/>
            <ac:spMk id="75" creationId="{9DC9CEF6-58E1-4D78-BBBE-76F779AD9CF8}"/>
          </ac:spMkLst>
        </pc:spChg>
        <pc:spChg chg="add">
          <ac:chgData name="Sarah Burney" userId="11b09efd01d8afd9" providerId="LiveId" clId="{05C3EBE4-F827-48CD-965D-6EAD03F097E7}" dt="2021-07-23T13:45:30.589" v="1529" actId="26606"/>
          <ac:spMkLst>
            <pc:docMk/>
            <pc:sldMk cId="3562563108" sldId="263"/>
            <ac:spMk id="77" creationId="{47AF1248-67F7-4FEF-8D1D-FE33661A9CA9}"/>
          </ac:spMkLst>
        </pc:spChg>
        <pc:picChg chg="add mod">
          <ac:chgData name="Sarah Burney" userId="11b09efd01d8afd9" providerId="LiveId" clId="{05C3EBE4-F827-48CD-965D-6EAD03F097E7}" dt="2021-07-23T13:45:30.589" v="1529" actId="26606"/>
          <ac:picMkLst>
            <pc:docMk/>
            <pc:sldMk cId="3562563108" sldId="263"/>
            <ac:picMk id="7170" creationId="{7E5972E6-609A-4F3A-AAB0-567D738C7108}"/>
          </ac:picMkLst>
        </pc:picChg>
      </pc:sldChg>
      <pc:sldChg chg="addSp delSp modSp mod ord setBg">
        <pc:chgData name="Sarah Burney" userId="11b09efd01d8afd9" providerId="LiveId" clId="{05C3EBE4-F827-48CD-965D-6EAD03F097E7}" dt="2021-07-23T13:51:51.947" v="1805" actId="20577"/>
        <pc:sldMkLst>
          <pc:docMk/>
          <pc:sldMk cId="3147561611" sldId="264"/>
        </pc:sldMkLst>
        <pc:spChg chg="mod">
          <ac:chgData name="Sarah Burney" userId="11b09efd01d8afd9" providerId="LiveId" clId="{05C3EBE4-F827-48CD-965D-6EAD03F097E7}" dt="2021-07-23T13:47:26.075" v="1549" actId="26606"/>
          <ac:spMkLst>
            <pc:docMk/>
            <pc:sldMk cId="3147561611" sldId="264"/>
            <ac:spMk id="2" creationId="{542C801E-BC21-4B1B-A848-7190FF220647}"/>
          </ac:spMkLst>
        </pc:spChg>
        <pc:spChg chg="mod ord">
          <ac:chgData name="Sarah Burney" userId="11b09efd01d8afd9" providerId="LiveId" clId="{05C3EBE4-F827-48CD-965D-6EAD03F097E7}" dt="2021-07-23T13:51:51.947" v="1805" actId="20577"/>
          <ac:spMkLst>
            <pc:docMk/>
            <pc:sldMk cId="3147561611" sldId="264"/>
            <ac:spMk id="3" creationId="{B7E16D1A-6F99-4DAC-A316-F9784E5970E0}"/>
          </ac:spMkLst>
        </pc:spChg>
        <pc:spChg chg="add del">
          <ac:chgData name="Sarah Burney" userId="11b09efd01d8afd9" providerId="LiveId" clId="{05C3EBE4-F827-48CD-965D-6EAD03F097E7}" dt="2021-07-23T13:47:10.310" v="1542" actId="26606"/>
          <ac:spMkLst>
            <pc:docMk/>
            <pc:sldMk cId="3147561611" sldId="264"/>
            <ac:spMk id="71" creationId="{8181FC64-B306-4821-98E2-780662EFC486}"/>
          </ac:spMkLst>
        </pc:spChg>
        <pc:spChg chg="add del">
          <ac:chgData name="Sarah Burney" userId="11b09efd01d8afd9" providerId="LiveId" clId="{05C3EBE4-F827-48CD-965D-6EAD03F097E7}" dt="2021-07-23T13:47:10.310" v="1542" actId="26606"/>
          <ac:spMkLst>
            <pc:docMk/>
            <pc:sldMk cId="3147561611" sldId="264"/>
            <ac:spMk id="73" creationId="{5871FC61-DD4E-47D4-81FD-8A7E7D12B371}"/>
          </ac:spMkLst>
        </pc:spChg>
        <pc:spChg chg="add del">
          <ac:chgData name="Sarah Burney" userId="11b09efd01d8afd9" providerId="LiveId" clId="{05C3EBE4-F827-48CD-965D-6EAD03F097E7}" dt="2021-07-23T13:47:10.310" v="1542" actId="26606"/>
          <ac:spMkLst>
            <pc:docMk/>
            <pc:sldMk cId="3147561611" sldId="264"/>
            <ac:spMk id="75" creationId="{8B598134-D292-43E6-9C55-117198046913}"/>
          </ac:spMkLst>
        </pc:spChg>
        <pc:spChg chg="add del">
          <ac:chgData name="Sarah Burney" userId="11b09efd01d8afd9" providerId="LiveId" clId="{05C3EBE4-F827-48CD-965D-6EAD03F097E7}" dt="2021-07-23T13:47:10.310" v="1542" actId="26606"/>
          <ac:spMkLst>
            <pc:docMk/>
            <pc:sldMk cId="3147561611" sldId="264"/>
            <ac:spMk id="77" creationId="{829A1E2C-5AC8-40FC-99E9-832069D39792}"/>
          </ac:spMkLst>
        </pc:spChg>
        <pc:spChg chg="add del">
          <ac:chgData name="Sarah Burney" userId="11b09efd01d8afd9" providerId="LiveId" clId="{05C3EBE4-F827-48CD-965D-6EAD03F097E7}" dt="2021-07-23T13:47:18.544" v="1544" actId="26606"/>
          <ac:spMkLst>
            <pc:docMk/>
            <pc:sldMk cId="3147561611" sldId="264"/>
            <ac:spMk id="8196" creationId="{593B4D24-F4A8-4141-A20A-E0575D199633}"/>
          </ac:spMkLst>
        </pc:spChg>
        <pc:spChg chg="add del">
          <ac:chgData name="Sarah Burney" userId="11b09efd01d8afd9" providerId="LiveId" clId="{05C3EBE4-F827-48CD-965D-6EAD03F097E7}" dt="2021-07-23T13:47:18.544" v="1544" actId="26606"/>
          <ac:spMkLst>
            <pc:docMk/>
            <pc:sldMk cId="3147561611" sldId="264"/>
            <ac:spMk id="8197" creationId="{6719801E-A6E2-4F88-BB91-2A71DBC47809}"/>
          </ac:spMkLst>
        </pc:spChg>
        <pc:spChg chg="add del">
          <ac:chgData name="Sarah Burney" userId="11b09efd01d8afd9" providerId="LiveId" clId="{05C3EBE4-F827-48CD-965D-6EAD03F097E7}" dt="2021-07-23T13:47:18.544" v="1544" actId="26606"/>
          <ac:spMkLst>
            <pc:docMk/>
            <pc:sldMk cId="3147561611" sldId="264"/>
            <ac:spMk id="8198" creationId="{284FA090-1E51-4E96-AE7C-430E378B51B0}"/>
          </ac:spMkLst>
        </pc:spChg>
        <pc:spChg chg="add del">
          <ac:chgData name="Sarah Burney" userId="11b09efd01d8afd9" providerId="LiveId" clId="{05C3EBE4-F827-48CD-965D-6EAD03F097E7}" dt="2021-07-23T13:47:18.544" v="1544" actId="26606"/>
          <ac:spMkLst>
            <pc:docMk/>
            <pc:sldMk cId="3147561611" sldId="264"/>
            <ac:spMk id="8199" creationId="{9689869E-ECC4-4D30-B2DF-C7DC3DD8598A}"/>
          </ac:spMkLst>
        </pc:spChg>
        <pc:spChg chg="add del">
          <ac:chgData name="Sarah Burney" userId="11b09efd01d8afd9" providerId="LiveId" clId="{05C3EBE4-F827-48CD-965D-6EAD03F097E7}" dt="2021-07-23T13:47:21.644" v="1546" actId="26606"/>
          <ac:spMkLst>
            <pc:docMk/>
            <pc:sldMk cId="3147561611" sldId="264"/>
            <ac:spMk id="8201" creationId="{49BB7E9A-6937-4BF0-9F51-A20F197B550F}"/>
          </ac:spMkLst>
        </pc:spChg>
        <pc:spChg chg="add del">
          <ac:chgData name="Sarah Burney" userId="11b09efd01d8afd9" providerId="LiveId" clId="{05C3EBE4-F827-48CD-965D-6EAD03F097E7}" dt="2021-07-23T13:47:21.644" v="1546" actId="26606"/>
          <ac:spMkLst>
            <pc:docMk/>
            <pc:sldMk cId="3147561611" sldId="264"/>
            <ac:spMk id="8202" creationId="{E0939753-89D7-48A8-8441-B9FF25CE8A7E}"/>
          </ac:spMkLst>
        </pc:spChg>
        <pc:spChg chg="add del">
          <ac:chgData name="Sarah Burney" userId="11b09efd01d8afd9" providerId="LiveId" clId="{05C3EBE4-F827-48CD-965D-6EAD03F097E7}" dt="2021-07-23T13:47:21.644" v="1546" actId="26606"/>
          <ac:spMkLst>
            <pc:docMk/>
            <pc:sldMk cId="3147561611" sldId="264"/>
            <ac:spMk id="8203" creationId="{9F5CCFC5-858F-4B45-9B10-D49DD0280D20}"/>
          </ac:spMkLst>
        </pc:spChg>
        <pc:spChg chg="add del">
          <ac:chgData name="Sarah Burney" userId="11b09efd01d8afd9" providerId="LiveId" clId="{05C3EBE4-F827-48CD-965D-6EAD03F097E7}" dt="2021-07-23T13:47:21.644" v="1546" actId="26606"/>
          <ac:spMkLst>
            <pc:docMk/>
            <pc:sldMk cId="3147561611" sldId="264"/>
            <ac:spMk id="8204" creationId="{2348ECDC-D455-4B71-90F6-2ECC12B7983B}"/>
          </ac:spMkLst>
        </pc:spChg>
        <pc:spChg chg="add del">
          <ac:chgData name="Sarah Burney" userId="11b09efd01d8afd9" providerId="LiveId" clId="{05C3EBE4-F827-48CD-965D-6EAD03F097E7}" dt="2021-07-23T13:47:26.069" v="1548" actId="26606"/>
          <ac:spMkLst>
            <pc:docMk/>
            <pc:sldMk cId="3147561611" sldId="264"/>
            <ac:spMk id="8206" creationId="{8181FC64-B306-4821-98E2-780662EFC486}"/>
          </ac:spMkLst>
        </pc:spChg>
        <pc:spChg chg="add del">
          <ac:chgData name="Sarah Burney" userId="11b09efd01d8afd9" providerId="LiveId" clId="{05C3EBE4-F827-48CD-965D-6EAD03F097E7}" dt="2021-07-23T13:47:26.069" v="1548" actId="26606"/>
          <ac:spMkLst>
            <pc:docMk/>
            <pc:sldMk cId="3147561611" sldId="264"/>
            <ac:spMk id="8207" creationId="{5871FC61-DD4E-47D4-81FD-8A7E7D12B371}"/>
          </ac:spMkLst>
        </pc:spChg>
        <pc:spChg chg="add del">
          <ac:chgData name="Sarah Burney" userId="11b09efd01d8afd9" providerId="LiveId" clId="{05C3EBE4-F827-48CD-965D-6EAD03F097E7}" dt="2021-07-23T13:47:26.069" v="1548" actId="26606"/>
          <ac:spMkLst>
            <pc:docMk/>
            <pc:sldMk cId="3147561611" sldId="264"/>
            <ac:spMk id="8208" creationId="{829A1E2C-5AC8-40FC-99E9-832069D39792}"/>
          </ac:spMkLst>
        </pc:spChg>
        <pc:spChg chg="add del">
          <ac:chgData name="Sarah Burney" userId="11b09efd01d8afd9" providerId="LiveId" clId="{05C3EBE4-F827-48CD-965D-6EAD03F097E7}" dt="2021-07-23T13:47:26.069" v="1548" actId="26606"/>
          <ac:spMkLst>
            <pc:docMk/>
            <pc:sldMk cId="3147561611" sldId="264"/>
            <ac:spMk id="8209" creationId="{55C54A75-E44A-4147-B9D0-FF46CFD31612}"/>
          </ac:spMkLst>
        </pc:spChg>
        <pc:spChg chg="add">
          <ac:chgData name="Sarah Burney" userId="11b09efd01d8afd9" providerId="LiveId" clId="{05C3EBE4-F827-48CD-965D-6EAD03F097E7}" dt="2021-07-23T13:47:26.075" v="1549" actId="26606"/>
          <ac:spMkLst>
            <pc:docMk/>
            <pc:sldMk cId="3147561611" sldId="264"/>
            <ac:spMk id="8211" creationId="{593B4D24-F4A8-4141-A20A-E0575D199633}"/>
          </ac:spMkLst>
        </pc:spChg>
        <pc:spChg chg="add">
          <ac:chgData name="Sarah Burney" userId="11b09efd01d8afd9" providerId="LiveId" clId="{05C3EBE4-F827-48CD-965D-6EAD03F097E7}" dt="2021-07-23T13:47:26.075" v="1549" actId="26606"/>
          <ac:spMkLst>
            <pc:docMk/>
            <pc:sldMk cId="3147561611" sldId="264"/>
            <ac:spMk id="8212" creationId="{9F87E4D0-D347-4DA8-81D7-104733308B4B}"/>
          </ac:spMkLst>
        </pc:spChg>
        <pc:spChg chg="add">
          <ac:chgData name="Sarah Burney" userId="11b09efd01d8afd9" providerId="LiveId" clId="{05C3EBE4-F827-48CD-965D-6EAD03F097E7}" dt="2021-07-23T13:47:26.075" v="1549" actId="26606"/>
          <ac:spMkLst>
            <pc:docMk/>
            <pc:sldMk cId="3147561611" sldId="264"/>
            <ac:spMk id="8213" creationId="{9DC9CEF6-58E1-4D78-BBBE-76F779AD9CF8}"/>
          </ac:spMkLst>
        </pc:spChg>
        <pc:spChg chg="add">
          <ac:chgData name="Sarah Burney" userId="11b09efd01d8afd9" providerId="LiveId" clId="{05C3EBE4-F827-48CD-965D-6EAD03F097E7}" dt="2021-07-23T13:47:26.075" v="1549" actId="26606"/>
          <ac:spMkLst>
            <pc:docMk/>
            <pc:sldMk cId="3147561611" sldId="264"/>
            <ac:spMk id="8214" creationId="{47AF1248-67F7-4FEF-8D1D-FE33661A9CA9}"/>
          </ac:spMkLst>
        </pc:spChg>
        <pc:picChg chg="add mod ord">
          <ac:chgData name="Sarah Burney" userId="11b09efd01d8afd9" providerId="LiveId" clId="{05C3EBE4-F827-48CD-965D-6EAD03F097E7}" dt="2021-07-23T13:47:41.360" v="1550" actId="18131"/>
          <ac:picMkLst>
            <pc:docMk/>
            <pc:sldMk cId="3147561611" sldId="264"/>
            <ac:picMk id="8194" creationId="{4B5EBEA4-370B-4232-9840-48CE1246CB6F}"/>
          </ac:picMkLst>
        </pc:picChg>
      </pc:sldChg>
      <pc:sldChg chg="addSp modSp mod ord setBg">
        <pc:chgData name="Sarah Burney" userId="11b09efd01d8afd9" providerId="LiveId" clId="{05C3EBE4-F827-48CD-965D-6EAD03F097E7}" dt="2021-07-24T09:19:09.997" v="2393" actId="20577"/>
        <pc:sldMkLst>
          <pc:docMk/>
          <pc:sldMk cId="2580779893" sldId="265"/>
        </pc:sldMkLst>
        <pc:spChg chg="mod">
          <ac:chgData name="Sarah Burney" userId="11b09efd01d8afd9" providerId="LiveId" clId="{05C3EBE4-F827-48CD-965D-6EAD03F097E7}" dt="2021-07-23T13:56:37.771" v="1976" actId="26606"/>
          <ac:spMkLst>
            <pc:docMk/>
            <pc:sldMk cId="2580779893" sldId="265"/>
            <ac:spMk id="2" creationId="{84E16962-1E20-4C8A-9374-0E3DDE1195EA}"/>
          </ac:spMkLst>
        </pc:spChg>
        <pc:spChg chg="mod">
          <ac:chgData name="Sarah Burney" userId="11b09efd01d8afd9" providerId="LiveId" clId="{05C3EBE4-F827-48CD-965D-6EAD03F097E7}" dt="2021-07-24T09:19:09.997" v="2393" actId="20577"/>
          <ac:spMkLst>
            <pc:docMk/>
            <pc:sldMk cId="2580779893" sldId="265"/>
            <ac:spMk id="3" creationId="{39FA0B78-5BD9-40B1-8215-D6D20E26F9D7}"/>
          </ac:spMkLst>
        </pc:spChg>
        <pc:spChg chg="add">
          <ac:chgData name="Sarah Burney" userId="11b09efd01d8afd9" providerId="LiveId" clId="{05C3EBE4-F827-48CD-965D-6EAD03F097E7}" dt="2021-07-23T13:56:37.771" v="1976" actId="26606"/>
          <ac:spMkLst>
            <pc:docMk/>
            <pc:sldMk cId="2580779893" sldId="265"/>
            <ac:spMk id="71" creationId="{8181FC64-B306-4821-98E2-780662EFC486}"/>
          </ac:spMkLst>
        </pc:spChg>
        <pc:spChg chg="add">
          <ac:chgData name="Sarah Burney" userId="11b09efd01d8afd9" providerId="LiveId" clId="{05C3EBE4-F827-48CD-965D-6EAD03F097E7}" dt="2021-07-23T13:56:37.771" v="1976" actId="26606"/>
          <ac:spMkLst>
            <pc:docMk/>
            <pc:sldMk cId="2580779893" sldId="265"/>
            <ac:spMk id="73" creationId="{5871FC61-DD4E-47D4-81FD-8A7E7D12B371}"/>
          </ac:spMkLst>
        </pc:spChg>
        <pc:spChg chg="add">
          <ac:chgData name="Sarah Burney" userId="11b09efd01d8afd9" providerId="LiveId" clId="{05C3EBE4-F827-48CD-965D-6EAD03F097E7}" dt="2021-07-23T13:56:37.771" v="1976" actId="26606"/>
          <ac:spMkLst>
            <pc:docMk/>
            <pc:sldMk cId="2580779893" sldId="265"/>
            <ac:spMk id="75" creationId="{829A1E2C-5AC8-40FC-99E9-832069D39792}"/>
          </ac:spMkLst>
        </pc:spChg>
        <pc:spChg chg="add">
          <ac:chgData name="Sarah Burney" userId="11b09efd01d8afd9" providerId="LiveId" clId="{05C3EBE4-F827-48CD-965D-6EAD03F097E7}" dt="2021-07-23T13:56:37.771" v="1976" actId="26606"/>
          <ac:spMkLst>
            <pc:docMk/>
            <pc:sldMk cId="2580779893" sldId="265"/>
            <ac:spMk id="77" creationId="{55C54A75-E44A-4147-B9D0-FF46CFD31612}"/>
          </ac:spMkLst>
        </pc:spChg>
        <pc:picChg chg="add mod">
          <ac:chgData name="Sarah Burney" userId="11b09efd01d8afd9" providerId="LiveId" clId="{05C3EBE4-F827-48CD-965D-6EAD03F097E7}" dt="2021-07-23T13:57:19.809" v="2116" actId="18131"/>
          <ac:picMkLst>
            <pc:docMk/>
            <pc:sldMk cId="2580779893" sldId="265"/>
            <ac:picMk id="9218" creationId="{BF27A238-B4F8-4AC0-B755-649D1981F63D}"/>
          </ac:picMkLst>
        </pc:picChg>
      </pc:sldChg>
      <pc:sldChg chg="addSp modSp mod ord setBg">
        <pc:chgData name="Sarah Burney" userId="11b09efd01d8afd9" providerId="LiveId" clId="{05C3EBE4-F827-48CD-965D-6EAD03F097E7}" dt="2021-07-24T08:03:14.132" v="2348" actId="115"/>
        <pc:sldMkLst>
          <pc:docMk/>
          <pc:sldMk cId="1027185892" sldId="266"/>
        </pc:sldMkLst>
        <pc:spChg chg="mod">
          <ac:chgData name="Sarah Burney" userId="11b09efd01d8afd9" providerId="LiveId" clId="{05C3EBE4-F827-48CD-965D-6EAD03F097E7}" dt="2021-07-23T14:01:09.398" v="2334" actId="27636"/>
          <ac:spMkLst>
            <pc:docMk/>
            <pc:sldMk cId="1027185892" sldId="266"/>
            <ac:spMk id="2" creationId="{8832A486-E6FD-411B-8948-8802E163CC5E}"/>
          </ac:spMkLst>
        </pc:spChg>
        <pc:spChg chg="mod">
          <ac:chgData name="Sarah Burney" userId="11b09efd01d8afd9" providerId="LiveId" clId="{05C3EBE4-F827-48CD-965D-6EAD03F097E7}" dt="2021-07-24T08:03:14.132" v="2348" actId="115"/>
          <ac:spMkLst>
            <pc:docMk/>
            <pc:sldMk cId="1027185892" sldId="266"/>
            <ac:spMk id="3" creationId="{103F0B43-185A-4518-8799-A68ADC40D987}"/>
          </ac:spMkLst>
        </pc:spChg>
        <pc:spChg chg="add">
          <ac:chgData name="Sarah Burney" userId="11b09efd01d8afd9" providerId="LiveId" clId="{05C3EBE4-F827-48CD-965D-6EAD03F097E7}" dt="2021-07-23T14:01:01.748" v="2332" actId="26606"/>
          <ac:spMkLst>
            <pc:docMk/>
            <pc:sldMk cId="1027185892" sldId="266"/>
            <ac:spMk id="9" creationId="{8181FC64-B306-4821-98E2-780662EFC486}"/>
          </ac:spMkLst>
        </pc:spChg>
        <pc:spChg chg="add">
          <ac:chgData name="Sarah Burney" userId="11b09efd01d8afd9" providerId="LiveId" clId="{05C3EBE4-F827-48CD-965D-6EAD03F097E7}" dt="2021-07-23T14:01:01.748" v="2332" actId="26606"/>
          <ac:spMkLst>
            <pc:docMk/>
            <pc:sldMk cId="1027185892" sldId="266"/>
            <ac:spMk id="11" creationId="{5871FC61-DD4E-47D4-81FD-8A7E7D12B371}"/>
          </ac:spMkLst>
        </pc:spChg>
        <pc:spChg chg="add">
          <ac:chgData name="Sarah Burney" userId="11b09efd01d8afd9" providerId="LiveId" clId="{05C3EBE4-F827-48CD-965D-6EAD03F097E7}" dt="2021-07-23T14:01:01.748" v="2332" actId="26606"/>
          <ac:spMkLst>
            <pc:docMk/>
            <pc:sldMk cId="1027185892" sldId="266"/>
            <ac:spMk id="13" creationId="{8B598134-D292-43E6-9C55-117198046913}"/>
          </ac:spMkLst>
        </pc:spChg>
        <pc:spChg chg="add">
          <ac:chgData name="Sarah Burney" userId="11b09efd01d8afd9" providerId="LiveId" clId="{05C3EBE4-F827-48CD-965D-6EAD03F097E7}" dt="2021-07-23T14:01:01.748" v="2332" actId="26606"/>
          <ac:spMkLst>
            <pc:docMk/>
            <pc:sldMk cId="1027185892" sldId="266"/>
            <ac:spMk id="15" creationId="{829A1E2C-5AC8-40FC-99E9-832069D39792}"/>
          </ac:spMkLst>
        </pc:spChg>
        <pc:picChg chg="add mod ord">
          <ac:chgData name="Sarah Burney" userId="11b09efd01d8afd9" providerId="LiveId" clId="{05C3EBE4-F827-48CD-965D-6EAD03F097E7}" dt="2021-07-23T14:01:01.748" v="2332" actId="26606"/>
          <ac:picMkLst>
            <pc:docMk/>
            <pc:sldMk cId="1027185892" sldId="266"/>
            <ac:picMk id="4" creationId="{B751B36C-07ED-4484-B552-90B26CCBFDDA}"/>
          </ac:picMkLst>
        </pc:picChg>
      </pc:sldChg>
    </pc:docChg>
  </pc:docChgLst>
  <pc:docChgLst>
    <pc:chgData name="Sarah Burney" userId="3ff1fe9c-ec4d-4417-af83-dbc6e1aa8c41" providerId="ADAL" clId="{BDDB7CA7-C65E-4428-9160-7EDF0DA8DC56}"/>
    <pc:docChg chg="undo custSel modSld">
      <pc:chgData name="Sarah Burney" userId="3ff1fe9c-ec4d-4417-af83-dbc6e1aa8c41" providerId="ADAL" clId="{BDDB7CA7-C65E-4428-9160-7EDF0DA8DC56}" dt="2022-05-29T12:47:25.213" v="93" actId="12"/>
      <pc:docMkLst>
        <pc:docMk/>
      </pc:docMkLst>
      <pc:sldChg chg="modSp mod">
        <pc:chgData name="Sarah Burney" userId="3ff1fe9c-ec4d-4417-af83-dbc6e1aa8c41" providerId="ADAL" clId="{BDDB7CA7-C65E-4428-9160-7EDF0DA8DC56}" dt="2022-05-29T12:46:16.822" v="62" actId="12"/>
        <pc:sldMkLst>
          <pc:docMk/>
          <pc:sldMk cId="2217762330" sldId="257"/>
        </pc:sldMkLst>
        <pc:spChg chg="mod">
          <ac:chgData name="Sarah Burney" userId="3ff1fe9c-ec4d-4417-af83-dbc6e1aa8c41" providerId="ADAL" clId="{BDDB7CA7-C65E-4428-9160-7EDF0DA8DC56}" dt="2022-05-29T12:46:16.822" v="62" actId="12"/>
          <ac:spMkLst>
            <pc:docMk/>
            <pc:sldMk cId="2217762330" sldId="257"/>
            <ac:spMk id="3" creationId="{79503D35-BA39-4634-A01B-425DE75A100D}"/>
          </ac:spMkLst>
        </pc:spChg>
      </pc:sldChg>
      <pc:sldChg chg="modSp mod">
        <pc:chgData name="Sarah Burney" userId="3ff1fe9c-ec4d-4417-af83-dbc6e1aa8c41" providerId="ADAL" clId="{BDDB7CA7-C65E-4428-9160-7EDF0DA8DC56}" dt="2022-05-29T12:46:44.911" v="75" actId="114"/>
        <pc:sldMkLst>
          <pc:docMk/>
          <pc:sldMk cId="1761181268" sldId="258"/>
        </pc:sldMkLst>
        <pc:spChg chg="mod">
          <ac:chgData name="Sarah Burney" userId="3ff1fe9c-ec4d-4417-af83-dbc6e1aa8c41" providerId="ADAL" clId="{BDDB7CA7-C65E-4428-9160-7EDF0DA8DC56}" dt="2022-05-29T12:46:44.911" v="75" actId="114"/>
          <ac:spMkLst>
            <pc:docMk/>
            <pc:sldMk cId="1761181268" sldId="258"/>
            <ac:spMk id="3" creationId="{EAE4C474-626D-4A1A-B36D-9CE383B4F21C}"/>
          </ac:spMkLst>
        </pc:spChg>
      </pc:sldChg>
      <pc:sldChg chg="modSp mod">
        <pc:chgData name="Sarah Burney" userId="3ff1fe9c-ec4d-4417-af83-dbc6e1aa8c41" providerId="ADAL" clId="{BDDB7CA7-C65E-4428-9160-7EDF0DA8DC56}" dt="2022-05-29T12:46:38.909" v="73" actId="12"/>
        <pc:sldMkLst>
          <pc:docMk/>
          <pc:sldMk cId="944264858" sldId="259"/>
        </pc:sldMkLst>
        <pc:spChg chg="mod">
          <ac:chgData name="Sarah Burney" userId="3ff1fe9c-ec4d-4417-af83-dbc6e1aa8c41" providerId="ADAL" clId="{BDDB7CA7-C65E-4428-9160-7EDF0DA8DC56}" dt="2022-05-29T12:46:38.909" v="73" actId="12"/>
          <ac:spMkLst>
            <pc:docMk/>
            <pc:sldMk cId="944264858" sldId="259"/>
            <ac:spMk id="3" creationId="{24E9E897-27B7-4F80-90F2-D9E2AFB0C74F}"/>
          </ac:spMkLst>
        </pc:spChg>
      </pc:sldChg>
      <pc:sldChg chg="modSp mod">
        <pc:chgData name="Sarah Burney" userId="3ff1fe9c-ec4d-4417-af83-dbc6e1aa8c41" providerId="ADAL" clId="{BDDB7CA7-C65E-4428-9160-7EDF0DA8DC56}" dt="2022-05-29T12:47:04.860" v="82" actId="12"/>
        <pc:sldMkLst>
          <pc:docMk/>
          <pc:sldMk cId="1971879056" sldId="260"/>
        </pc:sldMkLst>
        <pc:spChg chg="mod">
          <ac:chgData name="Sarah Burney" userId="3ff1fe9c-ec4d-4417-af83-dbc6e1aa8c41" providerId="ADAL" clId="{BDDB7CA7-C65E-4428-9160-7EDF0DA8DC56}" dt="2022-05-29T12:47:04.860" v="82" actId="12"/>
          <ac:spMkLst>
            <pc:docMk/>
            <pc:sldMk cId="1971879056" sldId="260"/>
            <ac:spMk id="3" creationId="{413CD052-23AC-4AA2-A1E1-F933556296C1}"/>
          </ac:spMkLst>
        </pc:spChg>
      </pc:sldChg>
      <pc:sldChg chg="modSp mod">
        <pc:chgData name="Sarah Burney" userId="3ff1fe9c-ec4d-4417-af83-dbc6e1aa8c41" providerId="ADAL" clId="{BDDB7CA7-C65E-4428-9160-7EDF0DA8DC56}" dt="2022-05-29T12:47:25.213" v="93" actId="12"/>
        <pc:sldMkLst>
          <pc:docMk/>
          <pc:sldMk cId="1353389269" sldId="261"/>
        </pc:sldMkLst>
        <pc:spChg chg="mod">
          <ac:chgData name="Sarah Burney" userId="3ff1fe9c-ec4d-4417-af83-dbc6e1aa8c41" providerId="ADAL" clId="{BDDB7CA7-C65E-4428-9160-7EDF0DA8DC56}" dt="2022-05-29T12:47:25.213" v="93" actId="12"/>
          <ac:spMkLst>
            <pc:docMk/>
            <pc:sldMk cId="1353389269" sldId="261"/>
            <ac:spMk id="3" creationId="{91C52394-0104-47BC-AE96-69154903B421}"/>
          </ac:spMkLst>
        </pc:spChg>
      </pc:sldChg>
      <pc:sldChg chg="modSp mod">
        <pc:chgData name="Sarah Burney" userId="3ff1fe9c-ec4d-4417-af83-dbc6e1aa8c41" providerId="ADAL" clId="{BDDB7CA7-C65E-4428-9160-7EDF0DA8DC56}" dt="2022-05-29T12:47:11.365" v="87" actId="114"/>
        <pc:sldMkLst>
          <pc:docMk/>
          <pc:sldMk cId="1056699116" sldId="262"/>
        </pc:sldMkLst>
        <pc:spChg chg="mod">
          <ac:chgData name="Sarah Burney" userId="3ff1fe9c-ec4d-4417-af83-dbc6e1aa8c41" providerId="ADAL" clId="{BDDB7CA7-C65E-4428-9160-7EDF0DA8DC56}" dt="2022-05-29T12:47:11.365" v="87" actId="114"/>
          <ac:spMkLst>
            <pc:docMk/>
            <pc:sldMk cId="1056699116" sldId="262"/>
            <ac:spMk id="3" creationId="{A6FE18A3-B63C-4516-BCE7-14D9F554099E}"/>
          </ac:spMkLst>
        </pc:spChg>
      </pc:sldChg>
      <pc:sldChg chg="modSp mod">
        <pc:chgData name="Sarah Burney" userId="3ff1fe9c-ec4d-4417-af83-dbc6e1aa8c41" providerId="ADAL" clId="{BDDB7CA7-C65E-4428-9160-7EDF0DA8DC56}" dt="2022-05-29T12:47:18.972" v="90" actId="12"/>
        <pc:sldMkLst>
          <pc:docMk/>
          <pc:sldMk cId="3562563108" sldId="263"/>
        </pc:sldMkLst>
        <pc:spChg chg="mod">
          <ac:chgData name="Sarah Burney" userId="3ff1fe9c-ec4d-4417-af83-dbc6e1aa8c41" providerId="ADAL" clId="{BDDB7CA7-C65E-4428-9160-7EDF0DA8DC56}" dt="2022-05-29T12:47:18.972" v="90" actId="12"/>
          <ac:spMkLst>
            <pc:docMk/>
            <pc:sldMk cId="3562563108" sldId="263"/>
            <ac:spMk id="3" creationId="{510EEC96-6400-43E8-8926-C68857EEE344}"/>
          </ac:spMkLst>
        </pc:spChg>
      </pc:sldChg>
      <pc:sldChg chg="modSp mod">
        <pc:chgData name="Sarah Burney" userId="3ff1fe9c-ec4d-4417-af83-dbc6e1aa8c41" providerId="ADAL" clId="{BDDB7CA7-C65E-4428-9160-7EDF0DA8DC56}" dt="2022-05-29T12:46:31.647" v="70" actId="27636"/>
        <pc:sldMkLst>
          <pc:docMk/>
          <pc:sldMk cId="3147561611" sldId="264"/>
        </pc:sldMkLst>
        <pc:spChg chg="mod">
          <ac:chgData name="Sarah Burney" userId="3ff1fe9c-ec4d-4417-af83-dbc6e1aa8c41" providerId="ADAL" clId="{BDDB7CA7-C65E-4428-9160-7EDF0DA8DC56}" dt="2022-05-29T12:46:31.647" v="70" actId="27636"/>
          <ac:spMkLst>
            <pc:docMk/>
            <pc:sldMk cId="3147561611" sldId="264"/>
            <ac:spMk id="3" creationId="{B7E16D1A-6F99-4DAC-A316-F9784E5970E0}"/>
          </ac:spMkLst>
        </pc:spChg>
      </pc:sldChg>
      <pc:sldChg chg="modSp mod">
        <pc:chgData name="Sarah Burney" userId="3ff1fe9c-ec4d-4417-af83-dbc6e1aa8c41" providerId="ADAL" clId="{BDDB7CA7-C65E-4428-9160-7EDF0DA8DC56}" dt="2022-05-29T12:46:55.596" v="78" actId="12"/>
        <pc:sldMkLst>
          <pc:docMk/>
          <pc:sldMk cId="2580779893" sldId="265"/>
        </pc:sldMkLst>
        <pc:spChg chg="mod">
          <ac:chgData name="Sarah Burney" userId="3ff1fe9c-ec4d-4417-af83-dbc6e1aa8c41" providerId="ADAL" clId="{BDDB7CA7-C65E-4428-9160-7EDF0DA8DC56}" dt="2022-05-29T12:46:55.596" v="78" actId="12"/>
          <ac:spMkLst>
            <pc:docMk/>
            <pc:sldMk cId="2580779893" sldId="265"/>
            <ac:spMk id="3" creationId="{39FA0B78-5BD9-40B1-8215-D6D20E26F9D7}"/>
          </ac:spMkLst>
        </pc:spChg>
      </pc:sldChg>
      <pc:sldChg chg="modSp mod">
        <pc:chgData name="Sarah Burney" userId="3ff1fe9c-ec4d-4417-af83-dbc6e1aa8c41" providerId="ADAL" clId="{BDDB7CA7-C65E-4428-9160-7EDF0DA8DC56}" dt="2022-05-29T12:46:24.213" v="65" actId="12"/>
        <pc:sldMkLst>
          <pc:docMk/>
          <pc:sldMk cId="1027185892" sldId="266"/>
        </pc:sldMkLst>
        <pc:spChg chg="mod">
          <ac:chgData name="Sarah Burney" userId="3ff1fe9c-ec4d-4417-af83-dbc6e1aa8c41" providerId="ADAL" clId="{BDDB7CA7-C65E-4428-9160-7EDF0DA8DC56}" dt="2022-05-29T12:46:24.213" v="65" actId="12"/>
          <ac:spMkLst>
            <pc:docMk/>
            <pc:sldMk cId="1027185892" sldId="266"/>
            <ac:spMk id="3" creationId="{103F0B43-185A-4518-8799-A68ADC40D98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5/29/2022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79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5/29/2022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632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85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5/29/2022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67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5/29/2022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06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5/29/2022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76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5/29/2022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650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5/29/2022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938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5/29/2022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35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5/29/2022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627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5/29/2022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61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5/29/2022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76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Paper boat for business growth concept">
            <a:extLst>
              <a:ext uri="{FF2B5EF4-FFF2-40B4-BE49-F238E27FC236}">
                <a16:creationId xmlns:a16="http://schemas.microsoft.com/office/drawing/2014/main" id="{BAE887E2-EC75-4C91-8A26-7BBC26BDD5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26" r="1" b="1"/>
          <a:stretch/>
        </p:blipFill>
        <p:spPr>
          <a:xfrm>
            <a:off x="4487333" y="10"/>
            <a:ext cx="7704667" cy="6877868"/>
          </a:xfrm>
          <a:custGeom>
            <a:avLst/>
            <a:gdLst/>
            <a:ahLst/>
            <a:cxnLst/>
            <a:rect l="l" t="t" r="r" b="b"/>
            <a:pathLst>
              <a:path w="7704667" h="6877878">
                <a:moveTo>
                  <a:pt x="0" y="0"/>
                </a:moveTo>
                <a:lnTo>
                  <a:pt x="7704667" y="0"/>
                </a:lnTo>
                <a:lnTo>
                  <a:pt x="7704667" y="6877878"/>
                </a:lnTo>
                <a:lnTo>
                  <a:pt x="0" y="6877878"/>
                </a:lnTo>
                <a:lnTo>
                  <a:pt x="0" y="6867939"/>
                </a:lnTo>
                <a:lnTo>
                  <a:pt x="146217" y="6867939"/>
                </a:lnTo>
                <a:lnTo>
                  <a:pt x="252811" y="6795007"/>
                </a:lnTo>
                <a:cubicBezTo>
                  <a:pt x="428996" y="6667346"/>
                  <a:pt x="601946" y="6529451"/>
                  <a:pt x="776494" y="6388681"/>
                </a:cubicBezTo>
                <a:cubicBezTo>
                  <a:pt x="1734992" y="5615677"/>
                  <a:pt x="2676361" y="4981124"/>
                  <a:pt x="2676361" y="3631852"/>
                </a:cubicBezTo>
                <a:cubicBezTo>
                  <a:pt x="2676361" y="2101350"/>
                  <a:pt x="2094814" y="761014"/>
                  <a:pt x="1053668" y="20384"/>
                </a:cubicBezTo>
                <a:lnTo>
                  <a:pt x="1038069" y="9939"/>
                </a:lnTo>
                <a:lnTo>
                  <a:pt x="0" y="9939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CD36D47-40B7-494B-B249-3CBA333DE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03AD0D1C-F8BA-4CD1-BC4D-BE1823F3E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7283242" cy="6858000"/>
          </a:xfrm>
          <a:custGeom>
            <a:avLst/>
            <a:gdLst>
              <a:gd name="connsiteX0" fmla="*/ 0 w 7163694"/>
              <a:gd name="connsiteY0" fmla="*/ 0 h 6858000"/>
              <a:gd name="connsiteX1" fmla="*/ 5525402 w 7163694"/>
              <a:gd name="connsiteY1" fmla="*/ 0 h 6858000"/>
              <a:gd name="connsiteX2" fmla="*/ 5541001 w 7163694"/>
              <a:gd name="connsiteY2" fmla="*/ 10445 h 6858000"/>
              <a:gd name="connsiteX3" fmla="*/ 7163694 w 7163694"/>
              <a:gd name="connsiteY3" fmla="*/ 3621913 h 6858000"/>
              <a:gd name="connsiteX4" fmla="*/ 5263827 w 7163694"/>
              <a:gd name="connsiteY4" fmla="*/ 6378742 h 6858000"/>
              <a:gd name="connsiteX5" fmla="*/ 4740144 w 7163694"/>
              <a:gd name="connsiteY5" fmla="*/ 6785068 h 6858000"/>
              <a:gd name="connsiteX6" fmla="*/ 4633550 w 7163694"/>
              <a:gd name="connsiteY6" fmla="*/ 6858000 h 6858000"/>
              <a:gd name="connsiteX7" fmla="*/ 0 w 716369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3694" h="6858000">
                <a:moveTo>
                  <a:pt x="0" y="0"/>
                </a:moveTo>
                <a:lnTo>
                  <a:pt x="5525402" y="0"/>
                </a:lnTo>
                <a:lnTo>
                  <a:pt x="5541001" y="10445"/>
                </a:lnTo>
                <a:cubicBezTo>
                  <a:pt x="6582147" y="751075"/>
                  <a:pt x="7163694" y="2091411"/>
                  <a:pt x="7163694" y="3621913"/>
                </a:cubicBezTo>
                <a:cubicBezTo>
                  <a:pt x="7163694" y="4971185"/>
                  <a:pt x="6222325" y="5605738"/>
                  <a:pt x="5263827" y="6378742"/>
                </a:cubicBezTo>
                <a:cubicBezTo>
                  <a:pt x="5089279" y="6519512"/>
                  <a:pt x="4916329" y="6657407"/>
                  <a:pt x="4740144" y="6785068"/>
                </a:cubicBezTo>
                <a:lnTo>
                  <a:pt x="463355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9836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C73286-DDED-4487-B8FC-BF38930C6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531" y="1346268"/>
            <a:ext cx="5274860" cy="3066706"/>
          </a:xfrm>
        </p:spPr>
        <p:txBody>
          <a:bodyPr anchor="b">
            <a:normAutofit fontScale="90000"/>
          </a:bodyPr>
          <a:lstStyle/>
          <a:p>
            <a:r>
              <a:rPr lang="en-AU" sz="6000" dirty="0"/>
              <a:t>Year 8 English: Vocab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E64349-8EA2-4494-BE58-7221C2C49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1212" y="4412974"/>
            <a:ext cx="4162357" cy="1576188"/>
          </a:xfrm>
        </p:spPr>
        <p:txBody>
          <a:bodyPr anchor="t">
            <a:normAutofit/>
          </a:bodyPr>
          <a:lstStyle/>
          <a:p>
            <a:r>
              <a:rPr lang="en-AU" dirty="0"/>
              <a:t>Term 3, Week 9</a:t>
            </a:r>
          </a:p>
        </p:txBody>
      </p:sp>
    </p:spTree>
    <p:extLst>
      <p:ext uri="{BB962C8B-B14F-4D97-AF65-F5344CB8AC3E}">
        <p14:creationId xmlns:p14="http://schemas.microsoft.com/office/powerpoint/2010/main" val="2533911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0EA7DF-C85F-4E90-853A-94877F07B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59" y="893763"/>
            <a:ext cx="4527965" cy="1049337"/>
          </a:xfrm>
        </p:spPr>
        <p:txBody>
          <a:bodyPr anchor="b">
            <a:normAutofit/>
          </a:bodyPr>
          <a:lstStyle/>
          <a:p>
            <a:r>
              <a:rPr lang="en-AU" dirty="0"/>
              <a:t>Garish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F87E4D0-D347-4DA8-81D7-104733308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93" y="1074738"/>
            <a:ext cx="4906732" cy="46798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9DC9CEF6-58E1-4D78-BBBE-76F779AD9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898498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7AF1248-67F7-4FEF-8D1D-FE33661A9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266" y="993913"/>
            <a:ext cx="5101442" cy="485195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170" name="Picture 2" descr="Loud Ties | Zazzle AU">
            <a:extLst>
              <a:ext uri="{FF2B5EF4-FFF2-40B4-BE49-F238E27FC236}">
                <a16:creationId xmlns:a16="http://schemas.microsoft.com/office/drawing/2014/main" id="{7E5972E6-609A-4F3A-AAB0-567D738C7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3"/>
          <a:stretch/>
        </p:blipFill>
        <p:spPr bwMode="auto">
          <a:xfrm>
            <a:off x="1033670" y="1288109"/>
            <a:ext cx="4349282" cy="4221274"/>
          </a:xfrm>
          <a:custGeom>
            <a:avLst/>
            <a:gdLst/>
            <a:ahLst/>
            <a:cxnLst/>
            <a:rect l="l" t="t" r="r" b="b"/>
            <a:pathLst>
              <a:path w="4292584" h="4094066">
                <a:moveTo>
                  <a:pt x="2456537" y="0"/>
                </a:moveTo>
                <a:cubicBezTo>
                  <a:pt x="2738780" y="0"/>
                  <a:pt x="2998545" y="55066"/>
                  <a:pt x="3228742" y="163517"/>
                </a:cubicBezTo>
                <a:cubicBezTo>
                  <a:pt x="3444477" y="265234"/>
                  <a:pt x="3633959" y="413698"/>
                  <a:pt x="3791935" y="604700"/>
                </a:cubicBezTo>
                <a:cubicBezTo>
                  <a:pt x="4114802" y="995211"/>
                  <a:pt x="4292584" y="1550174"/>
                  <a:pt x="4292584" y="2167403"/>
                </a:cubicBezTo>
                <a:cubicBezTo>
                  <a:pt x="4292584" y="2413659"/>
                  <a:pt x="4223774" y="2611299"/>
                  <a:pt x="4069573" y="2808283"/>
                </a:cubicBezTo>
                <a:cubicBezTo>
                  <a:pt x="3908278" y="3014339"/>
                  <a:pt x="3665922" y="3204126"/>
                  <a:pt x="3409289" y="3405037"/>
                </a:cubicBezTo>
                <a:cubicBezTo>
                  <a:pt x="3361941" y="3442060"/>
                  <a:pt x="3313027" y="3480392"/>
                  <a:pt x="3264115" y="3519190"/>
                </a:cubicBezTo>
                <a:cubicBezTo>
                  <a:pt x="2826289" y="3866416"/>
                  <a:pt x="2506740" y="4094066"/>
                  <a:pt x="2071218" y="4094066"/>
                </a:cubicBezTo>
                <a:cubicBezTo>
                  <a:pt x="1407617" y="4094066"/>
                  <a:pt x="937645" y="3814621"/>
                  <a:pt x="499819" y="3159623"/>
                </a:cubicBezTo>
                <a:cubicBezTo>
                  <a:pt x="442524" y="3073891"/>
                  <a:pt x="386517" y="2995921"/>
                  <a:pt x="332353" y="2920566"/>
                </a:cubicBezTo>
                <a:cubicBezTo>
                  <a:pt x="107867" y="2608119"/>
                  <a:pt x="0" y="2445632"/>
                  <a:pt x="0" y="2167403"/>
                </a:cubicBezTo>
                <a:cubicBezTo>
                  <a:pt x="0" y="1891138"/>
                  <a:pt x="67612" y="1618236"/>
                  <a:pt x="200812" y="1356275"/>
                </a:cubicBezTo>
                <a:cubicBezTo>
                  <a:pt x="331156" y="1100015"/>
                  <a:pt x="517505" y="865448"/>
                  <a:pt x="754611" y="659299"/>
                </a:cubicBezTo>
                <a:cubicBezTo>
                  <a:pt x="987664" y="456610"/>
                  <a:pt x="1264470" y="289449"/>
                  <a:pt x="1555279" y="175950"/>
                </a:cubicBezTo>
                <a:cubicBezTo>
                  <a:pt x="1853918" y="59181"/>
                  <a:pt x="2157254" y="0"/>
                  <a:pt x="245653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EEC96-6400-43E8-8926-C68857EEE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260" y="2400300"/>
            <a:ext cx="4691478" cy="3563937"/>
          </a:xfrm>
        </p:spPr>
        <p:txBody>
          <a:bodyPr>
            <a:normAutofit fontScale="77500" lnSpcReduction="20000"/>
          </a:bodyPr>
          <a:lstStyle/>
          <a:p>
            <a:r>
              <a:rPr lang="en-GB" sz="2400" b="1" dirty="0"/>
              <a:t>Part of Speech: </a:t>
            </a:r>
            <a:r>
              <a:rPr lang="en-GB" sz="2400" dirty="0"/>
              <a:t>adjective</a:t>
            </a:r>
          </a:p>
          <a:p>
            <a:endParaRPr lang="en-GB" sz="2400" b="1" dirty="0"/>
          </a:p>
          <a:p>
            <a:r>
              <a:rPr lang="en-GB" sz="2400" b="1" dirty="0"/>
              <a:t>Meaning: </a:t>
            </a:r>
            <a:r>
              <a:rPr lang="en-GB" sz="2400" dirty="0"/>
              <a:t>very bright, colourful or showy; tacky and tasteless</a:t>
            </a:r>
          </a:p>
          <a:p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/>
              <a:t>That tie is much too </a:t>
            </a:r>
            <a:r>
              <a:rPr lang="en-GB" sz="2400" i="1" u="sng" dirty="0"/>
              <a:t>garish</a:t>
            </a:r>
            <a:r>
              <a:rPr lang="en-GB" sz="2400" i="1" dirty="0"/>
              <a:t> for a job interview.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2563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050" name="Picture 2" descr="How to Stalk a Tiger - India&amp;#39;s Endangered">
            <a:extLst>
              <a:ext uri="{FF2B5EF4-FFF2-40B4-BE49-F238E27FC236}">
                <a16:creationId xmlns:a16="http://schemas.microsoft.com/office/drawing/2014/main" id="{84E64B26-E9A2-4183-8FCF-27B9ADCA0B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4" r="6187"/>
          <a:stretch/>
        </p:blipFill>
        <p:spPr bwMode="auto"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ABAA9D-7791-4BE3-AE4A-A5D6BE374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4780129" cy="1639888"/>
          </a:xfrm>
        </p:spPr>
        <p:txBody>
          <a:bodyPr anchor="b">
            <a:normAutofit/>
          </a:bodyPr>
          <a:lstStyle/>
          <a:p>
            <a:r>
              <a:rPr lang="en-AU" dirty="0"/>
              <a:t>Stealthily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52394-0104-47BC-AE96-69154903B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8" y="2312988"/>
            <a:ext cx="5368525" cy="3651250"/>
          </a:xfrm>
        </p:spPr>
        <p:txBody>
          <a:bodyPr>
            <a:normAutofit fontScale="92500"/>
          </a:bodyPr>
          <a:lstStyle/>
          <a:p>
            <a:r>
              <a:rPr lang="en-GB" sz="2400" b="1" dirty="0"/>
              <a:t>Part of Speech: </a:t>
            </a:r>
            <a:r>
              <a:rPr lang="en-GB" sz="2400" dirty="0"/>
              <a:t>adverb</a:t>
            </a:r>
          </a:p>
          <a:p>
            <a:endParaRPr lang="en-GB" sz="2400" b="1" dirty="0"/>
          </a:p>
          <a:p>
            <a:r>
              <a:rPr lang="en-GB" sz="2400" b="1" dirty="0"/>
              <a:t>Meaning: </a:t>
            </a:r>
            <a:r>
              <a:rPr lang="en-GB" sz="2400" dirty="0"/>
              <a:t>secretively; sneakily</a:t>
            </a:r>
          </a:p>
          <a:p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/>
              <a:t>The tiger </a:t>
            </a:r>
            <a:r>
              <a:rPr lang="en-GB" sz="2400" i="1" u="sng" dirty="0"/>
              <a:t>stealthily</a:t>
            </a:r>
            <a:r>
              <a:rPr lang="en-GB" sz="2400" i="1" dirty="0"/>
              <a:t> crept towards its prey.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3389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982BBE-327A-48D9-AE67-41C4C417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271804" cy="1639888"/>
          </a:xfrm>
        </p:spPr>
        <p:txBody>
          <a:bodyPr anchor="b">
            <a:normAutofit/>
          </a:bodyPr>
          <a:lstStyle/>
          <a:p>
            <a:r>
              <a:rPr lang="en-AU" dirty="0"/>
              <a:t>Instigation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03D35-BA39-4634-A01B-425DE75A1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271804" cy="3651250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Part of Speech: </a:t>
            </a:r>
            <a:r>
              <a:rPr lang="en-GB" dirty="0"/>
              <a:t>noun</a:t>
            </a:r>
          </a:p>
          <a:p>
            <a:endParaRPr lang="en-GB" b="1" dirty="0"/>
          </a:p>
          <a:p>
            <a:r>
              <a:rPr lang="en-GB" b="1" dirty="0"/>
              <a:t>Meaning: </a:t>
            </a:r>
            <a:r>
              <a:rPr lang="en-GB" dirty="0"/>
              <a:t>urging or pushing; causing someone to act or making something happen</a:t>
            </a:r>
          </a:p>
          <a:p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He only does his homework at his mother’s </a:t>
            </a:r>
            <a:r>
              <a:rPr lang="en-GB" i="1" u="sng" dirty="0"/>
              <a:t>instigation</a:t>
            </a:r>
            <a:r>
              <a:rPr lang="en-GB" i="1" dirty="0"/>
              <a:t>.</a:t>
            </a:r>
          </a:p>
          <a:p>
            <a:endParaRPr lang="en-AU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074" name="Picture 2" descr="22 Teachers Reveal The Worst Cases Of &amp;quot;Helicopter Parents&amp;quot; They Ever Had To  Deal With - RateMyJob.com">
            <a:extLst>
              <a:ext uri="{FF2B5EF4-FFF2-40B4-BE49-F238E27FC236}">
                <a16:creationId xmlns:a16="http://schemas.microsoft.com/office/drawing/2014/main" id="{F4A25EEB-7477-4C3C-AE93-6B1ABE0D9B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0" r="24599" b="-1"/>
          <a:stretch/>
        </p:blipFill>
        <p:spPr bwMode="auto"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762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51B36C-07ED-4484-B552-90B26CCBFD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8075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32A486-E6FD-411B-8948-8802E163C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6"/>
            <a:ext cx="3689406" cy="701561"/>
          </a:xfrm>
        </p:spPr>
        <p:txBody>
          <a:bodyPr anchor="b">
            <a:normAutofit fontScale="90000"/>
          </a:bodyPr>
          <a:lstStyle/>
          <a:p>
            <a:r>
              <a:rPr lang="en-AU" dirty="0"/>
              <a:t>Voracious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F0B43-185A-4518-8799-A68ADC40D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1747158"/>
            <a:ext cx="3633747" cy="406524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en-GB" sz="2000" b="1" dirty="0"/>
              <a:t>Part of Speech: </a:t>
            </a:r>
            <a:r>
              <a:rPr lang="en-GB" sz="2000" dirty="0"/>
              <a:t>adjective</a:t>
            </a:r>
          </a:p>
          <a:p>
            <a:pPr>
              <a:lnSpc>
                <a:spcPct val="130000"/>
              </a:lnSpc>
            </a:pPr>
            <a:endParaRPr lang="en-GB" sz="2000" b="1" dirty="0"/>
          </a:p>
          <a:p>
            <a:pPr>
              <a:lnSpc>
                <a:spcPct val="130000"/>
              </a:lnSpc>
            </a:pPr>
            <a:r>
              <a:rPr lang="en-GB" sz="2000" b="1" dirty="0"/>
              <a:t>Meaning: </a:t>
            </a:r>
            <a:r>
              <a:rPr lang="en-GB" sz="2000" dirty="0"/>
              <a:t>greedy and never satisfied</a:t>
            </a:r>
          </a:p>
          <a:p>
            <a:pPr>
              <a:lnSpc>
                <a:spcPct val="130000"/>
              </a:lnSpc>
            </a:pPr>
            <a:endParaRPr lang="en-GB" sz="2000" b="1" dirty="0"/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000" i="1" dirty="0"/>
              <a:t>Dolphins are </a:t>
            </a:r>
            <a:r>
              <a:rPr lang="en-GB" sz="2000" i="1" u="sng" dirty="0"/>
              <a:t>voracious</a:t>
            </a:r>
            <a:r>
              <a:rPr lang="en-GB" sz="2000" i="1" dirty="0"/>
              <a:t> eaters and can consume up to 14kg of fish per day.</a:t>
            </a:r>
          </a:p>
          <a:p>
            <a:pPr>
              <a:lnSpc>
                <a:spcPct val="130000"/>
              </a:lnSpc>
            </a:pPr>
            <a:endParaRPr lang="en-AU" sz="1500" dirty="0"/>
          </a:p>
        </p:txBody>
      </p:sp>
    </p:spTree>
    <p:extLst>
      <p:ext uri="{BB962C8B-B14F-4D97-AF65-F5344CB8AC3E}">
        <p14:creationId xmlns:p14="http://schemas.microsoft.com/office/powerpoint/2010/main" val="1027185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11" name="Rectangle 70">
            <a:extLst>
              <a:ext uri="{FF2B5EF4-FFF2-40B4-BE49-F238E27FC236}">
                <a16:creationId xmlns:a16="http://schemas.microsoft.com/office/drawing/2014/main" id="{593B4D24-F4A8-4141-A20A-E0575D199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2C801E-BC21-4B1B-A848-7190FF220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59" y="893763"/>
            <a:ext cx="4527965" cy="1587444"/>
          </a:xfrm>
        </p:spPr>
        <p:txBody>
          <a:bodyPr anchor="b">
            <a:normAutofit/>
          </a:bodyPr>
          <a:lstStyle/>
          <a:p>
            <a:r>
              <a:rPr lang="en-AU"/>
              <a:t>Uncouth</a:t>
            </a:r>
            <a:endParaRPr lang="en-AU" dirty="0"/>
          </a:p>
        </p:txBody>
      </p:sp>
      <p:sp>
        <p:nvSpPr>
          <p:cNvPr id="8212" name="Freeform: Shape 72">
            <a:extLst>
              <a:ext uri="{FF2B5EF4-FFF2-40B4-BE49-F238E27FC236}">
                <a16:creationId xmlns:a16="http://schemas.microsoft.com/office/drawing/2014/main" id="{9F87E4D0-D347-4DA8-81D7-104733308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293" y="1074738"/>
            <a:ext cx="4906732" cy="46798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213" name="Freeform: Shape 74">
            <a:extLst>
              <a:ext uri="{FF2B5EF4-FFF2-40B4-BE49-F238E27FC236}">
                <a16:creationId xmlns:a16="http://schemas.microsoft.com/office/drawing/2014/main" id="{9DC9CEF6-58E1-4D78-BBBE-76F779AD9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555" y="898498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214" name="Freeform: Shape 76">
            <a:extLst>
              <a:ext uri="{FF2B5EF4-FFF2-40B4-BE49-F238E27FC236}">
                <a16:creationId xmlns:a16="http://schemas.microsoft.com/office/drawing/2014/main" id="{47AF1248-67F7-4FEF-8D1D-FE33661A9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266" y="993913"/>
            <a:ext cx="5101442" cy="485195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58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194" name="Picture 2" descr="She&amp;#39;s so picky. | Personal image, People, Queen elizabeth">
            <a:extLst>
              <a:ext uri="{FF2B5EF4-FFF2-40B4-BE49-F238E27FC236}">
                <a16:creationId xmlns:a16="http://schemas.microsoft.com/office/drawing/2014/main" id="{4B5EBEA4-370B-4232-9840-48CE1246CB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4" t="563" r="20832" b="-563"/>
          <a:stretch/>
        </p:blipFill>
        <p:spPr bwMode="auto">
          <a:xfrm>
            <a:off x="1033670" y="1288109"/>
            <a:ext cx="4349282" cy="4221274"/>
          </a:xfrm>
          <a:custGeom>
            <a:avLst/>
            <a:gdLst/>
            <a:ahLst/>
            <a:cxnLst/>
            <a:rect l="l" t="t" r="r" b="b"/>
            <a:pathLst>
              <a:path w="4292584" h="4094066">
                <a:moveTo>
                  <a:pt x="2456537" y="0"/>
                </a:moveTo>
                <a:cubicBezTo>
                  <a:pt x="2738780" y="0"/>
                  <a:pt x="2998545" y="55066"/>
                  <a:pt x="3228742" y="163517"/>
                </a:cubicBezTo>
                <a:cubicBezTo>
                  <a:pt x="3444477" y="265234"/>
                  <a:pt x="3633959" y="413698"/>
                  <a:pt x="3791935" y="604700"/>
                </a:cubicBezTo>
                <a:cubicBezTo>
                  <a:pt x="4114802" y="995211"/>
                  <a:pt x="4292584" y="1550174"/>
                  <a:pt x="4292584" y="2167403"/>
                </a:cubicBezTo>
                <a:cubicBezTo>
                  <a:pt x="4292584" y="2413659"/>
                  <a:pt x="4223774" y="2611299"/>
                  <a:pt x="4069573" y="2808283"/>
                </a:cubicBezTo>
                <a:cubicBezTo>
                  <a:pt x="3908278" y="3014339"/>
                  <a:pt x="3665922" y="3204126"/>
                  <a:pt x="3409289" y="3405037"/>
                </a:cubicBezTo>
                <a:cubicBezTo>
                  <a:pt x="3361941" y="3442060"/>
                  <a:pt x="3313027" y="3480392"/>
                  <a:pt x="3264115" y="3519190"/>
                </a:cubicBezTo>
                <a:cubicBezTo>
                  <a:pt x="2826289" y="3866416"/>
                  <a:pt x="2506740" y="4094066"/>
                  <a:pt x="2071218" y="4094066"/>
                </a:cubicBezTo>
                <a:cubicBezTo>
                  <a:pt x="1407617" y="4094066"/>
                  <a:pt x="937645" y="3814621"/>
                  <a:pt x="499819" y="3159623"/>
                </a:cubicBezTo>
                <a:cubicBezTo>
                  <a:pt x="442524" y="3073891"/>
                  <a:pt x="386517" y="2995921"/>
                  <a:pt x="332353" y="2920566"/>
                </a:cubicBezTo>
                <a:cubicBezTo>
                  <a:pt x="107867" y="2608119"/>
                  <a:pt x="0" y="2445632"/>
                  <a:pt x="0" y="2167403"/>
                </a:cubicBezTo>
                <a:cubicBezTo>
                  <a:pt x="0" y="1891138"/>
                  <a:pt x="67612" y="1618236"/>
                  <a:pt x="200812" y="1356275"/>
                </a:cubicBezTo>
                <a:cubicBezTo>
                  <a:pt x="331156" y="1100015"/>
                  <a:pt x="517505" y="865448"/>
                  <a:pt x="754611" y="659299"/>
                </a:cubicBezTo>
                <a:cubicBezTo>
                  <a:pt x="987664" y="456610"/>
                  <a:pt x="1264470" y="289449"/>
                  <a:pt x="1555279" y="175950"/>
                </a:cubicBezTo>
                <a:cubicBezTo>
                  <a:pt x="1853918" y="59181"/>
                  <a:pt x="2157254" y="0"/>
                  <a:pt x="245653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16D1A-6F99-4DAC-A316-F9784E597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260" y="2721030"/>
            <a:ext cx="4691478" cy="3243207"/>
          </a:xfrm>
        </p:spPr>
        <p:txBody>
          <a:bodyPr>
            <a:normAutofit fontScale="92500"/>
          </a:bodyPr>
          <a:lstStyle/>
          <a:p>
            <a:r>
              <a:rPr lang="en-GB" b="1" dirty="0"/>
              <a:t>Part of Speech: </a:t>
            </a:r>
            <a:r>
              <a:rPr lang="en-GB" dirty="0"/>
              <a:t>adjective</a:t>
            </a:r>
          </a:p>
          <a:p>
            <a:endParaRPr lang="en-GB" b="1" dirty="0"/>
          </a:p>
          <a:p>
            <a:r>
              <a:rPr lang="en-GB" b="1" dirty="0"/>
              <a:t>Meaning: </a:t>
            </a:r>
            <a:r>
              <a:rPr lang="en-GB" dirty="0"/>
              <a:t>bad-mannered, embarrassing or rude</a:t>
            </a:r>
          </a:p>
          <a:p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I never dreamed that the Queen could do something so </a:t>
            </a:r>
            <a:r>
              <a:rPr lang="en-GB" i="1" u="sng" dirty="0"/>
              <a:t>uncouth</a:t>
            </a:r>
            <a:r>
              <a:rPr lang="en-GB" i="1" dirty="0"/>
              <a:t>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7561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0CE40DC-5723-449B-A365-A61D8C262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122" name="Picture 2" descr="Four ways in which Leonardo da Vinci was ahead of his time">
            <a:extLst>
              <a:ext uri="{FF2B5EF4-FFF2-40B4-BE49-F238E27FC236}">
                <a16:creationId xmlns:a16="http://schemas.microsoft.com/office/drawing/2014/main" id="{745B7234-05B2-490F-97FE-570A417688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4" r="-1" b="34271"/>
          <a:stretch/>
        </p:blipFill>
        <p:spPr bwMode="auto">
          <a:xfrm>
            <a:off x="1524" y="10"/>
            <a:ext cx="121889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8207E96-6DFF-4119-B2EA-3299067D2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2598" y="0"/>
            <a:ext cx="10189600" cy="6858000"/>
          </a:xfrm>
          <a:custGeom>
            <a:avLst/>
            <a:gdLst>
              <a:gd name="connsiteX0" fmla="*/ 8513625 w 10189600"/>
              <a:gd name="connsiteY0" fmla="*/ 0 h 6858000"/>
              <a:gd name="connsiteX1" fmla="*/ 1434689 w 10189600"/>
              <a:gd name="connsiteY1" fmla="*/ 0 h 6858000"/>
              <a:gd name="connsiteX2" fmla="*/ 1271976 w 10189600"/>
              <a:gd name="connsiteY2" fmla="*/ 160651 h 6858000"/>
              <a:gd name="connsiteX3" fmla="*/ 0 w 10189600"/>
              <a:gd name="connsiteY3" fmla="*/ 3879329 h 6858000"/>
              <a:gd name="connsiteX4" fmla="*/ 1565101 w 10189600"/>
              <a:gd name="connsiteY4" fmla="*/ 6659296 h 6858000"/>
              <a:gd name="connsiteX5" fmla="*/ 1789426 w 10189600"/>
              <a:gd name="connsiteY5" fmla="*/ 6858000 h 6858000"/>
              <a:gd name="connsiteX6" fmla="*/ 8868328 w 10189600"/>
              <a:gd name="connsiteY6" fmla="*/ 6858000 h 6858000"/>
              <a:gd name="connsiteX7" fmla="*/ 8925683 w 10189600"/>
              <a:gd name="connsiteY7" fmla="*/ 6804604 h 6858000"/>
              <a:gd name="connsiteX8" fmla="*/ 10189600 w 10189600"/>
              <a:gd name="connsiteY8" fmla="*/ 4217082 h 6858000"/>
              <a:gd name="connsiteX9" fmla="*/ 8536469 w 10189600"/>
              <a:gd name="connsiteY9" fmla="*/ 174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89600" h="6858000">
                <a:moveTo>
                  <a:pt x="8513625" y="0"/>
                </a:moveTo>
                <a:lnTo>
                  <a:pt x="1434689" y="0"/>
                </a:lnTo>
                <a:lnTo>
                  <a:pt x="1271976" y="160651"/>
                </a:lnTo>
                <a:cubicBezTo>
                  <a:pt x="451613" y="1030749"/>
                  <a:pt x="0" y="2373165"/>
                  <a:pt x="0" y="3879329"/>
                </a:cubicBezTo>
                <a:cubicBezTo>
                  <a:pt x="0" y="5207145"/>
                  <a:pt x="731040" y="5919527"/>
                  <a:pt x="1565101" y="6659296"/>
                </a:cubicBezTo>
                <a:lnTo>
                  <a:pt x="1789426" y="6858000"/>
                </a:lnTo>
                <a:lnTo>
                  <a:pt x="8868328" y="6858000"/>
                </a:lnTo>
                <a:lnTo>
                  <a:pt x="8925683" y="6804604"/>
                </a:lnTo>
                <a:cubicBezTo>
                  <a:pt x="9627437" y="6132444"/>
                  <a:pt x="10189600" y="5418356"/>
                  <a:pt x="10189600" y="4217082"/>
                </a:cubicBezTo>
                <a:cubicBezTo>
                  <a:pt x="10189600" y="2437327"/>
                  <a:pt x="9597144" y="878708"/>
                  <a:pt x="8536469" y="17461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9E223C86-12C5-4A60-A21A-D7FC75EFC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57813" y="0"/>
            <a:ext cx="1323453" cy="6858000"/>
          </a:xfrm>
          <a:custGeom>
            <a:avLst/>
            <a:gdLst>
              <a:gd name="connsiteX0" fmla="*/ 28443 w 1323453"/>
              <a:gd name="connsiteY0" fmla="*/ 0 h 6858000"/>
              <a:gd name="connsiteX1" fmla="*/ 10519 w 1323453"/>
              <a:gd name="connsiteY1" fmla="*/ 0 h 6858000"/>
              <a:gd name="connsiteX2" fmla="*/ 37377 w 1323453"/>
              <a:gd name="connsiteY2" fmla="*/ 27367 h 6858000"/>
              <a:gd name="connsiteX3" fmla="*/ 1297455 w 1323453"/>
              <a:gd name="connsiteY3" fmla="*/ 4282319 h 6858000"/>
              <a:gd name="connsiteX4" fmla="*/ 248584 w 1323453"/>
              <a:gd name="connsiteY4" fmla="*/ 6615157 h 6858000"/>
              <a:gd name="connsiteX5" fmla="*/ 0 w 1323453"/>
              <a:gd name="connsiteY5" fmla="*/ 6858000 h 6858000"/>
              <a:gd name="connsiteX6" fmla="*/ 19869 w 1323453"/>
              <a:gd name="connsiteY6" fmla="*/ 6858000 h 6858000"/>
              <a:gd name="connsiteX7" fmla="*/ 267461 w 1323453"/>
              <a:gd name="connsiteY7" fmla="*/ 6616128 h 6858000"/>
              <a:gd name="connsiteX8" fmla="*/ 1316330 w 1323453"/>
              <a:gd name="connsiteY8" fmla="*/ 4283289 h 6858000"/>
              <a:gd name="connsiteX9" fmla="*/ 56253 w 1323453"/>
              <a:gd name="connsiteY9" fmla="*/ 283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3453" h="6858000">
                <a:moveTo>
                  <a:pt x="28443" y="0"/>
                </a:moveTo>
                <a:lnTo>
                  <a:pt x="10519" y="0"/>
                </a:lnTo>
                <a:lnTo>
                  <a:pt x="37377" y="27367"/>
                </a:lnTo>
                <a:cubicBezTo>
                  <a:pt x="919519" y="995374"/>
                  <a:pt x="1367465" y="2551123"/>
                  <a:pt x="1297455" y="4282319"/>
                </a:cubicBezTo>
                <a:cubicBezTo>
                  <a:pt x="1254252" y="5350659"/>
                  <a:pt x="821705" y="6026831"/>
                  <a:pt x="248584" y="6615157"/>
                </a:cubicBezTo>
                <a:lnTo>
                  <a:pt x="0" y="6858000"/>
                </a:lnTo>
                <a:lnTo>
                  <a:pt x="19869" y="6858000"/>
                </a:lnTo>
                <a:lnTo>
                  <a:pt x="267461" y="6616128"/>
                </a:lnTo>
                <a:cubicBezTo>
                  <a:pt x="840581" y="6027802"/>
                  <a:pt x="1273128" y="5351630"/>
                  <a:pt x="1316330" y="4283289"/>
                </a:cubicBezTo>
                <a:cubicBezTo>
                  <a:pt x="1386340" y="2552094"/>
                  <a:pt x="938396" y="996343"/>
                  <a:pt x="56253" y="283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FA573AF0-3C0B-4895-A7A6-F41B03211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45" y="0"/>
            <a:ext cx="1561993" cy="6858000"/>
          </a:xfrm>
          <a:custGeom>
            <a:avLst/>
            <a:gdLst>
              <a:gd name="connsiteX0" fmla="*/ 1544228 w 1561993"/>
              <a:gd name="connsiteY0" fmla="*/ 0 h 6858000"/>
              <a:gd name="connsiteX1" fmla="*/ 1561993 w 1561993"/>
              <a:gd name="connsiteY1" fmla="*/ 0 h 6858000"/>
              <a:gd name="connsiteX2" fmla="*/ 1540943 w 1561993"/>
              <a:gd name="connsiteY2" fmla="*/ 17040 h 6858000"/>
              <a:gd name="connsiteX3" fmla="*/ 17765 w 1561993"/>
              <a:gd name="connsiteY3" fmla="*/ 4115040 h 6858000"/>
              <a:gd name="connsiteX4" fmla="*/ 1142901 w 1561993"/>
              <a:gd name="connsiteY4" fmla="*/ 6599739 h 6858000"/>
              <a:gd name="connsiteX5" fmla="*/ 1403744 w 1561993"/>
              <a:gd name="connsiteY5" fmla="*/ 6858000 h 6858000"/>
              <a:gd name="connsiteX6" fmla="*/ 1385980 w 1561993"/>
              <a:gd name="connsiteY6" fmla="*/ 6858000 h 6858000"/>
              <a:gd name="connsiteX7" fmla="*/ 1125137 w 1561993"/>
              <a:gd name="connsiteY7" fmla="*/ 6599739 h 6858000"/>
              <a:gd name="connsiteX8" fmla="*/ 0 w 1561993"/>
              <a:gd name="connsiteY8" fmla="*/ 4115040 h 6858000"/>
              <a:gd name="connsiteX9" fmla="*/ 1523178 w 1561993"/>
              <a:gd name="connsiteY9" fmla="*/ 1704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1993" h="6858000">
                <a:moveTo>
                  <a:pt x="1544228" y="0"/>
                </a:moveTo>
                <a:lnTo>
                  <a:pt x="1561993" y="0"/>
                </a:lnTo>
                <a:lnTo>
                  <a:pt x="1540943" y="17040"/>
                </a:lnTo>
                <a:cubicBezTo>
                  <a:pt x="563647" y="857447"/>
                  <a:pt x="17765" y="2378351"/>
                  <a:pt x="17765" y="4115040"/>
                </a:cubicBezTo>
                <a:cubicBezTo>
                  <a:pt x="17765" y="5263323"/>
                  <a:pt x="514810" y="5955416"/>
                  <a:pt x="1142901" y="6599739"/>
                </a:cubicBezTo>
                <a:lnTo>
                  <a:pt x="1403744" y="6858000"/>
                </a:lnTo>
                <a:lnTo>
                  <a:pt x="1385980" y="6858000"/>
                </a:lnTo>
                <a:lnTo>
                  <a:pt x="1125137" y="6599739"/>
                </a:lnTo>
                <a:cubicBezTo>
                  <a:pt x="497046" y="5955416"/>
                  <a:pt x="0" y="5263323"/>
                  <a:pt x="0" y="4115040"/>
                </a:cubicBezTo>
                <a:cubicBezTo>
                  <a:pt x="0" y="2378351"/>
                  <a:pt x="545882" y="857447"/>
                  <a:pt x="1523178" y="170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62442AC3-A9B0-4865-8A8A-1504FFC6E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34283" y="0"/>
            <a:ext cx="1904278" cy="6858000"/>
          </a:xfrm>
          <a:custGeom>
            <a:avLst/>
            <a:gdLst>
              <a:gd name="connsiteX0" fmla="*/ 624262 w 1775065"/>
              <a:gd name="connsiteY0" fmla="*/ 0 h 6858000"/>
              <a:gd name="connsiteX1" fmla="*/ 642233 w 1775065"/>
              <a:gd name="connsiteY1" fmla="*/ 0 h 6858000"/>
              <a:gd name="connsiteX2" fmla="*/ 673003 w 1775065"/>
              <a:gd name="connsiteY2" fmla="*/ 35111 h 6858000"/>
              <a:gd name="connsiteX3" fmla="*/ 1767974 w 1775065"/>
              <a:gd name="connsiteY3" fmla="*/ 3968278 h 6858000"/>
              <a:gd name="connsiteX4" fmla="*/ 115603 w 1775065"/>
              <a:gd name="connsiteY4" fmla="*/ 6776131 h 6858000"/>
              <a:gd name="connsiteX5" fmla="*/ 19890 w 1775065"/>
              <a:gd name="connsiteY5" fmla="*/ 6858000 h 6858000"/>
              <a:gd name="connsiteX6" fmla="*/ 0 w 1775065"/>
              <a:gd name="connsiteY6" fmla="*/ 6858000 h 6858000"/>
              <a:gd name="connsiteX7" fmla="*/ 96809 w 1775065"/>
              <a:gd name="connsiteY7" fmla="*/ 6775193 h 6858000"/>
              <a:gd name="connsiteX8" fmla="*/ 1749182 w 1775065"/>
              <a:gd name="connsiteY8" fmla="*/ 3967340 h 6858000"/>
              <a:gd name="connsiteX9" fmla="*/ 654209 w 1775065"/>
              <a:gd name="connsiteY9" fmla="*/ 341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5065" h="6858000">
                <a:moveTo>
                  <a:pt x="624262" y="0"/>
                </a:moveTo>
                <a:lnTo>
                  <a:pt x="642233" y="0"/>
                </a:lnTo>
                <a:lnTo>
                  <a:pt x="673003" y="35111"/>
                </a:lnTo>
                <a:cubicBezTo>
                  <a:pt x="1445427" y="977982"/>
                  <a:pt x="1833320" y="2398562"/>
                  <a:pt x="1767974" y="3968278"/>
                </a:cubicBezTo>
                <a:cubicBezTo>
                  <a:pt x="1710622" y="5345972"/>
                  <a:pt x="964135" y="6049363"/>
                  <a:pt x="115603" y="6776131"/>
                </a:cubicBezTo>
                <a:lnTo>
                  <a:pt x="19890" y="6858000"/>
                </a:lnTo>
                <a:lnTo>
                  <a:pt x="0" y="6858000"/>
                </a:lnTo>
                <a:lnTo>
                  <a:pt x="96809" y="6775193"/>
                </a:lnTo>
                <a:cubicBezTo>
                  <a:pt x="945341" y="6048424"/>
                  <a:pt x="1691828" y="5345034"/>
                  <a:pt x="1749182" y="3967340"/>
                </a:cubicBezTo>
                <a:cubicBezTo>
                  <a:pt x="1814528" y="2397623"/>
                  <a:pt x="1426634" y="977044"/>
                  <a:pt x="654209" y="341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68451DCE-129E-43B6-BA50-3C8339E46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89577" y="0"/>
            <a:ext cx="1825312" cy="6858000"/>
          </a:xfrm>
          <a:custGeom>
            <a:avLst/>
            <a:gdLst>
              <a:gd name="connsiteX0" fmla="*/ 516683 w 1825312"/>
              <a:gd name="connsiteY0" fmla="*/ 0 h 6858000"/>
              <a:gd name="connsiteX1" fmla="*/ 541088 w 1825312"/>
              <a:gd name="connsiteY1" fmla="*/ 0 h 6858000"/>
              <a:gd name="connsiteX2" fmla="*/ 626170 w 1825312"/>
              <a:gd name="connsiteY2" fmla="*/ 99144 h 6858000"/>
              <a:gd name="connsiteX3" fmla="*/ 1825312 w 1825312"/>
              <a:gd name="connsiteY3" fmla="*/ 3859833 h 6858000"/>
              <a:gd name="connsiteX4" fmla="*/ 279633 w 1825312"/>
              <a:gd name="connsiteY4" fmla="*/ 6651338 h 6858000"/>
              <a:gd name="connsiteX5" fmla="*/ 24403 w 1825312"/>
              <a:gd name="connsiteY5" fmla="*/ 6858000 h 6858000"/>
              <a:gd name="connsiteX6" fmla="*/ 0 w 1825312"/>
              <a:gd name="connsiteY6" fmla="*/ 6858000 h 6858000"/>
              <a:gd name="connsiteX7" fmla="*/ 255230 w 1825312"/>
              <a:gd name="connsiteY7" fmla="*/ 6651338 h 6858000"/>
              <a:gd name="connsiteX8" fmla="*/ 1800907 w 1825312"/>
              <a:gd name="connsiteY8" fmla="*/ 3859833 h 6858000"/>
              <a:gd name="connsiteX9" fmla="*/ 601765 w 1825312"/>
              <a:gd name="connsiteY9" fmla="*/ 991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5312" h="6858000">
                <a:moveTo>
                  <a:pt x="516683" y="0"/>
                </a:moveTo>
                <a:lnTo>
                  <a:pt x="541088" y="0"/>
                </a:lnTo>
                <a:lnTo>
                  <a:pt x="626170" y="99144"/>
                </a:lnTo>
                <a:cubicBezTo>
                  <a:pt x="1403484" y="1069501"/>
                  <a:pt x="1825312" y="2396484"/>
                  <a:pt x="1825312" y="3859833"/>
                </a:cubicBezTo>
                <a:cubicBezTo>
                  <a:pt x="1825312" y="5149904"/>
                  <a:pt x="1142485" y="5927455"/>
                  <a:pt x="279633" y="6651338"/>
                </a:cubicBezTo>
                <a:lnTo>
                  <a:pt x="24403" y="6858000"/>
                </a:lnTo>
                <a:lnTo>
                  <a:pt x="0" y="6858000"/>
                </a:lnTo>
                <a:lnTo>
                  <a:pt x="255230" y="6651338"/>
                </a:lnTo>
                <a:cubicBezTo>
                  <a:pt x="1118082" y="5927455"/>
                  <a:pt x="1800907" y="5149904"/>
                  <a:pt x="1800907" y="3859833"/>
                </a:cubicBezTo>
                <a:cubicBezTo>
                  <a:pt x="1800907" y="2396484"/>
                  <a:pt x="1379079" y="1069501"/>
                  <a:pt x="601765" y="991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24A322-ECE6-4FFC-9F6A-7327BE894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932" y="893763"/>
            <a:ext cx="7340048" cy="1651054"/>
          </a:xfrm>
        </p:spPr>
        <p:txBody>
          <a:bodyPr anchor="b">
            <a:normAutofit/>
          </a:bodyPr>
          <a:lstStyle/>
          <a:p>
            <a:r>
              <a:rPr lang="en-AU" dirty="0"/>
              <a:t>Renowned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9E897-27B7-4F80-90F2-D9E2AFB0C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5932" y="2775004"/>
            <a:ext cx="7340048" cy="3189233"/>
          </a:xfrm>
        </p:spPr>
        <p:txBody>
          <a:bodyPr>
            <a:normAutofit fontScale="92500" lnSpcReduction="20000"/>
          </a:bodyPr>
          <a:lstStyle/>
          <a:p>
            <a:r>
              <a:rPr lang="en-GB" sz="2400" b="1" dirty="0"/>
              <a:t>Part of Speech: </a:t>
            </a:r>
            <a:r>
              <a:rPr lang="en-GB" sz="2400" dirty="0"/>
              <a:t>adjective</a:t>
            </a:r>
          </a:p>
          <a:p>
            <a:endParaRPr lang="en-GB" sz="2400" b="1" dirty="0"/>
          </a:p>
          <a:p>
            <a:r>
              <a:rPr lang="en-GB" sz="2400" b="1" dirty="0"/>
              <a:t>Meaning: </a:t>
            </a:r>
            <a:r>
              <a:rPr lang="en-GB" sz="2400" dirty="0"/>
              <a:t>famous, well known</a:t>
            </a:r>
          </a:p>
          <a:p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/>
              <a:t>Leonardo Da Vinci is </a:t>
            </a:r>
            <a:r>
              <a:rPr lang="en-GB" sz="2400" i="1" u="sng" dirty="0"/>
              <a:t>renowned</a:t>
            </a:r>
            <a:r>
              <a:rPr lang="en-GB" sz="2400" i="1" dirty="0"/>
              <a:t> for his many wonderful paintings and inventions.</a:t>
            </a:r>
            <a:endParaRPr lang="en-AU" sz="2400" i="1" dirty="0"/>
          </a:p>
        </p:txBody>
      </p:sp>
    </p:spTree>
    <p:extLst>
      <p:ext uri="{BB962C8B-B14F-4D97-AF65-F5344CB8AC3E}">
        <p14:creationId xmlns:p14="http://schemas.microsoft.com/office/powerpoint/2010/main" val="944264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BC0385E9-02B2-4941-889A-EAD43F5BB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36139" y="0"/>
            <a:ext cx="5455860" cy="6858000"/>
          </a:xfrm>
          <a:custGeom>
            <a:avLst/>
            <a:gdLst>
              <a:gd name="connsiteX0" fmla="*/ 3832837 w 5455860"/>
              <a:gd name="connsiteY0" fmla="*/ 0 h 6858000"/>
              <a:gd name="connsiteX1" fmla="*/ 2739604 w 5455860"/>
              <a:gd name="connsiteY1" fmla="*/ 0 h 6858000"/>
              <a:gd name="connsiteX2" fmla="*/ 1959438 w 5455860"/>
              <a:gd name="connsiteY2" fmla="*/ 0 h 6858000"/>
              <a:gd name="connsiteX3" fmla="*/ 1895061 w 5455860"/>
              <a:gd name="connsiteY3" fmla="*/ 0 h 6858000"/>
              <a:gd name="connsiteX4" fmla="*/ 249909 w 5455860"/>
              <a:gd name="connsiteY4" fmla="*/ 0 h 6858000"/>
              <a:gd name="connsiteX5" fmla="*/ 0 w 5455860"/>
              <a:gd name="connsiteY5" fmla="*/ 0 h 6858000"/>
              <a:gd name="connsiteX6" fmla="*/ 0 w 5455860"/>
              <a:gd name="connsiteY6" fmla="*/ 6858000 h 6858000"/>
              <a:gd name="connsiteX7" fmla="*/ 249909 w 5455860"/>
              <a:gd name="connsiteY7" fmla="*/ 6858000 h 6858000"/>
              <a:gd name="connsiteX8" fmla="*/ 1895061 w 5455860"/>
              <a:gd name="connsiteY8" fmla="*/ 6858000 h 6858000"/>
              <a:gd name="connsiteX9" fmla="*/ 1959438 w 5455860"/>
              <a:gd name="connsiteY9" fmla="*/ 6858000 h 6858000"/>
              <a:gd name="connsiteX10" fmla="*/ 2739604 w 5455860"/>
              <a:gd name="connsiteY10" fmla="*/ 6858000 h 6858000"/>
              <a:gd name="connsiteX11" fmla="*/ 2953106 w 5455860"/>
              <a:gd name="connsiteY11" fmla="*/ 6858000 h 6858000"/>
              <a:gd name="connsiteX12" fmla="*/ 3064862 w 5455860"/>
              <a:gd name="connsiteY12" fmla="*/ 6780599 h 6858000"/>
              <a:gd name="connsiteX13" fmla="*/ 3581510 w 5455860"/>
              <a:gd name="connsiteY13" fmla="*/ 6374814 h 6858000"/>
              <a:gd name="connsiteX14" fmla="*/ 5455860 w 5455860"/>
              <a:gd name="connsiteY14" fmla="*/ 3621656 h 6858000"/>
              <a:gd name="connsiteX15" fmla="*/ 3854961 w 5455860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55860" h="6858000">
                <a:moveTo>
                  <a:pt x="3832837" y="0"/>
                </a:moveTo>
                <a:lnTo>
                  <a:pt x="2739604" y="0"/>
                </a:lnTo>
                <a:lnTo>
                  <a:pt x="1959438" y="0"/>
                </a:lnTo>
                <a:lnTo>
                  <a:pt x="1895061" y="0"/>
                </a:lnTo>
                <a:lnTo>
                  <a:pt x="249909" y="0"/>
                </a:lnTo>
                <a:lnTo>
                  <a:pt x="0" y="0"/>
                </a:lnTo>
                <a:lnTo>
                  <a:pt x="0" y="6858000"/>
                </a:lnTo>
                <a:lnTo>
                  <a:pt x="249909" y="6858000"/>
                </a:lnTo>
                <a:lnTo>
                  <a:pt x="1895061" y="6858000"/>
                </a:lnTo>
                <a:lnTo>
                  <a:pt x="1959438" y="6858000"/>
                </a:lnTo>
                <a:lnTo>
                  <a:pt x="2739604" y="6858000"/>
                </a:lnTo>
                <a:lnTo>
                  <a:pt x="2953106" y="6858000"/>
                </a:lnTo>
                <a:lnTo>
                  <a:pt x="3064862" y="6780599"/>
                </a:lnTo>
                <a:cubicBezTo>
                  <a:pt x="3238680" y="6653108"/>
                  <a:pt x="3409307" y="6515397"/>
                  <a:pt x="3581510" y="6374814"/>
                </a:cubicBezTo>
                <a:cubicBezTo>
                  <a:pt x="4527135" y="5602839"/>
                  <a:pt x="5455860" y="4969131"/>
                  <a:pt x="5455860" y="3621656"/>
                </a:cubicBezTo>
                <a:cubicBezTo>
                  <a:pt x="5455860" y="2093192"/>
                  <a:pt x="4882124" y="754641"/>
                  <a:pt x="3854961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5586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69160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C6BB-DAB9-432A-B20D-EF861E85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7615" y="1045597"/>
            <a:ext cx="4148511" cy="946490"/>
          </a:xfrm>
        </p:spPr>
        <p:txBody>
          <a:bodyPr anchor="b">
            <a:normAutofit/>
          </a:bodyPr>
          <a:lstStyle/>
          <a:p>
            <a:r>
              <a:rPr lang="en-AU" dirty="0"/>
              <a:t>Discomfited</a:t>
            </a:r>
          </a:p>
        </p:txBody>
      </p:sp>
      <p:pic>
        <p:nvPicPr>
          <p:cNvPr id="4098" name="Picture 2" descr="No sideline reporters or cheerleaders for NFL games in 2020">
            <a:extLst>
              <a:ext uri="{FF2B5EF4-FFF2-40B4-BE49-F238E27FC236}">
                <a16:creationId xmlns:a16="http://schemas.microsoft.com/office/drawing/2014/main" id="{1B360291-8F1E-46A1-B260-BE2391067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199" y="1711065"/>
            <a:ext cx="4788670" cy="343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4C474-626D-4A1A-B36D-9CE383B4F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5057" y="2253343"/>
            <a:ext cx="3875410" cy="3771900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GB" b="1" dirty="0"/>
              <a:t>Part of Speech: </a:t>
            </a:r>
            <a:r>
              <a:rPr lang="en-GB" dirty="0"/>
              <a:t>adjective</a:t>
            </a:r>
          </a:p>
          <a:p>
            <a:pPr>
              <a:lnSpc>
                <a:spcPct val="130000"/>
              </a:lnSpc>
            </a:pPr>
            <a:endParaRPr lang="en-GB" b="1" dirty="0"/>
          </a:p>
          <a:p>
            <a:pPr>
              <a:lnSpc>
                <a:spcPct val="130000"/>
              </a:lnSpc>
            </a:pPr>
            <a:r>
              <a:rPr lang="en-GB" b="1" dirty="0"/>
              <a:t>Meaning: </a:t>
            </a:r>
            <a:r>
              <a:rPr lang="en-GB" dirty="0"/>
              <a:t>uneasy or embarrassed</a:t>
            </a:r>
          </a:p>
          <a:p>
            <a:pPr>
              <a:lnSpc>
                <a:spcPct val="130000"/>
              </a:lnSpc>
            </a:pPr>
            <a:endParaRPr lang="en-GB" b="1" dirty="0"/>
          </a:p>
          <a:p>
            <a:pPr>
              <a:lnSpc>
                <a:spcPct val="130000"/>
              </a:lnSpc>
            </a:pPr>
            <a:r>
              <a:rPr lang="en-GB" i="1" dirty="0"/>
              <a:t>Public figures must learn not to act </a:t>
            </a:r>
            <a:r>
              <a:rPr lang="en-GB" i="1" u="sng" dirty="0"/>
              <a:t>discomfited</a:t>
            </a:r>
            <a:r>
              <a:rPr lang="en-GB" i="1" dirty="0"/>
              <a:t> when they are asked tricky questions.</a:t>
            </a:r>
          </a:p>
        </p:txBody>
      </p:sp>
    </p:spTree>
    <p:extLst>
      <p:ext uri="{BB962C8B-B14F-4D97-AF65-F5344CB8AC3E}">
        <p14:creationId xmlns:p14="http://schemas.microsoft.com/office/powerpoint/2010/main" val="1761181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E16962-1E20-4C8A-9374-0E3DDE11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518" y="442913"/>
            <a:ext cx="5271804" cy="1639888"/>
          </a:xfrm>
        </p:spPr>
        <p:txBody>
          <a:bodyPr anchor="b">
            <a:normAutofit/>
          </a:bodyPr>
          <a:lstStyle/>
          <a:p>
            <a:r>
              <a:rPr lang="en-AU" dirty="0"/>
              <a:t>Infamy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A0B78-5BD9-40B1-8215-D6D20E26F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19" y="2312988"/>
            <a:ext cx="5271804" cy="3651250"/>
          </a:xfrm>
        </p:spPr>
        <p:txBody>
          <a:bodyPr>
            <a:normAutofit fontScale="85000" lnSpcReduction="10000"/>
          </a:bodyPr>
          <a:lstStyle/>
          <a:p>
            <a:r>
              <a:rPr lang="en-GB" sz="2400" b="1" dirty="0"/>
              <a:t>Part of Speech: </a:t>
            </a:r>
            <a:r>
              <a:rPr lang="en-GB" sz="2400" dirty="0"/>
              <a:t>adjective</a:t>
            </a:r>
          </a:p>
          <a:p>
            <a:endParaRPr lang="en-GB" sz="2400" b="1" dirty="0"/>
          </a:p>
          <a:p>
            <a:r>
              <a:rPr lang="en-GB" sz="2400" b="1" dirty="0"/>
              <a:t>Meaning: </a:t>
            </a:r>
            <a:r>
              <a:rPr lang="en-GB" sz="2400" dirty="0"/>
              <a:t>fame for something bad</a:t>
            </a:r>
          </a:p>
          <a:p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/>
              <a:t>The vicar’s theft of the collection money brought </a:t>
            </a:r>
            <a:r>
              <a:rPr lang="en-GB" sz="2400" i="1" u="sng" dirty="0"/>
              <a:t>infamy</a:t>
            </a:r>
            <a:r>
              <a:rPr lang="en-GB" sz="2400" i="1" dirty="0"/>
              <a:t> to his name and the church.</a:t>
            </a:r>
            <a:endParaRPr lang="en-AU" sz="2400" i="1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9218" name="Picture 2" descr="Catholic priest pleads guilty to helping imprisoned Chicago mob killer -  Chicago - Chicago Sun-Times">
            <a:extLst>
              <a:ext uri="{FF2B5EF4-FFF2-40B4-BE49-F238E27FC236}">
                <a16:creationId xmlns:a16="http://schemas.microsoft.com/office/drawing/2014/main" id="{BF27A238-B4F8-4AC0-B755-649D1981F6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" r="24089"/>
          <a:stretch/>
        </p:blipFill>
        <p:spPr bwMode="auto"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779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13AEBC-FEE1-4998-83F1-C1338BCD5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2912"/>
            <a:ext cx="5411050" cy="1822123"/>
          </a:xfrm>
        </p:spPr>
        <p:txBody>
          <a:bodyPr anchor="b">
            <a:normAutofit/>
          </a:bodyPr>
          <a:lstStyle/>
          <a:p>
            <a:r>
              <a:rPr lang="en-AU" dirty="0"/>
              <a:t>Onslaught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CD052-23AC-4AA2-A1E1-F93355629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96720"/>
            <a:ext cx="5181599" cy="3467518"/>
          </a:xfrm>
        </p:spPr>
        <p:txBody>
          <a:bodyPr anchor="t">
            <a:normAutofit fontScale="85000" lnSpcReduction="10000"/>
          </a:bodyPr>
          <a:lstStyle/>
          <a:p>
            <a:r>
              <a:rPr lang="en-GB" sz="2400" b="1" dirty="0"/>
              <a:t>Part of Speech: </a:t>
            </a:r>
            <a:r>
              <a:rPr lang="en-GB" sz="2400" dirty="0"/>
              <a:t>noun</a:t>
            </a:r>
          </a:p>
          <a:p>
            <a:endParaRPr lang="en-GB" sz="2400" b="1" dirty="0"/>
          </a:p>
          <a:p>
            <a:r>
              <a:rPr lang="en-GB" sz="2400" b="1" dirty="0"/>
              <a:t>Meaning: </a:t>
            </a:r>
            <a:r>
              <a:rPr lang="en-GB" sz="2400" dirty="0"/>
              <a:t>a violent attack</a:t>
            </a:r>
          </a:p>
          <a:p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i="1" dirty="0"/>
              <a:t>When we reached the campsite, the </a:t>
            </a:r>
            <a:r>
              <a:rPr lang="en-GB" sz="2400" i="1" u="sng" dirty="0"/>
              <a:t>onslaught</a:t>
            </a:r>
            <a:r>
              <a:rPr lang="en-GB" sz="2400" i="1" dirty="0"/>
              <a:t> of flies almost made us pack up and go home.</a:t>
            </a:r>
          </a:p>
          <a:p>
            <a:endParaRPr lang="en-AU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26" name="Picture 2" descr="Classic Outback #11 | Bobby Dazzler&amp;#39;s Blog">
            <a:extLst>
              <a:ext uri="{FF2B5EF4-FFF2-40B4-BE49-F238E27FC236}">
                <a16:creationId xmlns:a16="http://schemas.microsoft.com/office/drawing/2014/main" id="{6FA1888A-D6A0-4E45-9F4D-928E23C8D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1" r="11076"/>
          <a:stretch/>
        </p:blipFill>
        <p:spPr bwMode="auto"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879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146" name="Picture 2" descr="The History of Princess Diana&amp;#39;s Landmines Walk | Time">
            <a:extLst>
              <a:ext uri="{FF2B5EF4-FFF2-40B4-BE49-F238E27FC236}">
                <a16:creationId xmlns:a16="http://schemas.microsoft.com/office/drawing/2014/main" id="{FBFA721B-2FAF-4DC3-80A8-046ED0866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5" r="1" b="5347"/>
          <a:stretch/>
        </p:blipFill>
        <p:spPr bwMode="auto">
          <a:xfrm>
            <a:off x="20" y="10"/>
            <a:ext cx="994706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8B598134-D292-43E6-9C55-117198046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1834" y="0"/>
            <a:ext cx="4980168" cy="6858000"/>
          </a:xfrm>
          <a:custGeom>
            <a:avLst/>
            <a:gdLst>
              <a:gd name="connsiteX0" fmla="*/ 1623023 w 4901771"/>
              <a:gd name="connsiteY0" fmla="*/ 0 h 6858000"/>
              <a:gd name="connsiteX1" fmla="*/ 2716256 w 4901771"/>
              <a:gd name="connsiteY1" fmla="*/ 0 h 6858000"/>
              <a:gd name="connsiteX2" fmla="*/ 3496422 w 4901771"/>
              <a:gd name="connsiteY2" fmla="*/ 0 h 6858000"/>
              <a:gd name="connsiteX3" fmla="*/ 4544484 w 4901771"/>
              <a:gd name="connsiteY3" fmla="*/ 0 h 6858000"/>
              <a:gd name="connsiteX4" fmla="*/ 4710787 w 4901771"/>
              <a:gd name="connsiteY4" fmla="*/ 0 h 6858000"/>
              <a:gd name="connsiteX5" fmla="*/ 4901771 w 4901771"/>
              <a:gd name="connsiteY5" fmla="*/ 0 h 6858000"/>
              <a:gd name="connsiteX6" fmla="*/ 4901771 w 4901771"/>
              <a:gd name="connsiteY6" fmla="*/ 6858000 h 6858000"/>
              <a:gd name="connsiteX7" fmla="*/ 4710787 w 4901771"/>
              <a:gd name="connsiteY7" fmla="*/ 6858000 h 6858000"/>
              <a:gd name="connsiteX8" fmla="*/ 4544484 w 4901771"/>
              <a:gd name="connsiteY8" fmla="*/ 6858000 h 6858000"/>
              <a:gd name="connsiteX9" fmla="*/ 3496422 w 4901771"/>
              <a:gd name="connsiteY9" fmla="*/ 6858000 h 6858000"/>
              <a:gd name="connsiteX10" fmla="*/ 2716256 w 4901771"/>
              <a:gd name="connsiteY10" fmla="*/ 6858000 h 6858000"/>
              <a:gd name="connsiteX11" fmla="*/ 2502754 w 4901771"/>
              <a:gd name="connsiteY11" fmla="*/ 6858000 h 6858000"/>
              <a:gd name="connsiteX12" fmla="*/ 2390998 w 4901771"/>
              <a:gd name="connsiteY12" fmla="*/ 6780599 h 6858000"/>
              <a:gd name="connsiteX13" fmla="*/ 1874350 w 4901771"/>
              <a:gd name="connsiteY13" fmla="*/ 6374814 h 6858000"/>
              <a:gd name="connsiteX14" fmla="*/ 0 w 4901771"/>
              <a:gd name="connsiteY14" fmla="*/ 3621656 h 6858000"/>
              <a:gd name="connsiteX15" fmla="*/ 1600899 w 4901771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E783C9-9E2A-4FF9-B496-9AD1FE0A8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6"/>
            <a:ext cx="3689406" cy="799533"/>
          </a:xfrm>
        </p:spPr>
        <p:txBody>
          <a:bodyPr anchor="b">
            <a:normAutofit/>
          </a:bodyPr>
          <a:lstStyle/>
          <a:p>
            <a:r>
              <a:rPr lang="en-AU" dirty="0"/>
              <a:t>Benevolence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E18A3-B63C-4516-BCE7-14D9F5540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1845130"/>
            <a:ext cx="3633747" cy="3967274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GB" b="1" dirty="0"/>
              <a:t>Part of Speech: </a:t>
            </a:r>
            <a:r>
              <a:rPr lang="en-GB" dirty="0"/>
              <a:t>noun</a:t>
            </a:r>
          </a:p>
          <a:p>
            <a:pPr>
              <a:lnSpc>
                <a:spcPct val="130000"/>
              </a:lnSpc>
            </a:pPr>
            <a:endParaRPr lang="en-GB" b="1" dirty="0"/>
          </a:p>
          <a:p>
            <a:pPr>
              <a:lnSpc>
                <a:spcPct val="130000"/>
              </a:lnSpc>
            </a:pPr>
            <a:r>
              <a:rPr lang="en-GB" b="1" dirty="0"/>
              <a:t>Meaning: </a:t>
            </a:r>
            <a:r>
              <a:rPr lang="en-GB" dirty="0"/>
              <a:t>kindness; generosity; desire to do good to others</a:t>
            </a:r>
          </a:p>
          <a:p>
            <a:pPr>
              <a:lnSpc>
                <a:spcPct val="130000"/>
              </a:lnSpc>
            </a:pPr>
            <a:endParaRPr lang="en-GB" b="1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i="1" dirty="0"/>
              <a:t>Princess Diana was known for her </a:t>
            </a:r>
            <a:r>
              <a:rPr lang="en-GB" i="1" u="sng" dirty="0"/>
              <a:t>benevolence</a:t>
            </a:r>
            <a:r>
              <a:rPr lang="en-GB" i="1" dirty="0"/>
              <a:t> to the poor and needy.</a:t>
            </a:r>
          </a:p>
          <a:p>
            <a:pPr>
              <a:lnSpc>
                <a:spcPct val="130000"/>
              </a:lnSpc>
            </a:pPr>
            <a:endParaRPr lang="en-AU" sz="1500" dirty="0"/>
          </a:p>
        </p:txBody>
      </p:sp>
    </p:spTree>
    <p:extLst>
      <p:ext uri="{BB962C8B-B14F-4D97-AF65-F5344CB8AC3E}">
        <p14:creationId xmlns:p14="http://schemas.microsoft.com/office/powerpoint/2010/main" val="105669911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LightSeedRightStep">
      <a:dk1>
        <a:srgbClr val="000000"/>
      </a:dk1>
      <a:lt1>
        <a:srgbClr val="FFFFFF"/>
      </a:lt1>
      <a:dk2>
        <a:srgbClr val="2C2441"/>
      </a:dk2>
      <a:lt2>
        <a:srgbClr val="E8E3E2"/>
      </a:lt2>
      <a:accent1>
        <a:srgbClr val="7DA9B1"/>
      </a:accent1>
      <a:accent2>
        <a:srgbClr val="7F98BA"/>
      </a:accent2>
      <a:accent3>
        <a:srgbClr val="9697C6"/>
      </a:accent3>
      <a:accent4>
        <a:srgbClr val="977FBA"/>
      </a:accent4>
      <a:accent5>
        <a:srgbClr val="BC94C5"/>
      </a:accent5>
      <a:accent6>
        <a:srgbClr val="BA7FAC"/>
      </a:accent6>
      <a:hlink>
        <a:srgbClr val="AC7166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280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Meiryo</vt:lpstr>
      <vt:lpstr>Arial</vt:lpstr>
      <vt:lpstr>Corbel</vt:lpstr>
      <vt:lpstr>SketchLinesVTI</vt:lpstr>
      <vt:lpstr>Year 8 English: Vocab</vt:lpstr>
      <vt:lpstr>Instigation</vt:lpstr>
      <vt:lpstr>Voracious</vt:lpstr>
      <vt:lpstr>Uncouth</vt:lpstr>
      <vt:lpstr>Renowned</vt:lpstr>
      <vt:lpstr>Discomfited</vt:lpstr>
      <vt:lpstr>Infamy</vt:lpstr>
      <vt:lpstr>Onslaught</vt:lpstr>
      <vt:lpstr>Benevolence</vt:lpstr>
      <vt:lpstr>Garish</vt:lpstr>
      <vt:lpstr>Stealthily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8 English: Vocab</dc:title>
  <dc:creator>Sarah Burney</dc:creator>
  <cp:lastModifiedBy>Sarah Burney</cp:lastModifiedBy>
  <cp:revision>1</cp:revision>
  <dcterms:created xsi:type="dcterms:W3CDTF">2021-07-23T12:38:00Z</dcterms:created>
  <dcterms:modified xsi:type="dcterms:W3CDTF">2022-05-29T12:47:27Z</dcterms:modified>
</cp:coreProperties>
</file>